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01" r:id="rId2"/>
    <p:sldId id="258" r:id="rId3"/>
    <p:sldId id="327" r:id="rId4"/>
    <p:sldId id="325" r:id="rId5"/>
    <p:sldId id="326" r:id="rId6"/>
    <p:sldId id="328" r:id="rId7"/>
    <p:sldId id="329" r:id="rId8"/>
    <p:sldId id="321" r:id="rId9"/>
    <p:sldId id="322" r:id="rId10"/>
    <p:sldId id="324" r:id="rId11"/>
    <p:sldId id="257" r:id="rId12"/>
    <p:sldId id="314" r:id="rId13"/>
    <p:sldId id="319" r:id="rId14"/>
    <p:sldId id="259" r:id="rId15"/>
    <p:sldId id="268" r:id="rId16"/>
    <p:sldId id="269" r:id="rId17"/>
    <p:sldId id="270" r:id="rId18"/>
    <p:sldId id="261" r:id="rId19"/>
    <p:sldId id="263" r:id="rId20"/>
    <p:sldId id="265" r:id="rId21"/>
    <p:sldId id="267" r:id="rId22"/>
    <p:sldId id="271" r:id="rId23"/>
    <p:sldId id="272" r:id="rId24"/>
    <p:sldId id="273" r:id="rId25"/>
    <p:sldId id="274" r:id="rId26"/>
    <p:sldId id="276" r:id="rId27"/>
    <p:sldId id="317" r:id="rId28"/>
    <p:sldId id="277" r:id="rId29"/>
    <p:sldId id="278" r:id="rId30"/>
    <p:sldId id="285" r:id="rId31"/>
    <p:sldId id="296" r:id="rId32"/>
    <p:sldId id="262" r:id="rId33"/>
    <p:sldId id="290" r:id="rId34"/>
    <p:sldId id="284" r:id="rId35"/>
    <p:sldId id="287" r:id="rId36"/>
    <p:sldId id="302" r:id="rId37"/>
    <p:sldId id="298" r:id="rId38"/>
    <p:sldId id="316" r:id="rId39"/>
    <p:sldId id="303" r:id="rId40"/>
    <p:sldId id="313" r:id="rId41"/>
    <p:sldId id="288" r:id="rId42"/>
    <p:sldId id="289" r:id="rId43"/>
    <p:sldId id="275" r:id="rId44"/>
    <p:sldId id="279" r:id="rId45"/>
    <p:sldId id="264" r:id="rId46"/>
    <p:sldId id="280" r:id="rId47"/>
    <p:sldId id="281" r:id="rId48"/>
    <p:sldId id="291" r:id="rId49"/>
    <p:sldId id="292" r:id="rId50"/>
    <p:sldId id="293" r:id="rId51"/>
    <p:sldId id="294" r:id="rId52"/>
    <p:sldId id="286" r:id="rId53"/>
    <p:sldId id="282" r:id="rId54"/>
    <p:sldId id="295" r:id="rId55"/>
    <p:sldId id="312" r:id="rId56"/>
    <p:sldId id="300" r:id="rId57"/>
    <p:sldId id="299" r:id="rId58"/>
    <p:sldId id="297" r:id="rId59"/>
    <p:sldId id="304" r:id="rId60"/>
    <p:sldId id="305" r:id="rId61"/>
    <p:sldId id="310" r:id="rId62"/>
    <p:sldId id="311" r:id="rId63"/>
    <p:sldId id="309" r:id="rId64"/>
    <p:sldId id="307" r:id="rId65"/>
    <p:sldId id="308" r:id="rId66"/>
    <p:sldId id="318" r:id="rId67"/>
    <p:sldId id="32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4" userDrawn="1">
          <p15:clr>
            <a:srgbClr val="A4A3A4"/>
          </p15:clr>
        </p15:guide>
        <p15:guide id="4" pos="960" userDrawn="1">
          <p15:clr>
            <a:srgbClr val="A4A3A4"/>
          </p15:clr>
        </p15:guide>
        <p15:guide id="5" pos="6720" userDrawn="1">
          <p15:clr>
            <a:srgbClr val="A4A3A4"/>
          </p15:clr>
        </p15:guide>
        <p15:guide id="6" pos="7176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840" userDrawn="1">
          <p15:clr>
            <a:srgbClr val="A4A3A4"/>
          </p15:clr>
        </p15:guide>
        <p15:guide id="9" orient="horz" pos="1416" userDrawn="1">
          <p15:clr>
            <a:srgbClr val="A4A3A4"/>
          </p15:clr>
        </p15:guide>
        <p15:guide id="10" orient="horz" pos="3528" userDrawn="1">
          <p15:clr>
            <a:srgbClr val="A4A3A4"/>
          </p15:clr>
        </p15:guide>
        <p15:guide id="11" orient="horz" pos="1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18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-1320" y="-96"/>
      </p:cViewPr>
      <p:guideLst>
        <p:guide orient="horz" pos="2160"/>
        <p:guide orient="horz" pos="3888"/>
        <p:guide orient="horz" pos="840"/>
        <p:guide orient="horz" pos="1416"/>
        <p:guide orient="horz" pos="3528"/>
        <p:guide orient="horz" pos="1056"/>
        <p:guide pos="3840"/>
        <p:guide pos="504"/>
        <p:guide pos="960"/>
        <p:guide pos="6720"/>
        <p:guide pos="7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marker>
            <c:spPr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768168"/>
        <c:axId val="-2089028600"/>
      </c:scatterChart>
      <c:valAx>
        <c:axId val="-2066768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 sz="100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defRPr>
            </a:pPr>
            <a:endParaRPr lang="en-US"/>
          </a:p>
        </c:txPr>
        <c:crossAx val="-2089028600"/>
        <c:crosses val="autoZero"/>
        <c:crossBetween val="midCat"/>
      </c:valAx>
      <c:valAx>
        <c:axId val="-2089028600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bg1">
                  <a:lumMod val="75000"/>
                  <a:alpha val="30000"/>
                </a:schemeClr>
              </a:solidFill>
              <a:prstDash val="lg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 sz="100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defRPr>
            </a:pPr>
            <a:endParaRPr lang="en-US"/>
          </a:p>
        </c:txPr>
        <c:crossAx val="-206676816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bg1">
              <a:lumMod val="6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HD</c:v>
                </c:pt>
                <c:pt idx="1">
                  <c:v>HL</c:v>
                </c:pt>
                <c:pt idx="2">
                  <c:v>US</c:v>
                </c:pt>
                <c:pt idx="3">
                  <c:v>WK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HD</c:v>
                </c:pt>
                <c:pt idx="1">
                  <c:v>HL</c:v>
                </c:pt>
                <c:pt idx="2">
                  <c:v>US</c:v>
                </c:pt>
                <c:pt idx="3">
                  <c:v>WK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HD</c:v>
                </c:pt>
                <c:pt idx="1">
                  <c:v>HL</c:v>
                </c:pt>
                <c:pt idx="2">
                  <c:v>US</c:v>
                </c:pt>
                <c:pt idx="3">
                  <c:v>WK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2340888"/>
        <c:axId val="2127908808"/>
      </c:barChart>
      <c:catAx>
        <c:axId val="-2062340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+mn-ea"/>
                <a:cs typeface="+mn-cs"/>
              </a:defRPr>
            </a:pPr>
            <a:endParaRPr lang="en-US"/>
          </a:p>
        </c:txPr>
        <c:crossAx val="2127908808"/>
        <c:crosses val="autoZero"/>
        <c:auto val="1"/>
        <c:lblAlgn val="ctr"/>
        <c:lblOffset val="100"/>
        <c:noMultiLvlLbl val="0"/>
      </c:catAx>
      <c:valAx>
        <c:axId val="212790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+mn-ea"/>
                <a:cs typeface="+mn-cs"/>
              </a:defRPr>
            </a:pPr>
            <a:endParaRPr lang="en-US"/>
          </a:p>
        </c:txPr>
        <c:crossAx val="-2062340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2857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1.2</c:v>
                </c:pt>
                <c:pt idx="2">
                  <c:v>1.8</c:v>
                </c:pt>
                <c:pt idx="3">
                  <c:v>3.0</c:v>
                </c:pt>
                <c:pt idx="4">
                  <c:v>3.5</c:v>
                </c:pt>
                <c:pt idx="5">
                  <c:v>4.0</c:v>
                </c:pt>
                <c:pt idx="6">
                  <c:v>4.2</c:v>
                </c:pt>
                <c:pt idx="7">
                  <c:v>4.5</c:v>
                </c:pt>
                <c:pt idx="8">
                  <c:v>5.0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1.0</c:v>
                </c:pt>
                <c:pt idx="1">
                  <c:v>2.2</c:v>
                </c:pt>
                <c:pt idx="2">
                  <c:v>0.8</c:v>
                </c:pt>
                <c:pt idx="3">
                  <c:v>1.5</c:v>
                </c:pt>
                <c:pt idx="4">
                  <c:v>1.2</c:v>
                </c:pt>
                <c:pt idx="5">
                  <c:v>0.5</c:v>
                </c:pt>
                <c:pt idx="6">
                  <c:v>1.5</c:v>
                </c:pt>
                <c:pt idx="7">
                  <c:v>1.0</c:v>
                </c:pt>
                <c:pt idx="8">
                  <c:v>2.0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1354792"/>
        <c:axId val="-2061295512"/>
      </c:scatterChart>
      <c:valAx>
        <c:axId val="-2091354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+mn-ea"/>
                <a:cs typeface="+mn-cs"/>
              </a:defRPr>
            </a:pPr>
            <a:endParaRPr lang="en-US"/>
          </a:p>
        </c:txPr>
        <c:crossAx val="-2061295512"/>
        <c:crosses val="autoZero"/>
        <c:crossBetween val="midCat"/>
      </c:valAx>
      <c:valAx>
        <c:axId val="-2061295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+mn-ea"/>
                <a:cs typeface="+mn-cs"/>
              </a:defRPr>
            </a:pPr>
            <a:endParaRPr lang="en-US"/>
          </a:p>
        </c:txPr>
        <c:crossAx val="-2091354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2857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1.2</c:v>
                </c:pt>
                <c:pt idx="2">
                  <c:v>1.8</c:v>
                </c:pt>
                <c:pt idx="3">
                  <c:v>3.0</c:v>
                </c:pt>
                <c:pt idx="4">
                  <c:v>3.5</c:v>
                </c:pt>
                <c:pt idx="5">
                  <c:v>4.0</c:v>
                </c:pt>
                <c:pt idx="6">
                  <c:v>4.2</c:v>
                </c:pt>
                <c:pt idx="7">
                  <c:v>4.5</c:v>
                </c:pt>
                <c:pt idx="8">
                  <c:v>5.0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1.0</c:v>
                </c:pt>
                <c:pt idx="1">
                  <c:v>2.2</c:v>
                </c:pt>
                <c:pt idx="2">
                  <c:v>0.8</c:v>
                </c:pt>
                <c:pt idx="3">
                  <c:v>1.5</c:v>
                </c:pt>
                <c:pt idx="4">
                  <c:v>1.2</c:v>
                </c:pt>
                <c:pt idx="5">
                  <c:v>0.5</c:v>
                </c:pt>
                <c:pt idx="6">
                  <c:v>1.5</c:v>
                </c:pt>
                <c:pt idx="7">
                  <c:v>1.0</c:v>
                </c:pt>
                <c:pt idx="8">
                  <c:v>2.0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1799304"/>
        <c:axId val="2139944376"/>
      </c:scatterChart>
      <c:valAx>
        <c:axId val="-2061799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+mn-ea"/>
                <a:cs typeface="+mn-cs"/>
              </a:defRPr>
            </a:pPr>
            <a:endParaRPr lang="en-US"/>
          </a:p>
        </c:txPr>
        <c:crossAx val="2139944376"/>
        <c:crosses val="autoZero"/>
        <c:crossBetween val="midCat"/>
      </c:valAx>
      <c:valAx>
        <c:axId val="2139944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+mn-ea"/>
                <a:cs typeface="+mn-cs"/>
              </a:defRPr>
            </a:pPr>
            <a:endParaRPr lang="en-US"/>
          </a:p>
        </c:txPr>
        <c:crossAx val="-2061799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F6AC19"/>
              </a:solidFill>
            </a:ln>
          </c:spPr>
          <c:marker>
            <c:spPr>
              <a:solidFill>
                <a:srgbClr val="F6AC19"/>
              </a:solidFill>
              <a:ln>
                <a:solidFill>
                  <a:srgbClr val="F6AC19"/>
                </a:solidFill>
              </a:ln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0696792"/>
        <c:axId val="2141238872"/>
      </c:scatterChart>
      <c:valAx>
        <c:axId val="-2060696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141238872"/>
        <c:crosses val="autoZero"/>
        <c:crossBetween val="midCat"/>
      </c:valAx>
      <c:valAx>
        <c:axId val="2141238872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bg1">
                  <a:lumMod val="75000"/>
                  <a:alpha val="30000"/>
                </a:schemeClr>
              </a:solidFill>
              <a:prstDash val="lg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60696792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bg1">
              <a:lumMod val="6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4108040"/>
        <c:axId val="-2061195240"/>
      </c:barChart>
      <c:catAx>
        <c:axId val="-206410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+mn-ea"/>
                <a:cs typeface="+mn-cs"/>
              </a:defRPr>
            </a:pPr>
            <a:endParaRPr lang="en-US"/>
          </a:p>
        </c:txPr>
        <c:crossAx val="-2061195240"/>
        <c:crosses val="autoZero"/>
        <c:auto val="1"/>
        <c:lblAlgn val="ctr"/>
        <c:lblOffset val="100"/>
        <c:noMultiLvlLbl val="0"/>
      </c:catAx>
      <c:valAx>
        <c:axId val="-2061195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+mn-ea"/>
                <a:cs typeface="+mn-cs"/>
              </a:defRPr>
            </a:pPr>
            <a:endParaRPr lang="en-US"/>
          </a:p>
        </c:txPr>
        <c:crossAx val="-2064108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30"/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25613093872228"/>
          <c:y val="0.185806618171878"/>
          <c:w val="0.899307268039792"/>
          <c:h val="0.6964041974821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accent4"/>
              </a:solidFill>
              <a:round/>
            </a:ln>
          </c:spPr>
          <c:marker>
            <c:symbol val="circle"/>
            <c:size val="8"/>
            <c:spPr>
              <a:solidFill>
                <a:schemeClr val="bg1">
                  <a:lumMod val="95000"/>
                </a:schemeClr>
              </a:solidFill>
              <a:ln cap="flat">
                <a:solidFill>
                  <a:schemeClr val="accent4"/>
                </a:solidFill>
                <a:bevel/>
              </a:ln>
            </c:spPr>
          </c:marker>
          <c:dPt>
            <c:idx val="0"/>
            <c:bubble3D val="0"/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1.0</c:v>
                </c:pt>
                <c:pt idx="2">
                  <c:v>3.5</c:v>
                </c:pt>
                <c:pt idx="3">
                  <c:v>2.4</c:v>
                </c:pt>
                <c:pt idx="4">
                  <c:v>4.1</c:v>
                </c:pt>
                <c:pt idx="5">
                  <c:v>1.5</c:v>
                </c:pt>
                <c:pt idx="6">
                  <c:v>2.6</c:v>
                </c:pt>
                <c:pt idx="7">
                  <c:v>2.0</c:v>
                </c:pt>
                <c:pt idx="8">
                  <c:v>4.6</c:v>
                </c:pt>
                <c:pt idx="9">
                  <c:v>4.9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0318872"/>
        <c:axId val="-2094086632"/>
      </c:lineChart>
      <c:catAx>
        <c:axId val="-2090318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defRPr>
            </a:pPr>
            <a:endParaRPr lang="en-US"/>
          </a:p>
        </c:txPr>
        <c:crossAx val="-2094086632"/>
        <c:crosses val="autoZero"/>
        <c:auto val="1"/>
        <c:lblAlgn val="ctr"/>
        <c:lblOffset val="100"/>
        <c:noMultiLvlLbl val="0"/>
      </c:catAx>
      <c:valAx>
        <c:axId val="-209408663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txPr>
          <a:bodyPr/>
          <a:lstStyle/>
          <a:p>
            <a: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defRPr>
            </a:pPr>
            <a:endParaRPr lang="en-US"/>
          </a:p>
        </c:txPr>
        <c:crossAx val="-2090318872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5A61E-3B57-4EA3-B402-E0DF7CF52E47}" type="datetimeFigureOut">
              <a:rPr lang="en-US" smtClean="0"/>
              <a:t>16. 5. 6.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564D1-1A72-4DBC-B774-54EE373F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9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564D1-1A72-4DBC-B774-54EE373F65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3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564D1-1A72-4DBC-B774-54EE373F653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4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44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70488" y="1143000"/>
            <a:ext cx="6075362" cy="457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4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1333500"/>
            <a:ext cx="3338513" cy="430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338513" y="1333500"/>
            <a:ext cx="3338512" cy="2084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338513" y="3417888"/>
            <a:ext cx="3338512" cy="2220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6677025" y="1333500"/>
            <a:ext cx="3338513" cy="430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0015538" y="1333500"/>
            <a:ext cx="2176462" cy="22209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10015538" y="3554413"/>
            <a:ext cx="2176462" cy="20843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71525" y="2247900"/>
            <a:ext cx="2651125" cy="2525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3451983" y="2247900"/>
            <a:ext cx="2651125" cy="2525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118360" y="2247900"/>
            <a:ext cx="2651125" cy="2525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774550" y="2247900"/>
            <a:ext cx="2651125" cy="2525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Full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1" r:id="rId4"/>
    <p:sldLayoutId id="21474836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5320" y="2516357"/>
            <a:ext cx="219900" cy="28035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2870" y="3076971"/>
            <a:ext cx="4336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accent4"/>
                </a:solidFill>
                <a:latin typeface="고딕"/>
                <a:cs typeface="고딕"/>
              </a:rPr>
              <a:t>화면 </a:t>
            </a:r>
            <a:r>
              <a:rPr lang="en-US" altLang="ko-KR" sz="4800" b="1" dirty="0" smtClean="0">
                <a:solidFill>
                  <a:schemeClr val="accent4"/>
                </a:solidFill>
                <a:latin typeface="고딕"/>
                <a:cs typeface="고딕"/>
              </a:rPr>
              <a:t>UI </a:t>
            </a:r>
            <a:r>
              <a:rPr lang="ko-KR" altLang="en-US" sz="4800" b="1" dirty="0" smtClean="0">
                <a:solidFill>
                  <a:schemeClr val="accent4"/>
                </a:solidFill>
                <a:latin typeface="고딕"/>
                <a:cs typeface="고딕"/>
              </a:rPr>
              <a:t>시나리오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고딕"/>
              <a:cs typeface="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1604" y="2516356"/>
            <a:ext cx="27432" cy="1737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69490" y="2382911"/>
            <a:ext cx="285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DEAD FOREST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099" y="743139"/>
            <a:ext cx="646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인벤토리 화면 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UI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–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아이템 터치 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55837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bel" panose="02000506030000020004" pitchFamily="2" charset="0"/>
              </a:rPr>
              <a:t>03</a:t>
            </a:r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89123" y="2051917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01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89123" y="3270370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02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9123" y="4488823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03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6170" y="11415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69670" y="3377943"/>
            <a:ext cx="3344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배경 터치</a:t>
            </a:r>
            <a:r>
              <a:rPr lang="en-US" altLang="ko-KR" sz="2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슬롯 교체 이동은 드래그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슬롯 페이지는 스크롤 이용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2480" y="2118710"/>
            <a:ext cx="33444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속성 버튼</a:t>
            </a: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무기 터치시 속성 버튼 생성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시계 방향으로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정보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닫기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버리기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장착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</p:txBody>
      </p:sp>
      <p:pic>
        <p:nvPicPr>
          <p:cNvPr id="15" name="Picture 14" descr="스크린샷 2016-04-23 오후 5.01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5" y="1883497"/>
            <a:ext cx="6466516" cy="36671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12083" y="2568406"/>
            <a:ext cx="48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①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2156" y="2568405"/>
            <a:ext cx="54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9676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84178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450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INTRODUCTION PROJECT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8554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02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776478"/>
            <a:ext cx="4377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Sed ut perspiciatis unde omnis iste natus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error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 voluptatem accusantium doloremque laudantium, totam rem aperiam, eaque ipsa quae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ab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illo inventore veritatis et quasi architecto beatae vitae dicta sunt explicabo. Nemo enim ipsam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voluptatem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quia voluptas sit aspernatur aut odit aut fugit, sed quia consequuntur magni dolores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eos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 ratione voluptatem sequi nesciunt.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2247900"/>
            <a:ext cx="1630418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WHAT IS THE PROJECT ?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0" y="4992469"/>
            <a:ext cx="437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...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4294967295"/>
          </p:nvPr>
        </p:nvSpPr>
        <p:spPr>
          <a:xfrm>
            <a:off x="6539022" y="2247900"/>
            <a:ext cx="4128977" cy="3390900"/>
          </a:xfrm>
          <a:prstGeom prst="roundRect">
            <a:avLst>
              <a:gd name="adj" fmla="val 2863"/>
            </a:avLst>
          </a:prstGeom>
          <a:solidFill>
            <a:schemeClr val="bg1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380725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COMPANY TIME LINE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0158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04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Oval 6"/>
          <p:cNvSpPr/>
          <p:nvPr/>
        </p:nvSpPr>
        <p:spPr>
          <a:xfrm>
            <a:off x="1524000" y="3535323"/>
            <a:ext cx="698205" cy="6982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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34856" y="3884425"/>
            <a:ext cx="975714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7201" y="3257113"/>
            <a:ext cx="0" cy="5486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171508" y="3788732"/>
            <a:ext cx="191386" cy="191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72752" y="2589543"/>
            <a:ext cx="588898" cy="5888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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267201" y="2293987"/>
            <a:ext cx="0" cy="1828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69396" y="2287785"/>
            <a:ext cx="5845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3905" y="2106357"/>
            <a:ext cx="2034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2010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33637" y="3788732"/>
            <a:ext cx="191386" cy="191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211103" y="4020629"/>
            <a:ext cx="0" cy="5486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34881" y="4696868"/>
            <a:ext cx="588898" cy="58889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229330" y="5345970"/>
            <a:ext cx="0" cy="1828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49271" y="5526124"/>
            <a:ext cx="5845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08586" y="4916434"/>
            <a:ext cx="2034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2011</a:t>
            </a:r>
          </a:p>
          <a:p>
            <a:pPr algn="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050847" y="3257113"/>
            <a:ext cx="0" cy="5486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55154" y="3788732"/>
            <a:ext cx="191386" cy="191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756398" y="2589543"/>
            <a:ext cx="588898" cy="58889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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050847" y="2293987"/>
            <a:ext cx="0" cy="1828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53042" y="2287785"/>
            <a:ext cx="5845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37551" y="2106357"/>
            <a:ext cx="2034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2012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rumes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fugats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untras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23104" y="3788732"/>
            <a:ext cx="191386" cy="191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300570" y="4020629"/>
            <a:ext cx="0" cy="5486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024348" y="4696868"/>
            <a:ext cx="588898" cy="5888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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9318797" y="5345970"/>
            <a:ext cx="0" cy="1828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38738" y="5526124"/>
            <a:ext cx="5845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98053" y="4916434"/>
            <a:ext cx="2034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2013</a:t>
            </a:r>
          </a:p>
          <a:p>
            <a:pPr algn="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7051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COMPANY TIME LINE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0286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05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-3542" y="3884425"/>
            <a:ext cx="93268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32340" y="3257113"/>
            <a:ext cx="0" cy="5486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736647" y="3788732"/>
            <a:ext cx="191386" cy="191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37891" y="2589543"/>
            <a:ext cx="588898" cy="5888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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832340" y="2293987"/>
            <a:ext cx="0" cy="1828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34535" y="2287785"/>
            <a:ext cx="5845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19044" y="2106357"/>
            <a:ext cx="2034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55434" y="3788732"/>
            <a:ext cx="191386" cy="191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32900" y="4020629"/>
            <a:ext cx="0" cy="5486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56678" y="4696868"/>
            <a:ext cx="588898" cy="5888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251127" y="5345970"/>
            <a:ext cx="0" cy="1828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71068" y="5526124"/>
            <a:ext cx="5845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30383" y="4916434"/>
            <a:ext cx="2034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  <a:p>
            <a:pPr algn="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096000" y="3257113"/>
            <a:ext cx="0" cy="5486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00307" y="3788732"/>
            <a:ext cx="191386" cy="1913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01551" y="2589543"/>
            <a:ext cx="588898" cy="5888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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0" y="2293987"/>
            <a:ext cx="0" cy="1828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8195" y="2287785"/>
            <a:ext cx="5845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82704" y="2106357"/>
            <a:ext cx="2034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53622" y="3535323"/>
            <a:ext cx="698205" cy="6982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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4924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36544" y="2008146"/>
            <a:ext cx="3518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OUR MAIN SERVICE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2878" y="1731147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63971" y="3755253"/>
            <a:ext cx="7464057" cy="1371600"/>
            <a:chOff x="2363971" y="3404372"/>
            <a:chExt cx="7464057" cy="1371600"/>
          </a:xfrm>
        </p:grpSpPr>
        <p:sp>
          <p:nvSpPr>
            <p:cNvPr id="19" name="Oval 18"/>
            <p:cNvSpPr/>
            <p:nvPr/>
          </p:nvSpPr>
          <p:spPr>
            <a:xfrm>
              <a:off x="2422450" y="3462851"/>
              <a:ext cx="1254642" cy="12546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Simple-Line-Icons" panose="02000503000000000000" pitchFamily="2" charset="2"/>
                </a:rPr>
                <a:t></a:t>
              </a:r>
            </a:p>
            <a:p>
              <a:pPr algn="ctr"/>
              <a:endParaRPr lang="en-US" sz="1200">
                <a:solidFill>
                  <a:schemeClr val="bg1"/>
                </a:solidFill>
                <a:latin typeface="Abel" panose="02000506030000020004" pitchFamily="2" charset="0"/>
              </a:endParaRPr>
            </a:p>
            <a:p>
              <a:pPr algn="ctr"/>
              <a:r>
                <a:rPr lang="en-US" sz="1200" smtClean="0">
                  <a:solidFill>
                    <a:schemeClr val="bg1"/>
                  </a:solidFill>
                  <a:latin typeface="Abel" panose="02000506030000020004" pitchFamily="2" charset="0"/>
                </a:rPr>
                <a:t>BUSINESS PLAN</a:t>
              </a:r>
              <a:endParaRPr lang="en-US" sz="1200">
                <a:solidFill>
                  <a:schemeClr val="bg1"/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363971" y="3404372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453269" y="3462851"/>
              <a:ext cx="1254642" cy="12546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Simple-Line-Icons" panose="02000503000000000000" pitchFamily="2" charset="2"/>
                </a:rPr>
                <a:t></a:t>
              </a:r>
            </a:p>
            <a:p>
              <a:pPr algn="ctr"/>
              <a:endParaRPr lang="en-US" sz="1200" smtClean="0">
                <a:solidFill>
                  <a:schemeClr val="bg1"/>
                </a:solidFill>
                <a:latin typeface="Abel" panose="02000506030000020004" pitchFamily="2" charset="0"/>
              </a:endParaRPr>
            </a:p>
            <a:p>
              <a:pPr algn="ctr"/>
              <a:r>
                <a:rPr lang="en-US" sz="1200" smtClean="0">
                  <a:solidFill>
                    <a:schemeClr val="bg1"/>
                  </a:solidFill>
                  <a:latin typeface="Abel" panose="02000506030000020004" pitchFamily="2" charset="0"/>
                </a:rPr>
                <a:t>CORPORATE IDENTITY</a:t>
              </a:r>
              <a:endParaRPr lang="en-US" sz="1200">
                <a:solidFill>
                  <a:schemeClr val="bg1"/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394790" y="3404372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484088" y="3462851"/>
              <a:ext cx="1254642" cy="12546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Simple-Line-Icons" panose="02000503000000000000" pitchFamily="2" charset="2"/>
                </a:rPr>
                <a:t></a:t>
              </a:r>
            </a:p>
            <a:p>
              <a:pPr algn="ctr"/>
              <a:endParaRPr lang="en-US" sz="1200" smtClean="0">
                <a:solidFill>
                  <a:schemeClr val="bg1"/>
                </a:solidFill>
                <a:latin typeface="Abel" panose="02000506030000020004" pitchFamily="2" charset="0"/>
              </a:endParaRPr>
            </a:p>
            <a:p>
              <a:pPr algn="ctr"/>
              <a:r>
                <a:rPr lang="en-US" sz="1200" smtClean="0">
                  <a:solidFill>
                    <a:schemeClr val="bg1"/>
                  </a:solidFill>
                  <a:latin typeface="Abel" panose="02000506030000020004" pitchFamily="2" charset="0"/>
                </a:rPr>
                <a:t>MARKETING RESEARCH</a:t>
              </a:r>
              <a:endParaRPr lang="en-US" sz="1200">
                <a:solidFill>
                  <a:schemeClr val="bg1"/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425609" y="3404372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514907" y="3462851"/>
              <a:ext cx="1254642" cy="12546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Simple-Line-Icons" panose="02000503000000000000" pitchFamily="2" charset="2"/>
                </a:rPr>
                <a:t></a:t>
              </a:r>
            </a:p>
            <a:p>
              <a:pPr algn="ctr"/>
              <a:endParaRPr lang="en-US" sz="1200">
                <a:solidFill>
                  <a:schemeClr val="bg1"/>
                </a:solidFill>
                <a:latin typeface="Abel" panose="02000506030000020004" pitchFamily="2" charset="0"/>
              </a:endParaRPr>
            </a:p>
            <a:p>
              <a:pPr algn="ctr"/>
              <a:r>
                <a:rPr lang="en-US" sz="1200" smtClean="0">
                  <a:solidFill>
                    <a:schemeClr val="bg1"/>
                  </a:solidFill>
                  <a:latin typeface="Abel" panose="02000506030000020004" pitchFamily="2" charset="0"/>
                </a:rPr>
                <a:t>BUSINESS CONUSLT</a:t>
              </a:r>
              <a:endParaRPr lang="en-US" sz="1200">
                <a:solidFill>
                  <a:schemeClr val="bg1"/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8456428" y="3404372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901069" y="2654477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32766" y="2761126"/>
            <a:ext cx="352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83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OUR NEW SERVICE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8682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07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082218" y="2504576"/>
            <a:ext cx="8027563" cy="2663896"/>
            <a:chOff x="1527563" y="2376986"/>
            <a:chExt cx="8027563" cy="2663896"/>
          </a:xfrm>
        </p:grpSpPr>
        <p:sp>
          <p:nvSpPr>
            <p:cNvPr id="7" name="TextBox 6"/>
            <p:cNvSpPr txBox="1"/>
            <p:nvPr/>
          </p:nvSpPr>
          <p:spPr>
            <a:xfrm>
              <a:off x="1527563" y="2376986"/>
              <a:ext cx="961995" cy="30646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/>
                  </a:solidFill>
                  <a:latin typeface="Abel" panose="02000506030000020004" pitchFamily="2" charset="0"/>
                </a:rPr>
                <a:t>WEB DESIGN</a:t>
              </a:r>
              <a:endParaRPr lang="en-US" sz="1200">
                <a:solidFill>
                  <a:schemeClr val="bg1"/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7563" y="2791282"/>
              <a:ext cx="3459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Lid est laborum dolo rumes fugats untras. Etharums ser quidem rerum facilis dolores nemis </a:t>
              </a:r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omnis fugats </a:t>
              </a:r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vitaes nemo minima rerums unsers sadips amets</a:t>
              </a:r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...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10201" y="2376986"/>
              <a:ext cx="1694899" cy="3064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/>
                  </a:solidFill>
                  <a:latin typeface="Abel" panose="02000506030000020004" pitchFamily="2" charset="0"/>
                </a:rPr>
                <a:t>WEB DEVELOPER &amp; CODE</a:t>
              </a:r>
              <a:endParaRPr lang="en-US" sz="1200">
                <a:solidFill>
                  <a:schemeClr val="bg1"/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75537" y="2791282"/>
              <a:ext cx="3459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Lid est laborum dolo rumes fugats untras. Etharums ser quidem rerum facilis dolores nemis </a:t>
              </a:r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omnis fugats </a:t>
              </a:r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vitaes nemo minima rerums unsers sadips amets</a:t>
              </a:r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...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7563" y="3990138"/>
              <a:ext cx="1659292" cy="3064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/>
                  </a:solidFill>
                  <a:latin typeface="Abel" panose="02000506030000020004" pitchFamily="2" charset="0"/>
                </a:rPr>
                <a:t>MARKETING MANAGMENT</a:t>
              </a:r>
              <a:endParaRPr lang="en-US" sz="1200">
                <a:solidFill>
                  <a:schemeClr val="bg1"/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7563" y="4394551"/>
              <a:ext cx="3459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Lid est laborum dolo rumes fugats untras. Etharums ser quidem rerum facilis dolores nemis </a:t>
              </a:r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omnis fugats </a:t>
              </a:r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vitaes nemo minima rerums unsers sadips amets</a:t>
              </a:r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...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0201" y="3990138"/>
              <a:ext cx="1139231" cy="306467"/>
            </a:xfrm>
            <a:prstGeom prst="round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/>
                  </a:solidFill>
                  <a:latin typeface="Abel" panose="02000506030000020004" pitchFamily="2" charset="0"/>
                </a:rPr>
                <a:t>BUSINESS PLAN</a:t>
              </a:r>
              <a:endParaRPr lang="en-US" sz="1200">
                <a:solidFill>
                  <a:schemeClr val="bg1"/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6000" y="4394551"/>
              <a:ext cx="3459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Lid est laborum dolo rumes fugats untras. Etharums ser quidem rerum facilis dolores nemis </a:t>
              </a:r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omnis fugats </a:t>
              </a:r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vitaes nemo minima rerums unsers sadips amets</a:t>
              </a:r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...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33999" y="1409816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TEXT OPTIONS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82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OUR NEW SERVICE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0286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08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3999" y="1409816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ICON SERVICE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0" y="224790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4"/>
                </a:solidFill>
                <a:latin typeface="FontAwesome" pitchFamily="2" charset="0"/>
              </a:rPr>
              <a:t>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3468" y="2247900"/>
            <a:ext cx="4172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EASY EDITABLE</a:t>
            </a:r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5999" y="224790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4"/>
                </a:solidFill>
                <a:latin typeface="FontAwesome" pitchFamily="2" charset="0"/>
              </a:rPr>
              <a:t>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5467" y="2247900"/>
            <a:ext cx="4172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FULL SIZE</a:t>
            </a:r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0" y="470651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4"/>
                </a:solidFill>
                <a:latin typeface="FontAwesome" pitchFamily="2" charset="0"/>
              </a:rPr>
              <a:t>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3468" y="4706515"/>
            <a:ext cx="4172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NEW SOLUTIONS</a:t>
            </a:r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1" y="347683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4"/>
                </a:solidFill>
                <a:latin typeface="FontAwesome" pitchFamily="2" charset="0"/>
              </a:rPr>
              <a:t>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23469" y="3476837"/>
            <a:ext cx="4172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CLEAN &amp; MODERN DESIGN</a:t>
            </a:r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1" y="347683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4"/>
                </a:solidFill>
                <a:latin typeface="FontAwesome" pitchFamily="2" charset="0"/>
              </a:rPr>
              <a:t>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5469" y="3476837"/>
            <a:ext cx="4172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AWESOME TOOLS</a:t>
            </a:r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1" y="47065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4"/>
                </a:solidFill>
                <a:latin typeface="FontAwesome" pitchFamily="2" charset="0"/>
              </a:rPr>
              <a:t>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5469" y="4706515"/>
            <a:ext cx="4172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PROFESSIONAL SUPPORT</a:t>
            </a:r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073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OUR NEW SERVICE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1760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09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0028" y="1409138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SKILL METER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63573" y="2743141"/>
            <a:ext cx="909084" cy="9090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65%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54052" y="2633620"/>
            <a:ext cx="1128127" cy="112812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1655759" y="2635327"/>
            <a:ext cx="1124712" cy="1124712"/>
          </a:xfrm>
          <a:prstGeom prst="arc">
            <a:avLst>
              <a:gd name="adj1" fmla="val 16200000"/>
              <a:gd name="adj2" fmla="val 824770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53123" y="2720629"/>
            <a:ext cx="3144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CONSULTING SERVICE</a:t>
            </a:r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03938" y="2741433"/>
            <a:ext cx="909084" cy="9090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90%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94417" y="2631912"/>
            <a:ext cx="1128127" cy="112812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6196124" y="2633619"/>
            <a:ext cx="1124712" cy="1124712"/>
          </a:xfrm>
          <a:prstGeom prst="arc">
            <a:avLst>
              <a:gd name="adj1" fmla="val 16200000"/>
              <a:gd name="adj2" fmla="val 13131923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393488" y="2718921"/>
            <a:ext cx="3144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763573" y="4620194"/>
            <a:ext cx="909084" cy="9090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95%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654052" y="4510673"/>
            <a:ext cx="1128127" cy="112812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1655759" y="4512380"/>
            <a:ext cx="1124712" cy="1124712"/>
          </a:xfrm>
          <a:prstGeom prst="arc">
            <a:avLst>
              <a:gd name="adj1" fmla="val 16200000"/>
              <a:gd name="adj2" fmla="val 13588493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53123" y="4597682"/>
            <a:ext cx="3144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MANAGMENT</a:t>
            </a:r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03938" y="4618486"/>
            <a:ext cx="909084" cy="9090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40%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94417" y="4508965"/>
            <a:ext cx="1128127" cy="112812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6196124" y="4510672"/>
            <a:ext cx="1124712" cy="1124712"/>
          </a:xfrm>
          <a:prstGeom prst="arc">
            <a:avLst>
              <a:gd name="adj1" fmla="val 16200000"/>
              <a:gd name="adj2" fmla="val 318965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93488" y="4595974"/>
            <a:ext cx="3144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  <a:endParaRPr lang="en-US" sz="1200" smtClean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004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8750" y="2010549"/>
            <a:ext cx="375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BUSINESS ELEMENT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88750" y="1733550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6346" y="2656880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88750" y="2763529"/>
            <a:ext cx="352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06373" y="36310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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1871" y="3584873"/>
            <a:ext cx="244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06373" y="47089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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1871" y="4662785"/>
            <a:ext cx="244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06373" y="41930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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21871" y="4146912"/>
            <a:ext cx="244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4294967295"/>
          </p:nvPr>
        </p:nvSpPr>
        <p:spPr>
          <a:xfrm>
            <a:off x="1524000" y="1733551"/>
            <a:ext cx="4572000" cy="3390900"/>
          </a:xfrm>
          <a:prstGeom prst="roundRect">
            <a:avLst>
              <a:gd name="adj" fmla="val 2221"/>
            </a:avLst>
          </a:prstGeom>
          <a:solidFill>
            <a:schemeClr val="bg1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59669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52798" y="1694084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MARKETING NEW CONCEPT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2798" y="2455384"/>
            <a:ext cx="460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...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29027" y="3901982"/>
            <a:ext cx="1718081" cy="1"/>
          </a:xfrm>
          <a:prstGeom prst="line">
            <a:avLst/>
          </a:prstGeom>
          <a:ln w="31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66964" y="3901982"/>
            <a:ext cx="1707149" cy="1"/>
          </a:xfrm>
          <a:prstGeom prst="line">
            <a:avLst/>
          </a:prstGeom>
          <a:ln w="31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920103" y="3552881"/>
            <a:ext cx="698205" cy="6982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Simple-Line-Icons" panose="02000503000000000000" pitchFamily="2" charset="2"/>
              </a:rPr>
              <a:t>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47108" y="3552881"/>
            <a:ext cx="698205" cy="6982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Simple-Line-Icons" panose="02000503000000000000" pitchFamily="2" charset="2"/>
              </a:rPr>
              <a:t>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74113" y="3552881"/>
            <a:ext cx="698205" cy="6982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Simple-Line-Icons" panose="02000503000000000000" pitchFamily="2" charset="2"/>
              </a:rPr>
              <a:t>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501118" y="3552881"/>
            <a:ext cx="698205" cy="6982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Simple-Line-Icons" panose="02000503000000000000" pitchFamily="2" charset="2"/>
              </a:rPr>
              <a:t>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783038" y="3901982"/>
            <a:ext cx="1718080" cy="1"/>
          </a:xfrm>
          <a:prstGeom prst="line">
            <a:avLst/>
          </a:prstGeom>
          <a:ln w="31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1809382" y="3442160"/>
            <a:ext cx="919645" cy="919645"/>
          </a:xfrm>
          <a:prstGeom prst="arc">
            <a:avLst>
              <a:gd name="adj1" fmla="val 393838"/>
              <a:gd name="adj2" fmla="val 18064512"/>
            </a:avLst>
          </a:prstGeom>
          <a:ln w="28575" cap="rnd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>
            <a:off x="4336388" y="3442160"/>
            <a:ext cx="919645" cy="919645"/>
          </a:xfrm>
          <a:prstGeom prst="arc">
            <a:avLst>
              <a:gd name="adj1" fmla="val 11519722"/>
              <a:gd name="adj2" fmla="val 1230871"/>
            </a:avLst>
          </a:prstGeom>
          <a:ln w="28575" cap="rnd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6863393" y="3442160"/>
            <a:ext cx="919645" cy="919645"/>
          </a:xfrm>
          <a:prstGeom prst="arc">
            <a:avLst>
              <a:gd name="adj1" fmla="val 11519722"/>
              <a:gd name="adj2" fmla="val 9289648"/>
            </a:avLst>
          </a:prstGeom>
          <a:ln w="28575" cap="rnd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>
            <a:off x="9390398" y="3442160"/>
            <a:ext cx="919645" cy="919645"/>
          </a:xfrm>
          <a:prstGeom prst="arc">
            <a:avLst>
              <a:gd name="adj1" fmla="val 11519722"/>
              <a:gd name="adj2" fmla="val 2808041"/>
            </a:avLst>
          </a:prstGeom>
          <a:ln w="28575" cap="rnd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52798" y="4702251"/>
            <a:ext cx="707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80%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0236" y="4702251"/>
            <a:ext cx="168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9287" y="4702251"/>
            <a:ext cx="704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45%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6725" y="4702251"/>
            <a:ext cx="168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82960" y="4702251"/>
            <a:ext cx="707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55%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90398" y="4702251"/>
            <a:ext cx="168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66675" y="4702251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95%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74113" y="4702251"/>
            <a:ext cx="168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38" name="Oval 37"/>
          <p:cNvSpPr/>
          <p:nvPr/>
        </p:nvSpPr>
        <p:spPr>
          <a:xfrm>
            <a:off x="3456306" y="3825581"/>
            <a:ext cx="152802" cy="1528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978897" y="3821833"/>
            <a:ext cx="152802" cy="1528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10317" y="3821833"/>
            <a:ext cx="152802" cy="1528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55899" y="2335243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2552"/>
      </p:ext>
    </p:extLst>
  </p:cSld>
  <p:clrMapOvr>
    <a:masterClrMapping/>
  </p:clrMapOvr>
  <p:transition xmlns:p14="http://schemas.microsoft.com/office/powerpoint/2010/main" spd="med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671794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목차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55837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bel" panose="02000506030000020004" pitchFamily="2" charset="0"/>
              </a:rPr>
              <a:t>00</a:t>
            </a:r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3999" y="2247900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1.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메인화면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17558" y="3653465"/>
            <a:ext cx="402336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3999" y="2998354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게임화면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17562" y="2855265"/>
            <a:ext cx="402336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3999" y="3771477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3.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인벤토리 화면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5616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WEB &amp; MARKETING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0158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12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0" y="2358661"/>
            <a:ext cx="45826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WEB </a:t>
            </a:r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DESIGN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 perspiciatis unde omnis iste natus error sit voluptatem accusantium doloremque laudantium, </a:t>
            </a:r>
            <a:endParaRPr lang="en-US" sz="1200"/>
          </a:p>
        </p:txBody>
      </p:sp>
      <p:sp>
        <p:nvSpPr>
          <p:cNvPr id="16" name="Pentagon 15"/>
          <p:cNvSpPr/>
          <p:nvPr/>
        </p:nvSpPr>
        <p:spPr>
          <a:xfrm>
            <a:off x="1913862" y="3545962"/>
            <a:ext cx="127590" cy="25119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08730" y="3533059"/>
            <a:ext cx="271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18" name="Pentagon 17"/>
          <p:cNvSpPr/>
          <p:nvPr/>
        </p:nvSpPr>
        <p:spPr>
          <a:xfrm>
            <a:off x="1913862" y="4028773"/>
            <a:ext cx="127590" cy="25119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08730" y="4015870"/>
            <a:ext cx="271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20" name="Pentagon 19"/>
          <p:cNvSpPr/>
          <p:nvPr/>
        </p:nvSpPr>
        <p:spPr>
          <a:xfrm>
            <a:off x="1913862" y="4537390"/>
            <a:ext cx="127590" cy="25119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08730" y="4524487"/>
            <a:ext cx="271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22" name="Pentagon 21"/>
          <p:cNvSpPr/>
          <p:nvPr/>
        </p:nvSpPr>
        <p:spPr>
          <a:xfrm>
            <a:off x="1913862" y="5041019"/>
            <a:ext cx="127590" cy="25119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08730" y="5028116"/>
            <a:ext cx="271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06630" y="2364863"/>
            <a:ext cx="456137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MARKETING </a:t>
            </a:r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FORUM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 perspiciatis unde omnis iste natus error sit voluptatem accusantium doloremque laudantium, </a:t>
            </a:r>
            <a:endParaRPr lang="en-US" sz="1200"/>
          </a:p>
        </p:txBody>
      </p:sp>
      <p:sp>
        <p:nvSpPr>
          <p:cNvPr id="25" name="Pentagon 24"/>
          <p:cNvSpPr/>
          <p:nvPr/>
        </p:nvSpPr>
        <p:spPr>
          <a:xfrm>
            <a:off x="6496492" y="3552164"/>
            <a:ext cx="127590" cy="25119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91360" y="3539261"/>
            <a:ext cx="271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27" name="Pentagon 26"/>
          <p:cNvSpPr/>
          <p:nvPr/>
        </p:nvSpPr>
        <p:spPr>
          <a:xfrm>
            <a:off x="6496492" y="4034975"/>
            <a:ext cx="127590" cy="25119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91360" y="4022072"/>
            <a:ext cx="271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29" name="Pentagon 28"/>
          <p:cNvSpPr/>
          <p:nvPr/>
        </p:nvSpPr>
        <p:spPr>
          <a:xfrm>
            <a:off x="6496492" y="4543592"/>
            <a:ext cx="127590" cy="25119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91360" y="4530689"/>
            <a:ext cx="271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31" name="Pentagon 30"/>
          <p:cNvSpPr/>
          <p:nvPr/>
        </p:nvSpPr>
        <p:spPr>
          <a:xfrm>
            <a:off x="6496492" y="5047221"/>
            <a:ext cx="127590" cy="25119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91360" y="5034318"/>
            <a:ext cx="271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</p:spTree>
    <p:extLst>
      <p:ext uri="{BB962C8B-B14F-4D97-AF65-F5344CB8AC3E}">
        <p14:creationId xmlns:p14="http://schemas.microsoft.com/office/powerpoint/2010/main" val="40425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5763" y="857291"/>
            <a:ext cx="274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NEW PROJECT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5763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6158928" y="4416890"/>
            <a:ext cx="2743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51074" y="2149164"/>
            <a:ext cx="4616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Sed ut perspiciatis unde omnis iste natus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error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 voluptatem accusantium doloremque laudantium, totam rem aperiam, eaque ipsa quae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ab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illo inventore veritatis et quasi architecto beatae vitae dicta sunt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explicabo.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3652293"/>
            <a:ext cx="457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1074" y="394243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Consultansy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1074" y="4619952"/>
            <a:ext cx="227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05945" y="4414635"/>
            <a:ext cx="2743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98091" y="394017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Planning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98091" y="4617697"/>
            <a:ext cx="227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27685" y="1545265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4294967295"/>
          </p:nvPr>
        </p:nvSpPr>
        <p:spPr>
          <a:xfrm>
            <a:off x="0" y="0"/>
            <a:ext cx="5167423" cy="69430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3153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361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CLEAN &amp; MODERN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3364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15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9074" y="2262963"/>
            <a:ext cx="2682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PROJECT SOLUTION</a:t>
            </a:r>
          </a:p>
          <a:p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Sed ut perspiciatis unde omnis iste natus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5012" y="2247900"/>
            <a:ext cx="2442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rerum facilis dolores nemis omnis fugats vitaes.</a:t>
            </a:r>
          </a:p>
          <a:p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82480" y="5317202"/>
            <a:ext cx="490489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NEW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31480" y="5317201"/>
            <a:ext cx="721284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MODERN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11275" y="5317201"/>
            <a:ext cx="1144395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CREATIVE MODE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64518" y="4431885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untitled-font-5" panose="02000509000000000000" pitchFamily="49" charset="0"/>
              </a:rPr>
              <a:t>a</a:t>
            </a:r>
            <a:endParaRPr lang="en-US" sz="4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9718" y="4431885"/>
            <a:ext cx="18376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ALARM </a:t>
            </a:r>
          </a:p>
          <a:p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 quidem rerum facilis dolores nemis omnis.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idx="4294967295"/>
          </p:nvPr>
        </p:nvSpPr>
        <p:spPr>
          <a:xfrm>
            <a:off x="4464824" y="2246376"/>
            <a:ext cx="3456432" cy="33924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4886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9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CIRCULAR ELEMENTS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0863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16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Oval 6"/>
          <p:cNvSpPr/>
          <p:nvPr/>
        </p:nvSpPr>
        <p:spPr>
          <a:xfrm>
            <a:off x="1524000" y="2740542"/>
            <a:ext cx="1376916" cy="13769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Simple-Line-Icons" panose="02000503000000000000" pitchFamily="2" charset="2"/>
              </a:rPr>
              <a:t>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  <a:p>
            <a:pPr algn="ctr"/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ANALYSIS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407542" y="2740542"/>
            <a:ext cx="1376916" cy="13769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imple-Line-Icons" panose="02000503000000000000" pitchFamily="2" charset="2"/>
              </a:rPr>
              <a:t> </a:t>
            </a:r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CONSULTING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291084" y="2659736"/>
            <a:ext cx="1376916" cy="13769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imple-Line-Icons" panose="02000503000000000000" pitchFamily="2" charset="2"/>
              </a:rPr>
              <a:t></a:t>
            </a:r>
            <a:r>
              <a:rPr lang="en-US" smtClean="0">
                <a:solidFill>
                  <a:schemeClr val="bg1"/>
                </a:solidFill>
                <a:latin typeface="Simple-Line-Icons" panose="02000503000000000000" pitchFamily="2" charset="2"/>
              </a:rPr>
              <a:t> </a:t>
            </a:r>
          </a:p>
          <a:p>
            <a:pPr algn="ctr"/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WINNING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05015" y="3079787"/>
            <a:ext cx="698427" cy="6984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imple-Line-Icons" panose="02000503000000000000" pitchFamily="2" charset="2"/>
              </a:rPr>
              <a:t>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88557" y="3079787"/>
            <a:ext cx="698427" cy="6984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imple-Line-Icons" panose="02000503000000000000" pitchFamily="2" charset="2"/>
              </a:rPr>
              <a:t>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610" y="4156397"/>
            <a:ext cx="185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WEB FORUM</a:t>
            </a:r>
          </a:p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8581" y="4156397"/>
            <a:ext cx="185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DESIGN FUNCTION</a:t>
            </a:r>
          </a:p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88394" y="3379564"/>
            <a:ext cx="129142" cy="12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90920" y="3379564"/>
            <a:ext cx="129142" cy="12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71936" y="3379564"/>
            <a:ext cx="129142" cy="12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774463" y="3379564"/>
            <a:ext cx="129142" cy="129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66810" y="4916269"/>
            <a:ext cx="185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CONSULTING</a:t>
            </a:r>
          </a:p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4929" y="4920296"/>
            <a:ext cx="185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  <a:p>
            <a:pPr algn="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8691" y="4920296"/>
            <a:ext cx="185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MARKETING ANALYSIS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188029" y="4317222"/>
            <a:ext cx="0" cy="365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96000" y="4317222"/>
            <a:ext cx="0" cy="365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993086" y="4317222"/>
            <a:ext cx="0" cy="365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038642" y="3902759"/>
            <a:ext cx="0" cy="182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52442" y="3902759"/>
            <a:ext cx="0" cy="182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7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7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75000"/>
            </a:schemeClr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75000"/>
            </a:schemeClr>
          </a:solidFill>
        </p:spPr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solidFill>
            <a:schemeClr val="bg1">
              <a:lumMod val="75000"/>
            </a:schemeClr>
          </a:solidFill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solidFill>
            <a:schemeClr val="bg1">
              <a:lumMod val="75000"/>
            </a:schemeClr>
          </a:solidFill>
        </p:spPr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51502" y="904257"/>
            <a:ext cx="85151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bel" panose="02000506030000020004" pitchFamily="2" charset="0"/>
              </a:rPr>
              <a:t>DESIGN</a:t>
            </a:r>
            <a:endParaRPr lang="en-US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03017" y="904257"/>
            <a:ext cx="164660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bel" panose="02000506030000020004" pitchFamily="2" charset="0"/>
              </a:rPr>
              <a:t>NEW SOLUTIONS</a:t>
            </a:r>
            <a:endParaRPr lang="en-US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50530" y="904257"/>
            <a:ext cx="108715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bel" panose="02000506030000020004" pitchFamily="2" charset="0"/>
              </a:rPr>
              <a:t>BRANDING</a:t>
            </a:r>
            <a:endParaRPr lang="en-US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37687" y="904257"/>
            <a:ext cx="902811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bel" panose="02000506030000020004" pitchFamily="2" charset="0"/>
              </a:rPr>
              <a:t>MARKET</a:t>
            </a:r>
            <a:endParaRPr lang="en-US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05707" y="4375638"/>
            <a:ext cx="1019729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GOOD DESIGN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31283" y="4742015"/>
            <a:ext cx="282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dolores nemis omnis fugats.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67084" y="4378620"/>
            <a:ext cx="368022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Simple-Line-Icons" panose="02000503000000000000" pitchFamily="2" charset="2"/>
              </a:rPr>
              <a:t>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2660" y="4742015"/>
            <a:ext cx="2822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667084" y="2456630"/>
            <a:ext cx="368022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Simple-Line-Icons" panose="02000503000000000000" pitchFamily="2" charset="2"/>
              </a:rPr>
              <a:t>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2660" y="2820025"/>
            <a:ext cx="2822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96959"/>
      </p:ext>
    </p:extLst>
  </p:cSld>
  <p:clrMapOvr>
    <a:masterClrMapping/>
  </p:clrMapOvr>
  <p:transition xmlns:p14="http://schemas.microsoft.com/office/powerpoint/2010/main" spd="slow">
    <p:cover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SIMPLE CONTENT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3364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18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715733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Template</a:t>
            </a:r>
          </a:p>
          <a:p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4403531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untitled-font-5" panose="02000509000000000000" pitchFamily="49" charset="0"/>
              </a:rPr>
              <a:t>a</a:t>
            </a:r>
            <a:endParaRPr lang="en-US" sz="4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4219" y="4280420"/>
            <a:ext cx="3585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ALARM </a:t>
            </a:r>
          </a:p>
          <a:p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2721049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Multipurpose</a:t>
            </a:r>
          </a:p>
          <a:p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4408847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untitled-font-5" panose="02000509000000000000" pitchFamily="49" charset="0"/>
              </a:rPr>
              <a:t>I</a:t>
            </a:r>
            <a:endParaRPr lang="en-US" sz="4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96219" y="4285736"/>
            <a:ext cx="3585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RAINDROP</a:t>
            </a:r>
          </a:p>
          <a:p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SIMPLE LINE PROCESS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0863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19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Diamond 6"/>
          <p:cNvSpPr/>
          <p:nvPr/>
        </p:nvSpPr>
        <p:spPr>
          <a:xfrm>
            <a:off x="1527095" y="4306187"/>
            <a:ext cx="339593" cy="339593"/>
          </a:xfrm>
          <a:prstGeom prst="diamond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30004" y="2247900"/>
            <a:ext cx="244549" cy="244549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8" idx="3"/>
          </p:cNvCxnSpPr>
          <p:nvPr/>
        </p:nvCxnSpPr>
        <p:spPr>
          <a:xfrm flipV="1">
            <a:off x="1696892" y="2456636"/>
            <a:ext cx="1868925" cy="1849551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56947" y="4188903"/>
            <a:ext cx="574159" cy="574159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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Connector 14"/>
          <p:cNvCxnSpPr>
            <a:stCxn id="7" idx="3"/>
            <a:endCxn id="13" idx="2"/>
          </p:cNvCxnSpPr>
          <p:nvPr/>
        </p:nvCxnSpPr>
        <p:spPr>
          <a:xfrm flipV="1">
            <a:off x="1866688" y="4475983"/>
            <a:ext cx="2490259" cy="1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9595" y="4992469"/>
            <a:ext cx="185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MARKETING ANALYSIS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7219" y="2169283"/>
            <a:ext cx="185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MARKETING ANALYSIS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0371" y="4152816"/>
            <a:ext cx="185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MARKETING ANALYSIS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84713" y="2247900"/>
            <a:ext cx="543408" cy="54340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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Connector 20"/>
          <p:cNvCxnSpPr>
            <a:stCxn id="13" idx="7"/>
            <a:endCxn id="19" idx="1"/>
          </p:cNvCxnSpPr>
          <p:nvPr/>
        </p:nvCxnSpPr>
        <p:spPr>
          <a:xfrm flipV="1">
            <a:off x="4847022" y="2519604"/>
            <a:ext cx="1637691" cy="1753383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58135" y="2196438"/>
            <a:ext cx="185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MARKETING ANALYSIS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800244" y="3595408"/>
            <a:ext cx="574159" cy="574159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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60381" y="3559322"/>
            <a:ext cx="185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MARKETING ANALYSIS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8" name="Straight Connector 27"/>
          <p:cNvCxnSpPr>
            <a:stCxn id="19" idx="2"/>
            <a:endCxn id="25" idx="1"/>
          </p:cNvCxnSpPr>
          <p:nvPr/>
        </p:nvCxnSpPr>
        <p:spPr>
          <a:xfrm>
            <a:off x="6756417" y="2791308"/>
            <a:ext cx="1127911" cy="888184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nual Input 30"/>
          <p:cNvSpPr/>
          <p:nvPr/>
        </p:nvSpPr>
        <p:spPr>
          <a:xfrm>
            <a:off x="8113332" y="5043930"/>
            <a:ext cx="543408" cy="543408"/>
          </a:xfrm>
          <a:prstGeom prst="flowChartManualInpu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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09621" y="4992469"/>
            <a:ext cx="185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MARKETING ANALYSIS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4" name="Straight Connector 33"/>
          <p:cNvCxnSpPr>
            <a:stCxn id="25" idx="4"/>
            <a:endCxn id="31" idx="0"/>
          </p:cNvCxnSpPr>
          <p:nvPr/>
        </p:nvCxnSpPr>
        <p:spPr>
          <a:xfrm>
            <a:off x="8087324" y="4169567"/>
            <a:ext cx="297712" cy="928704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533122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2975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SWOT ANALYSIS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8554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20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397" name="Round Diagonal Corner Rectangle 396"/>
          <p:cNvSpPr/>
          <p:nvPr/>
        </p:nvSpPr>
        <p:spPr>
          <a:xfrm>
            <a:off x="4477767" y="2254107"/>
            <a:ext cx="1562986" cy="1562986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 Diagonal Corner Rectangle 397"/>
          <p:cNvSpPr/>
          <p:nvPr/>
        </p:nvSpPr>
        <p:spPr>
          <a:xfrm>
            <a:off x="4477767" y="3934051"/>
            <a:ext cx="1562986" cy="156298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ound Diagonal Corner Rectangle 398"/>
          <p:cNvSpPr/>
          <p:nvPr/>
        </p:nvSpPr>
        <p:spPr>
          <a:xfrm>
            <a:off x="6151247" y="2254107"/>
            <a:ext cx="1562986" cy="156298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ound Diagonal Corner Rectangle 399"/>
          <p:cNvSpPr/>
          <p:nvPr/>
        </p:nvSpPr>
        <p:spPr>
          <a:xfrm>
            <a:off x="6151247" y="3934051"/>
            <a:ext cx="1562986" cy="1562986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TextBox 402"/>
          <p:cNvSpPr txBox="1"/>
          <p:nvPr/>
        </p:nvSpPr>
        <p:spPr>
          <a:xfrm>
            <a:off x="1454987" y="2588372"/>
            <a:ext cx="286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Proin sodales quam nec ante sollicitudin lacinia. Ut egestas bibendum tempor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.. 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1524437" y="2262174"/>
            <a:ext cx="8899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STRENGTHS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524436" y="2508395"/>
            <a:ext cx="54864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TextBox 406"/>
          <p:cNvSpPr txBox="1"/>
          <p:nvPr/>
        </p:nvSpPr>
        <p:spPr>
          <a:xfrm>
            <a:off x="1453114" y="4803767"/>
            <a:ext cx="286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Proin sodales quam nec ante sollicitudin lacinia. Ut egestas bibendum tempor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.. 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1522564" y="4477569"/>
            <a:ext cx="10342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OPORTUNITIES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522563" y="4723790"/>
            <a:ext cx="923544" cy="27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bel" panose="02000506030000020004" pitchFamily="2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7880885" y="4803919"/>
            <a:ext cx="286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Proin sodales quam nec ante sollicitudin lacinia. Ut egestas bibendum tempor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.. 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9940406" y="4477721"/>
            <a:ext cx="7107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THREATS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0193914" y="4723942"/>
            <a:ext cx="4572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bel" panose="02000506030000020004" pitchFamily="2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7880885" y="2574098"/>
            <a:ext cx="286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Proin sodales quam nec ante sollicitudin lacinia. Ut egestas bibendum tempor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.. 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9637695" y="2247900"/>
            <a:ext cx="10134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WEAKNESSES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0193914" y="2494121"/>
            <a:ext cx="457200" cy="27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bel" panose="02000506030000020004" pitchFamily="2" charset="0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5652047" y="3429000"/>
            <a:ext cx="388706" cy="390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6145597" y="3429000"/>
            <a:ext cx="388706" cy="390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endParaRPr lang="en-US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5652047" y="3934051"/>
            <a:ext cx="388706" cy="390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endParaRPr lang="en-US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6145597" y="3934051"/>
            <a:ext cx="388706" cy="390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4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08307" y="2008146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SOME NEW SERVICE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62878" y="1731147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01069" y="2654477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32766" y="2761126"/>
            <a:ext cx="352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61100" y="3577855"/>
            <a:ext cx="632639" cy="63263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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98261" y="3577855"/>
            <a:ext cx="632639" cy="63263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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73487" y="3577855"/>
            <a:ext cx="632639" cy="63263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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85874" y="3577855"/>
            <a:ext cx="632639" cy="63263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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561099" y="4407195"/>
            <a:ext cx="632639" cy="63263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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373487" y="4407195"/>
            <a:ext cx="632639" cy="63263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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85873" y="4407195"/>
            <a:ext cx="632639" cy="63263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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98259" y="4412511"/>
            <a:ext cx="632639" cy="63263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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8307" y="396453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SOME NEW SERVICE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62878" y="3687535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01069" y="4610865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61100" y="5002611"/>
            <a:ext cx="632639" cy="63263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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98261" y="5002611"/>
            <a:ext cx="632639" cy="63263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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373487" y="5002611"/>
            <a:ext cx="632639" cy="63263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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85874" y="5002611"/>
            <a:ext cx="632639" cy="63263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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4000" y="4949279"/>
            <a:ext cx="285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nemis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10648" y="4949279"/>
            <a:ext cx="285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nemis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4294967295"/>
          </p:nvPr>
        </p:nvSpPr>
        <p:spPr>
          <a:xfrm>
            <a:off x="1524000" y="1"/>
            <a:ext cx="9144000" cy="3428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24702828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4" y="1912035"/>
            <a:ext cx="6392997" cy="360168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00100" y="743139"/>
            <a:ext cx="2371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메인화면 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UI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55837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bel" panose="02000506030000020004" pitchFamily="2" charset="0"/>
              </a:rPr>
              <a:t>01</a:t>
            </a:r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89125" y="2051915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01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02783" y="2108990"/>
            <a:ext cx="334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로고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THE DEAD FOREST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89125" y="3270368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02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82" y="3353968"/>
            <a:ext cx="3344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기능선택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Play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Option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89125" y="4488821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03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6170" y="11415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55402" y="4590812"/>
            <a:ext cx="33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나가기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Exit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4783" y="2711095"/>
            <a:ext cx="48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①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2447" y="3781265"/>
            <a:ext cx="54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9676"/>
                </a:solidFill>
              </a:rPr>
              <a:t>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2446" y="4651667"/>
            <a:ext cx="51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9676"/>
                </a:solidFill>
              </a:rPr>
              <a:t>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8761" y="3781264"/>
            <a:ext cx="736099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merican Typewriter"/>
                <a:ea typeface="Apple SD 산돌고딕 Neo 일반체"/>
                <a:cs typeface="American Typewriter"/>
              </a:rPr>
              <a:t>Play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05760" y="4219041"/>
            <a:ext cx="99205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merican Typewriter"/>
                <a:ea typeface="Apple SD 산돌고딕 Neo 일반체"/>
                <a:cs typeface="American Typewriter"/>
              </a:rPr>
              <a:t>Option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29619" y="4656819"/>
            <a:ext cx="702750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merican Typewriter"/>
                <a:ea typeface="Apple SD 산돌고딕 Neo 일반체"/>
                <a:cs typeface="American Typewriter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1473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4294967295"/>
          </p:nvPr>
        </p:nvSpPr>
        <p:spPr>
          <a:xfrm>
            <a:off x="2122" y="1"/>
            <a:ext cx="12189877" cy="34253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sp>
      <p:sp>
        <p:nvSpPr>
          <p:cNvPr id="11" name="TextBox 10"/>
          <p:cNvSpPr txBox="1"/>
          <p:nvPr/>
        </p:nvSpPr>
        <p:spPr>
          <a:xfrm>
            <a:off x="1524000" y="3887433"/>
            <a:ext cx="375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BUSINESS ELEMENT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3610434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1596" y="4533764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481076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Sed ut perspiciatis unde omnis iste natus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error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 voluptatem accusantium doloremque laudantium, totam rem aperiam, eaque ipsa quae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ab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illo inventore veritatis et quasi architecto beatae vitae dicta sunt explicabo. Nemo enim ipsam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voluptatem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quia voluptas sit aspernatur aut odit aut fugit, sed quia consequuntur magni dolores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eos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 ratione voluptatem sequi nesciunt.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931888" y="1333500"/>
            <a:ext cx="2736112" cy="3015216"/>
          </a:xfrm>
          <a:prstGeom prst="roundRect">
            <a:avLst>
              <a:gd name="adj" fmla="val 267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31888" y="1676400"/>
            <a:ext cx="2736112" cy="175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686939206"/>
              </p:ext>
            </p:extLst>
          </p:nvPr>
        </p:nvGraphicFramePr>
        <p:xfrm>
          <a:off x="7931888" y="1676400"/>
          <a:ext cx="2736112" cy="17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704941" y="1365523"/>
            <a:ext cx="1190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LINE CHART FEAT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4351" y="3610434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0.26%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21099" y="3610434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0.26%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52051" y="3966689"/>
            <a:ext cx="832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78799" y="3966689"/>
            <a:ext cx="832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</a:t>
            </a:r>
          </a:p>
        </p:txBody>
      </p:sp>
    </p:spTree>
    <p:extLst>
      <p:ext uri="{BB962C8B-B14F-4D97-AF65-F5344CB8AC3E}">
        <p14:creationId xmlns:p14="http://schemas.microsoft.com/office/powerpoint/2010/main" val="25230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TEXT FULL WIDTH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6952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24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27257" y="2247900"/>
            <a:ext cx="924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Nam viverra euismod odio, gravida pellentesque urna varius vitae. Sed dui lorem, adipiscing in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adipiscing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et, interdum nec metus. Mauris ultricies, justo eu convallis placerat, felis enim ornare nisi, vitae mattis nulla ante id dui. Ut lectus purus, commodo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et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tincidunt vel, interdum sed lectus. Vestibulum adipiscing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                                 tempor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nisi id elementu sadips ipsums dolores uns fugiats gravida nam elit vols nulla dolores amet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untras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sitsers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1454" y="2628831"/>
            <a:ext cx="1003609" cy="272415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bel" panose="02000506030000020004" pitchFamily="2" charset="0"/>
              </a:rPr>
              <a:t>d</a:t>
            </a:r>
            <a:r>
              <a:rPr lang="en-US" sz="1000" smtClean="0">
                <a:solidFill>
                  <a:schemeClr val="bg1"/>
                </a:solidFill>
                <a:latin typeface="Abel" panose="02000506030000020004" pitchFamily="2" charset="0"/>
              </a:rPr>
              <a:t>esign solutions</a:t>
            </a:r>
            <a:endParaRPr lang="en-US" sz="10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7256" y="3429000"/>
            <a:ext cx="92407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Sed ut perspiciatis unde omnis iste natus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error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 voluptatem accusantium doloremque laudantium, totam rem aperiam, eaque ipsa quae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ab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illo inventore veritatis et quasi architecto beatae vitae dicta sunt explicabo.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enim ipsam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voluptatem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quia voluptas sit aspernatur aut odit aut fugit, sed quia consequuntur magni dolores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eos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 ratione voluptatem sequi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nesciunt.</a:t>
            </a:r>
          </a:p>
          <a:p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Quia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consequuntur magni dolores eos qui ratione voluptatem sequi nesciunt.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Luia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consequuntur magni dolores eos qui ratione voluptatem sequi nesciunt.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Cuia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consequuntur magni dolores eos qui ratione voluptatem sequi nesciunt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idx="4294967295"/>
          </p:nvPr>
        </p:nvSpPr>
        <p:spPr>
          <a:xfrm>
            <a:off x="0" y="5638800"/>
            <a:ext cx="12192000" cy="12185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918557986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TWO COLUMN TEXT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5798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25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7258" y="2247900"/>
            <a:ext cx="3740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Nam viverra euismod odio, gravida pellentesque urna varius vitae. Sed dui lorem, adipiscing in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adipiscing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et, interdum nec metus. Mauris ultricies, justo eu convallis placerat, felis enim ornare nisi, vitae mattis nulla ante id dui. Ut lectus purus, commodo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et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tincidunt vel, interdum sed lectus. Vestibulum adipiscing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tempor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nisi id elementu sadips ipsums dolores uns fugiats gravida nam elit vols nulla dolores amet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untras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sitsers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2247900"/>
            <a:ext cx="3740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Nam viverra euismod odio, gravida pellentesque urna varius vitae. Sed dui lorem, adipiscing in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adipiscing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et, interdum nec metus. Mauris ultricies, justo eu convallis placerat, felis enim ornare nisi, vitae mattis nulla ante id dui. Ut lectus purus, commodo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et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tincidunt vel, interdum sed lectus. Vestibulum adipiscing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tempor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nisi id elementu sadips ipsums dolores uns fugiats gravida nam elit vols nulla dolores amet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untras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sitsers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533390" y="4409347"/>
            <a:ext cx="212651" cy="2126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33389" y="4896647"/>
            <a:ext cx="212651" cy="2126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33388" y="5383947"/>
            <a:ext cx="212651" cy="2126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63019" y="4284839"/>
            <a:ext cx="2668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SECTION 1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 perspiciatis unde omnis iste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natus</a:t>
            </a:r>
            <a:endParaRPr lang="en-US" sz="1200"/>
          </a:p>
        </p:txBody>
      </p:sp>
      <p:sp>
        <p:nvSpPr>
          <p:cNvPr id="14" name="Rectangle 13"/>
          <p:cNvSpPr/>
          <p:nvPr/>
        </p:nvSpPr>
        <p:spPr>
          <a:xfrm>
            <a:off x="1963019" y="4774654"/>
            <a:ext cx="2317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SECTION 2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 perspiciatis unde omnis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endParaRPr lang="en-US" sz="1200"/>
          </a:p>
        </p:txBody>
      </p:sp>
      <p:sp>
        <p:nvSpPr>
          <p:cNvPr id="15" name="Rectangle 14"/>
          <p:cNvSpPr/>
          <p:nvPr/>
        </p:nvSpPr>
        <p:spPr>
          <a:xfrm>
            <a:off x="1963019" y="5264469"/>
            <a:ext cx="2976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SECTION 3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 perspiciatis unde omnis iste natus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error</a:t>
            </a:r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6165052" y="4409347"/>
            <a:ext cx="212651" cy="2126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65051" y="4896647"/>
            <a:ext cx="212651" cy="2126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65050" y="5383947"/>
            <a:ext cx="212651" cy="21265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94681" y="4284839"/>
            <a:ext cx="2668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SECTION 1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 perspiciatis unde omnis iste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natus</a:t>
            </a:r>
            <a:endParaRPr lang="en-US" sz="1200"/>
          </a:p>
        </p:txBody>
      </p:sp>
      <p:sp>
        <p:nvSpPr>
          <p:cNvPr id="20" name="Rectangle 19"/>
          <p:cNvSpPr/>
          <p:nvPr/>
        </p:nvSpPr>
        <p:spPr>
          <a:xfrm>
            <a:off x="6594681" y="4774654"/>
            <a:ext cx="2317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SECTION 2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 perspiciatis unde omnis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endParaRPr lang="en-US" sz="1200"/>
          </a:p>
        </p:txBody>
      </p:sp>
      <p:sp>
        <p:nvSpPr>
          <p:cNvPr id="21" name="Rectangle 20"/>
          <p:cNvSpPr/>
          <p:nvPr/>
        </p:nvSpPr>
        <p:spPr>
          <a:xfrm>
            <a:off x="6594681" y="5264469"/>
            <a:ext cx="2976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SECTION 3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 perspiciatis unde omnis iste natus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error</a:t>
            </a:r>
            <a:endParaRPr lang="en-US" sz="1200"/>
          </a:p>
        </p:txBody>
      </p:sp>
      <p:sp>
        <p:nvSpPr>
          <p:cNvPr id="23" name="Picture Placeholder 22"/>
          <p:cNvSpPr>
            <a:spLocks noGrp="1"/>
          </p:cNvSpPr>
          <p:nvPr>
            <p:ph type="pic" idx="4294967295"/>
          </p:nvPr>
        </p:nvSpPr>
        <p:spPr>
          <a:xfrm>
            <a:off x="10668000" y="-3947"/>
            <a:ext cx="1524000" cy="68619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25194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433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MOCK UP &amp; INFOGRAPH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6695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26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2247901"/>
            <a:ext cx="4071005" cy="339459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80642" y="4213775"/>
            <a:ext cx="857693" cy="85769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95%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1580642" y="4213775"/>
            <a:ext cx="857693" cy="857693"/>
          </a:xfrm>
          <a:prstGeom prst="arc">
            <a:avLst>
              <a:gd name="adj1" fmla="val 16200000"/>
              <a:gd name="adj2" fmla="val 12160276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8940" y="2252331"/>
            <a:ext cx="23462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Template</a:t>
            </a:r>
          </a:p>
          <a:p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48891" y="4213775"/>
            <a:ext cx="857693" cy="85769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40%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2" name="Arc 11"/>
          <p:cNvSpPr/>
          <p:nvPr/>
        </p:nvSpPr>
        <p:spPr>
          <a:xfrm>
            <a:off x="2848891" y="4213775"/>
            <a:ext cx="857693" cy="857693"/>
          </a:xfrm>
          <a:prstGeom prst="arc">
            <a:avLst>
              <a:gd name="adj1" fmla="val 16200000"/>
              <a:gd name="adj2" fmla="val 199455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0" y="5340142"/>
            <a:ext cx="1569498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BUSINESS CONSULTING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9050" y="5340143"/>
            <a:ext cx="471833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90%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379237183"/>
              </p:ext>
            </p:extLst>
          </p:nvPr>
        </p:nvGraphicFramePr>
        <p:xfrm>
          <a:off x="8485417" y="2247900"/>
          <a:ext cx="2182583" cy="3394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103743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47" y="2176202"/>
            <a:ext cx="1725516" cy="35212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0100" y="857291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MOCK UP &amp; LINE CHART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7080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27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109472" y="2533427"/>
            <a:ext cx="7973056" cy="1509738"/>
            <a:chOff x="2109472" y="2533427"/>
            <a:chExt cx="7973056" cy="1509738"/>
          </a:xfrm>
        </p:grpSpPr>
        <p:sp>
          <p:nvSpPr>
            <p:cNvPr id="7" name="Oval 6"/>
            <p:cNvSpPr/>
            <p:nvPr/>
          </p:nvSpPr>
          <p:spPr>
            <a:xfrm>
              <a:off x="2259057" y="3201420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37252" y="2893075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406833" y="3346732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988688" y="3897853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966884" y="3489387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945079" y="3766721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806316" y="3344075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751990" y="3864186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7" idx="7"/>
              <a:endCxn id="8" idx="2"/>
            </p:cNvCxnSpPr>
            <p:nvPr/>
          </p:nvCxnSpPr>
          <p:spPr>
            <a:xfrm flipV="1">
              <a:off x="2383089" y="2965731"/>
              <a:ext cx="854163" cy="256969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6"/>
              <a:endCxn id="9" idx="2"/>
            </p:cNvCxnSpPr>
            <p:nvPr/>
          </p:nvCxnSpPr>
          <p:spPr>
            <a:xfrm>
              <a:off x="3382564" y="2965731"/>
              <a:ext cx="1024269" cy="453657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10" idx="2"/>
            </p:cNvCxnSpPr>
            <p:nvPr/>
          </p:nvCxnSpPr>
          <p:spPr>
            <a:xfrm>
              <a:off x="4530865" y="3470764"/>
              <a:ext cx="1457823" cy="499745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6"/>
              <a:endCxn id="11" idx="3"/>
            </p:cNvCxnSpPr>
            <p:nvPr/>
          </p:nvCxnSpPr>
          <p:spPr>
            <a:xfrm flipV="1">
              <a:off x="6134000" y="3613419"/>
              <a:ext cx="854164" cy="35709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5"/>
              <a:endCxn id="12" idx="2"/>
            </p:cNvCxnSpPr>
            <p:nvPr/>
          </p:nvCxnSpPr>
          <p:spPr>
            <a:xfrm>
              <a:off x="7090916" y="3613419"/>
              <a:ext cx="854163" cy="225958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6"/>
              <a:endCxn id="13" idx="3"/>
            </p:cNvCxnSpPr>
            <p:nvPr/>
          </p:nvCxnSpPr>
          <p:spPr>
            <a:xfrm flipV="1">
              <a:off x="8090391" y="3468107"/>
              <a:ext cx="737205" cy="37127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3" idx="5"/>
              <a:endCxn id="14" idx="2"/>
            </p:cNvCxnSpPr>
            <p:nvPr/>
          </p:nvCxnSpPr>
          <p:spPr>
            <a:xfrm>
              <a:off x="8930348" y="3468107"/>
              <a:ext cx="821642" cy="468735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109472" y="2869217"/>
              <a:ext cx="444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35%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87667" y="2533427"/>
              <a:ext cx="444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55%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57248" y="3007717"/>
              <a:ext cx="444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30%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9104" y="3539576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15%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15761" y="3146209"/>
              <a:ext cx="442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20%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96360" y="3407463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17%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655193" y="3001290"/>
              <a:ext cx="4395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22%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34970" y="3508922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15%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60207" y="4462338"/>
            <a:ext cx="27814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Proin sodales quam nec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0" y="4043165"/>
            <a:ext cx="1018145" cy="30646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PC &amp; LAPTOP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81286" y="5189942"/>
            <a:ext cx="27814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Proin sodales quam nec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45079" y="4770769"/>
            <a:ext cx="1059426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CREATIVE LINE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0472" y="2659267"/>
            <a:ext cx="27814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14265" y="2240094"/>
            <a:ext cx="889417" cy="30646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MARKETING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769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PREMIUM TEMPLATE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8554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28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51" y="1676400"/>
            <a:ext cx="2949582" cy="41040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8939" y="2258533"/>
            <a:ext cx="31117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Template</a:t>
            </a:r>
          </a:p>
          <a:p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064446140"/>
              </p:ext>
            </p:extLst>
          </p:nvPr>
        </p:nvGraphicFramePr>
        <p:xfrm>
          <a:off x="1481470" y="3740910"/>
          <a:ext cx="3228754" cy="1915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02446" y="2258533"/>
            <a:ext cx="1569498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BUSINESS CONSULTING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87496" y="2258534"/>
            <a:ext cx="471833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90%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02446" y="2822058"/>
            <a:ext cx="1315704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COSTUMER FORUM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3702" y="2822058"/>
            <a:ext cx="471833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65%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2446" y="3391049"/>
            <a:ext cx="1103283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NEW SERCVICE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5663" y="3391049"/>
            <a:ext cx="470273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50%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13745" y="3954574"/>
            <a:ext cx="938902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WEB FORUM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68199" y="3954574"/>
            <a:ext cx="470273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35%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64739" y="4807803"/>
            <a:ext cx="234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</a:p>
        </p:txBody>
      </p:sp>
    </p:spTree>
    <p:extLst>
      <p:ext uri="{BB962C8B-B14F-4D97-AF65-F5344CB8AC3E}">
        <p14:creationId xmlns:p14="http://schemas.microsoft.com/office/powerpoint/2010/main" val="317013875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25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MOBILE ANALYSIS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6695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29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1786270" y="4359349"/>
            <a:ext cx="1329070" cy="71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bel" panose="02000506030000020004" pitchFamily="2" charset="0"/>
              </a:rPr>
              <a:t>40%</a:t>
            </a:r>
            <a:endParaRPr lang="en-US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6270" y="3997842"/>
            <a:ext cx="1329070" cy="3571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bel" panose="02000506030000020004" pitchFamily="2" charset="0"/>
              </a:rPr>
              <a:t>10%</a:t>
            </a:r>
            <a:endParaRPr lang="en-US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86270" y="3439633"/>
            <a:ext cx="1329070" cy="5644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bel" panose="02000506030000020004" pitchFamily="2" charset="0"/>
              </a:rPr>
              <a:t>30%</a:t>
            </a:r>
            <a:endParaRPr lang="en-US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6270" y="2733499"/>
            <a:ext cx="1329070" cy="72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bel" panose="02000506030000020004" pitchFamily="2" charset="0"/>
              </a:rPr>
              <a:t>20%</a:t>
            </a:r>
            <a:endParaRPr lang="en-US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pic>
        <p:nvPicPr>
          <p:cNvPr id="7" name="Picture 2" descr="C:\Users\Jokomoro\Documents\iphone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72" y="2116430"/>
            <a:ext cx="2018571" cy="366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49361" y="2275114"/>
            <a:ext cx="2646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Template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</a:p>
        </p:txBody>
      </p:sp>
      <p:sp>
        <p:nvSpPr>
          <p:cNvPr id="13" name="Oval 12"/>
          <p:cNvSpPr/>
          <p:nvPr/>
        </p:nvSpPr>
        <p:spPr>
          <a:xfrm>
            <a:off x="4215786" y="3551845"/>
            <a:ext cx="292395" cy="29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Simple-Line-Icons" panose="02000503000000000000" pitchFamily="2" charset="2"/>
              </a:rPr>
              <a:t>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08181" y="3467209"/>
            <a:ext cx="158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quidem rerum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</a:p>
        </p:txBody>
      </p:sp>
      <p:sp>
        <p:nvSpPr>
          <p:cNvPr id="15" name="Oval 14"/>
          <p:cNvSpPr/>
          <p:nvPr/>
        </p:nvSpPr>
        <p:spPr>
          <a:xfrm>
            <a:off x="4215786" y="4120154"/>
            <a:ext cx="292395" cy="2923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Simple-Line-Icons" panose="02000503000000000000" pitchFamily="2" charset="2"/>
              </a:rPr>
              <a:t>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15786" y="4688463"/>
            <a:ext cx="292395" cy="2923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Simple-Line-Icons" panose="02000503000000000000" pitchFamily="2" charset="2"/>
              </a:rPr>
              <a:t>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15786" y="5256772"/>
            <a:ext cx="292395" cy="29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Simple-Line-Icons" panose="02000503000000000000" pitchFamily="2" charset="2"/>
              </a:rPr>
              <a:t>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8181" y="4035518"/>
            <a:ext cx="158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quidem rerum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8181" y="4600877"/>
            <a:ext cx="158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quidem rerum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08181" y="5166236"/>
            <a:ext cx="158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quidem rerum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</a:p>
        </p:txBody>
      </p: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460792047"/>
              </p:ext>
            </p:extLst>
          </p:nvPr>
        </p:nvGraphicFramePr>
        <p:xfrm>
          <a:off x="6370831" y="2311442"/>
          <a:ext cx="4437379" cy="331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Oval 25"/>
          <p:cNvSpPr/>
          <p:nvPr/>
        </p:nvSpPr>
        <p:spPr>
          <a:xfrm>
            <a:off x="6888750" y="4595843"/>
            <a:ext cx="185241" cy="1852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49526" y="2640879"/>
            <a:ext cx="185241" cy="1852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67726" y="3493993"/>
            <a:ext cx="185241" cy="1852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56933" y="4535229"/>
            <a:ext cx="948007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CONSULTING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97589" y="2580265"/>
            <a:ext cx="470137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SITE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05285" y="3405756"/>
            <a:ext cx="889417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MARKETING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2765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MOBILE CHART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0286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30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337974" y="3899427"/>
            <a:ext cx="7330026" cy="1509738"/>
            <a:chOff x="2109472" y="2533427"/>
            <a:chExt cx="7973056" cy="1509738"/>
          </a:xfrm>
        </p:grpSpPr>
        <p:sp>
          <p:nvSpPr>
            <p:cNvPr id="24" name="Oval 23"/>
            <p:cNvSpPr/>
            <p:nvPr/>
          </p:nvSpPr>
          <p:spPr>
            <a:xfrm>
              <a:off x="2259057" y="3201420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237252" y="2893075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406833" y="3346732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988688" y="3897853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966884" y="3489387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945079" y="3766721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806316" y="3344075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751990" y="3864186"/>
              <a:ext cx="145312" cy="14531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24" idx="7"/>
              <a:endCxn id="25" idx="2"/>
            </p:cNvCxnSpPr>
            <p:nvPr/>
          </p:nvCxnSpPr>
          <p:spPr>
            <a:xfrm flipV="1">
              <a:off x="2383089" y="2965731"/>
              <a:ext cx="854163" cy="256969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5" idx="6"/>
              <a:endCxn id="26" idx="2"/>
            </p:cNvCxnSpPr>
            <p:nvPr/>
          </p:nvCxnSpPr>
          <p:spPr>
            <a:xfrm>
              <a:off x="3382564" y="2965731"/>
              <a:ext cx="1024269" cy="453657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5"/>
              <a:endCxn id="27" idx="2"/>
            </p:cNvCxnSpPr>
            <p:nvPr/>
          </p:nvCxnSpPr>
          <p:spPr>
            <a:xfrm>
              <a:off x="4530865" y="3470764"/>
              <a:ext cx="1457823" cy="499745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7" idx="6"/>
              <a:endCxn id="28" idx="3"/>
            </p:cNvCxnSpPr>
            <p:nvPr/>
          </p:nvCxnSpPr>
          <p:spPr>
            <a:xfrm flipV="1">
              <a:off x="6134000" y="3613419"/>
              <a:ext cx="854164" cy="35709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5"/>
              <a:endCxn id="29" idx="2"/>
            </p:cNvCxnSpPr>
            <p:nvPr/>
          </p:nvCxnSpPr>
          <p:spPr>
            <a:xfrm>
              <a:off x="7090916" y="3613419"/>
              <a:ext cx="854163" cy="225958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9" idx="6"/>
              <a:endCxn id="30" idx="3"/>
            </p:cNvCxnSpPr>
            <p:nvPr/>
          </p:nvCxnSpPr>
          <p:spPr>
            <a:xfrm flipV="1">
              <a:off x="8090391" y="3468107"/>
              <a:ext cx="737205" cy="37127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5"/>
              <a:endCxn id="31" idx="2"/>
            </p:cNvCxnSpPr>
            <p:nvPr/>
          </p:nvCxnSpPr>
          <p:spPr>
            <a:xfrm>
              <a:off x="8930348" y="3468107"/>
              <a:ext cx="821642" cy="468735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09472" y="2869217"/>
              <a:ext cx="444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35%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87667" y="2533427"/>
              <a:ext cx="444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55%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57248" y="3007717"/>
              <a:ext cx="444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30%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39104" y="3539576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15%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15761" y="3146209"/>
              <a:ext cx="442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20%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96360" y="3407463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17%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55193" y="3001290"/>
              <a:ext cx="4395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22%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634970" y="3508922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15%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790860" y="2700671"/>
            <a:ext cx="1345745" cy="23975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Jokomoro\Documents\iphone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72" y="2116430"/>
            <a:ext cx="2018571" cy="366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3391981" y="266240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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89608" y="2662404"/>
            <a:ext cx="2629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DESIGN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untras. Etharums ser quidem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rerum</a:t>
            </a:r>
          </a:p>
        </p:txBody>
      </p:sp>
      <p:sp>
        <p:nvSpPr>
          <p:cNvPr id="54" name="Arc 53"/>
          <p:cNvSpPr/>
          <p:nvPr/>
        </p:nvSpPr>
        <p:spPr>
          <a:xfrm>
            <a:off x="3420755" y="2660212"/>
            <a:ext cx="640080" cy="640080"/>
          </a:xfrm>
          <a:prstGeom prst="arc">
            <a:avLst>
              <a:gd name="adj1" fmla="val 15850182"/>
              <a:gd name="adj2" fmla="val 79211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404387" y="2696145"/>
            <a:ext cx="1127924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45% | PROCESS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39600" y="342900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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37227" y="3429000"/>
            <a:ext cx="2629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SOCIAL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DESIGN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untras. Etharums ser quidem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rerum</a:t>
            </a:r>
          </a:p>
        </p:txBody>
      </p:sp>
      <p:sp>
        <p:nvSpPr>
          <p:cNvPr id="58" name="Arc 57"/>
          <p:cNvSpPr/>
          <p:nvPr/>
        </p:nvSpPr>
        <p:spPr>
          <a:xfrm>
            <a:off x="7268374" y="3426808"/>
            <a:ext cx="640080" cy="640080"/>
          </a:xfrm>
          <a:prstGeom prst="arc">
            <a:avLst>
              <a:gd name="adj1" fmla="val 15850182"/>
              <a:gd name="adj2" fmla="val 79211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816069" y="3462741"/>
            <a:ext cx="1127924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45% | PROCESS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6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407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RESPONSIVE OPTIONS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3364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31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10654"/>
            <a:ext cx="1942343" cy="14511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75" y="4150775"/>
            <a:ext cx="798047" cy="12109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33" y="3429000"/>
            <a:ext cx="2691266" cy="22709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24000" y="218395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...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16903" y="2262006"/>
            <a:ext cx="789550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MACBOOK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13063" y="2262006"/>
            <a:ext cx="1077139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IMAC DESKTOP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88863" y="2262006"/>
            <a:ext cx="976841" cy="30646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IPAD  DEVICE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57955" y="2681434"/>
            <a:ext cx="704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45%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99855" y="2681433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70%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23566" y="2681433"/>
            <a:ext cx="707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55%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802610183"/>
              </p:ext>
            </p:extLst>
          </p:nvPr>
        </p:nvGraphicFramePr>
        <p:xfrm>
          <a:off x="6299863" y="3562665"/>
          <a:ext cx="4368137" cy="2038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486905" y="30045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8468" y="30045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54119" y="30045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50097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4294967295"/>
          </p:nvPr>
        </p:nvSpPr>
        <p:spPr>
          <a:xfrm>
            <a:off x="0" y="1"/>
            <a:ext cx="12192000" cy="4800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sp>
      <p:sp>
        <p:nvSpPr>
          <p:cNvPr id="8" name="TextBox 7"/>
          <p:cNvSpPr txBox="1"/>
          <p:nvPr/>
        </p:nvSpPr>
        <p:spPr>
          <a:xfrm>
            <a:off x="800100" y="4954369"/>
            <a:ext cx="407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SINGLE IMAGE LAYOUT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571766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unsers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36855" y="5825931"/>
            <a:ext cx="651354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DESIGN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8343" y="5825931"/>
            <a:ext cx="889417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MARKETING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57894" y="5825931"/>
            <a:ext cx="864675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SOLUTIONS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62703" y="5825931"/>
            <a:ext cx="806941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BRANDING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4" y="1912035"/>
            <a:ext cx="6392997" cy="360168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00100" y="743139"/>
            <a:ext cx="4629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메인화면 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UI</a:t>
            </a:r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–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Play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선택 시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55837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bel" panose="02000506030000020004" pitchFamily="2" charset="0"/>
              </a:rPr>
              <a:t>01</a:t>
            </a:r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89125" y="2051915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01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02783" y="2108990"/>
            <a:ext cx="334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로고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THE DEAD FOREST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89125" y="3270368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02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82" y="3353968"/>
            <a:ext cx="33444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모드선택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Single</a:t>
            </a:r>
            <a:b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게임화면 넘어감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9125" y="4488821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03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6170" y="11415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4783" y="2711095"/>
            <a:ext cx="48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①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2446" y="3781264"/>
            <a:ext cx="54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9676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4601" y="3781264"/>
            <a:ext cx="94460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merican Typewriter"/>
                <a:ea typeface="Apple SD 산돌고딕 Neo 일반체"/>
                <a:cs typeface="American Typewriter"/>
              </a:rPr>
              <a:t>Single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2840" y="4219041"/>
            <a:ext cx="847658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merican Typewriter"/>
                <a:ea typeface="Apple SD 산돌고딕 Neo 일반체"/>
                <a:cs typeface="American Typewriter"/>
              </a:rPr>
              <a:t>Multi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44109" y="4656819"/>
            <a:ext cx="1113625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merican Typewriter"/>
                <a:ea typeface="Apple SD 산돌고딕 Neo 일반체"/>
                <a:cs typeface="American Typewriter"/>
              </a:rPr>
              <a:t>Custom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2446" y="4437632"/>
            <a:ext cx="51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9676"/>
                </a:solidFill>
              </a:rPr>
              <a:t>③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55402" y="4590812"/>
            <a:ext cx="3344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모드선택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Multi, Custom</a:t>
            </a:r>
            <a:b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챕터선택 화면 넘어감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2524899"/>
            <a:ext cx="329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IT’S COFFEE TIME</a:t>
            </a:r>
            <a:endParaRPr lang="en-US" sz="36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2247900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0471" y="3143798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9887" y="4081849"/>
            <a:ext cx="349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</a:t>
            </a:r>
            <a:endParaRPr lang="en-US" sz="1200" smtClean="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28986" y="654762"/>
            <a:ext cx="3948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FOUR COLUMN IMAGE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0120" y="377763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08311" y="1301093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0008" y="1407742"/>
            <a:ext cx="352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0756" y="4774019"/>
            <a:ext cx="2651760" cy="8266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</a:t>
            </a:r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36999" y="4774019"/>
            <a:ext cx="2651760" cy="8266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</a:t>
            </a:r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03242" y="4774019"/>
            <a:ext cx="2651760" cy="8266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</a:t>
            </a:r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69485" y="4774018"/>
            <a:ext cx="2651760" cy="8266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</a:t>
            </a:r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349838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4486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HORIZONTAL INFOGRAPH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0286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35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768" y="3770293"/>
            <a:ext cx="2548270" cy="5645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MARKETING FUNCTION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83671" y="3770293"/>
            <a:ext cx="2169039" cy="564590"/>
          </a:xfrm>
          <a:prstGeom prst="roundRect">
            <a:avLst/>
          </a:prstGeom>
          <a:noFill/>
          <a:ln w="31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EXCLUSIVE PARTNER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73976" y="3770293"/>
            <a:ext cx="3296092" cy="5645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COSTUMER FORUM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591334" y="3770293"/>
            <a:ext cx="1077433" cy="564590"/>
          </a:xfrm>
          <a:prstGeom prst="roundRect">
            <a:avLst/>
          </a:prstGeom>
          <a:noFill/>
          <a:ln w="31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COST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767" y="4753807"/>
            <a:ext cx="41549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untitled-font-5" panose="02000509000000000000" pitchFamily="49" charset="0"/>
              </a:rPr>
              <a:t>6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0265" y="4684693"/>
            <a:ext cx="172873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45%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DESIGN fugats untras. Etharums ser quidem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rerum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0930" y="4753807"/>
            <a:ext cx="41549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untitled-font-5" panose="02000509000000000000" pitchFamily="49" charset="0"/>
              </a:rPr>
              <a:t>=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6428" y="4684693"/>
            <a:ext cx="172873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40%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DESIGN fugats untras. Etharums ser quidem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rerum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7093" y="4753807"/>
            <a:ext cx="41549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untitled-font-5" panose="02000509000000000000" pitchFamily="49" charset="0"/>
              </a:rPr>
              <a:t>a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12591" y="4684693"/>
            <a:ext cx="172873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65%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DESIGN fugats untras. Etharums ser quidem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rerum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83256" y="4753807"/>
            <a:ext cx="41549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untitled-font-5" panose="02000509000000000000" pitchFamily="49" charset="0"/>
              </a:rPr>
              <a:t>j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98754" y="4684693"/>
            <a:ext cx="172873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20%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DESIGN fugats untras. Etharums ser quidem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rerum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83163" y="22842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Sed ut perspiciatis unde omnis iste natus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error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 voluptatem accusantium doloremque laudantium, totam rem aperiam, eaque ipsa quae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ab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illo inventore veritatis et quasi architecto beatae vitae dicta sunt explicabo. </a:t>
            </a:r>
          </a:p>
        </p:txBody>
      </p:sp>
    </p:spTree>
    <p:extLst>
      <p:ext uri="{BB962C8B-B14F-4D97-AF65-F5344CB8AC3E}">
        <p14:creationId xmlns:p14="http://schemas.microsoft.com/office/powerpoint/2010/main" val="246794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4184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CLEAN COLUMN CHART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8682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36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8023" y="2247900"/>
            <a:ext cx="1063257" cy="3004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12414" y="2247900"/>
            <a:ext cx="1063257" cy="3004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06805" y="2247900"/>
            <a:ext cx="1063257" cy="3004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01196" y="2247900"/>
            <a:ext cx="1063257" cy="3004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8022" y="3889310"/>
            <a:ext cx="1063257" cy="13631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12413" y="2913321"/>
            <a:ext cx="1063257" cy="2339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06804" y="4348717"/>
            <a:ext cx="1063257" cy="903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601195" y="4890977"/>
            <a:ext cx="1063257" cy="361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19019" y="525248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25%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Branding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2911" y="5252483"/>
            <a:ext cx="76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80%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Marketing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17631" y="525248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30%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Analytics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40942" y="525248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15%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Others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2487866"/>
            <a:ext cx="112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2,312</a:t>
            </a:r>
            <a:endParaRPr lang="en-US" sz="3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4948" y="3072641"/>
            <a:ext cx="106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TOTAL VIEWING</a:t>
            </a:r>
          </a:p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(UNIQUE)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4820" y="2532851"/>
            <a:ext cx="3022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Template</a:t>
            </a:r>
          </a:p>
          <a:p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34948" y="3890314"/>
            <a:ext cx="112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8,530</a:t>
            </a:r>
            <a:endParaRPr lang="en-US" sz="3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45896" y="4475089"/>
            <a:ext cx="106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TOTAL VIEWING</a:t>
            </a:r>
          </a:p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(UNIQUE)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55768" y="3935299"/>
            <a:ext cx="3022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Template</a:t>
            </a:r>
          </a:p>
          <a:p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</a:p>
        </p:txBody>
      </p:sp>
    </p:spTree>
    <p:extLst>
      <p:ext uri="{BB962C8B-B14F-4D97-AF65-F5344CB8AC3E}">
        <p14:creationId xmlns:p14="http://schemas.microsoft.com/office/powerpoint/2010/main" val="13225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722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COMPANY STATISTIC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8682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37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8936" y="2184102"/>
            <a:ext cx="9229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Sed ut perspiciatis unde omnis iste natus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error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 voluptatem accusantium doloremque laudantium, totam rem aperiam, eaque ipsa quae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ab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illo inventore veritatis et quasi architecto beatae vitae dicta sunt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explicabo                                                                                             75% | MARKETING TEAM. </a:t>
            </a:r>
          </a:p>
          <a:p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Nemo enim ipsam voluptatem quia voluptas sit aspernatur aut odit aut fugit, sed quia consequuntur magni dolores eos qui ratione voluptatem sequi nesciunt.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7190" y="2695353"/>
            <a:ext cx="3026735" cy="45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37190" y="2695353"/>
            <a:ext cx="2103120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438936" y="3659004"/>
            <a:ext cx="3914250" cy="2064756"/>
            <a:chOff x="1438936" y="3659004"/>
            <a:chExt cx="3914250" cy="2064756"/>
          </a:xfrm>
        </p:grpSpPr>
        <p:sp>
          <p:nvSpPr>
            <p:cNvPr id="13" name="Rectangle 12"/>
            <p:cNvSpPr/>
            <p:nvPr/>
          </p:nvSpPr>
          <p:spPr>
            <a:xfrm>
              <a:off x="1438936" y="365900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4"/>
                  </a:solidFill>
                  <a:latin typeface="FontAwesome" pitchFamily="2" charset="0"/>
                </a:rPr>
                <a:t></a:t>
              </a:r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54434" y="3699193"/>
              <a:ext cx="1697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COMPANY PROFILE VIEWS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2974" y="4166785"/>
              <a:ext cx="1120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2,312</a:t>
              </a:r>
              <a:endPara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69295" y="4751560"/>
              <a:ext cx="10681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TOTAL VIEWING</a:t>
              </a:r>
            </a:p>
            <a:p>
              <a:pPr algn="ctr"/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(UNIQUE)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508875" y="3864936"/>
              <a:ext cx="184431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3719316" y="4078815"/>
              <a:ext cx="326065" cy="13438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719315" y="5109503"/>
              <a:ext cx="326065" cy="31317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155251" y="4078815"/>
              <a:ext cx="326065" cy="13438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155250" y="4886563"/>
              <a:ext cx="326065" cy="53612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91186" y="4078815"/>
              <a:ext cx="326065" cy="13438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591185" y="4674237"/>
              <a:ext cx="326065" cy="74844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027121" y="4078815"/>
              <a:ext cx="326065" cy="13438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027120" y="4509685"/>
              <a:ext cx="326065" cy="91299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89025" y="5446761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FM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4960" y="5446761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SM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60895" y="5446761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08852" y="5446761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KL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6032202" y="36590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4"/>
                </a:solidFill>
                <a:latin typeface="FontAwesome" pitchFamily="2" charset="0"/>
              </a:rPr>
              <a:t>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47700" y="3699193"/>
            <a:ext cx="1773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COMPANY WEB SITE VIEWS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36240" y="4166785"/>
            <a:ext cx="1088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8,520</a:t>
            </a:r>
            <a:endParaRPr lang="en-US" sz="3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62561" y="4751560"/>
            <a:ext cx="106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TOTAL VIEWING</a:t>
            </a:r>
          </a:p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(UNIQUE)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8197837" y="3864936"/>
            <a:ext cx="18443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8312582" y="4078815"/>
            <a:ext cx="326065" cy="13438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8312581" y="5109503"/>
            <a:ext cx="326065" cy="31317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8748517" y="4078815"/>
            <a:ext cx="326065" cy="13438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8748516" y="4345442"/>
            <a:ext cx="326065" cy="10772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9184452" y="4078815"/>
            <a:ext cx="326065" cy="13438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9184451" y="4711242"/>
            <a:ext cx="326065" cy="71144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9620387" y="4078815"/>
            <a:ext cx="326065" cy="13438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9620386" y="5213225"/>
            <a:ext cx="326065" cy="20945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282291" y="544676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FM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18226" y="544676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154161" y="544676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602118" y="54467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KL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51235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INFOGRAPHIC ELEMENTS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0286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38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Oval 6"/>
          <p:cNvSpPr/>
          <p:nvPr/>
        </p:nvSpPr>
        <p:spPr>
          <a:xfrm>
            <a:off x="1524000" y="2247900"/>
            <a:ext cx="2445489" cy="2445489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22721" y="2646621"/>
            <a:ext cx="1648046" cy="1648046"/>
          </a:xfrm>
          <a:prstGeom prst="ellipse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65% - 85%</a:t>
            </a:r>
          </a:p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DAYS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0" name="Arc 9"/>
          <p:cNvSpPr/>
          <p:nvPr/>
        </p:nvSpPr>
        <p:spPr>
          <a:xfrm>
            <a:off x="1772908" y="2496808"/>
            <a:ext cx="1947672" cy="1947672"/>
          </a:xfrm>
          <a:prstGeom prst="arc">
            <a:avLst>
              <a:gd name="adj1" fmla="val 16200000"/>
              <a:gd name="adj2" fmla="val 13245008"/>
            </a:avLst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1890724" y="2614624"/>
            <a:ext cx="1712040" cy="1712040"/>
          </a:xfrm>
          <a:prstGeom prst="arc">
            <a:avLst>
              <a:gd name="adj1" fmla="val 16200000"/>
              <a:gd name="adj2" fmla="val 9383079"/>
            </a:avLst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18397" y="2247900"/>
            <a:ext cx="18776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Template</a:t>
            </a:r>
          </a:p>
          <a:p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minima.</a:t>
            </a:r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4292828" y="4499044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4568974" y="4491580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5" name="Freeform 14"/>
          <p:cNvSpPr>
            <a:spLocks noChangeArrowheads="1"/>
          </p:cNvSpPr>
          <p:nvPr/>
        </p:nvSpPr>
        <p:spPr bwMode="auto">
          <a:xfrm>
            <a:off x="4845120" y="4491580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5121266" y="4499044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7" name="Freeform 16"/>
          <p:cNvSpPr>
            <a:spLocks noChangeArrowheads="1"/>
          </p:cNvSpPr>
          <p:nvPr/>
        </p:nvSpPr>
        <p:spPr bwMode="auto">
          <a:xfrm>
            <a:off x="5397412" y="4491579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308914" y="524064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4579607" y="524064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4858467" y="524064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131899" y="524064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407450" y="524064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3" name="TextBox 22"/>
          <p:cNvSpPr txBox="1"/>
          <p:nvPr/>
        </p:nvSpPr>
        <p:spPr>
          <a:xfrm>
            <a:off x="4218397" y="4214580"/>
            <a:ext cx="753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80% 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13517" y="4971107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40% Female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5" name="Freeform 24"/>
          <p:cNvSpPr>
            <a:spLocks noChangeArrowheads="1"/>
          </p:cNvSpPr>
          <p:nvPr/>
        </p:nvSpPr>
        <p:spPr bwMode="auto">
          <a:xfrm>
            <a:off x="5672368" y="4499044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5682406" y="5248107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7" name="Freeform 26"/>
          <p:cNvSpPr>
            <a:spLocks noChangeArrowheads="1"/>
          </p:cNvSpPr>
          <p:nvPr/>
        </p:nvSpPr>
        <p:spPr bwMode="auto">
          <a:xfrm>
            <a:off x="5941276" y="4499044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5951314" y="5248107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graphicFrame>
        <p:nvGraphicFramePr>
          <p:cNvPr id="67" name="Chart 66"/>
          <p:cNvGraphicFramePr/>
          <p:nvPr>
            <p:extLst>
              <p:ext uri="{D42A27DB-BD31-4B8C-83A1-F6EECF244321}">
                <p14:modId xmlns:p14="http://schemas.microsoft.com/office/powerpoint/2010/main" val="3957441330"/>
              </p:ext>
            </p:extLst>
          </p:nvPr>
        </p:nvGraphicFramePr>
        <p:xfrm>
          <a:off x="6706126" y="2247900"/>
          <a:ext cx="3728245" cy="3459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7485319" y="2918637"/>
            <a:ext cx="593559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TRADE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00187" y="2918637"/>
            <a:ext cx="1011481" cy="306467"/>
          </a:xfrm>
          <a:prstGeom prst="roundRect">
            <a:avLst/>
          </a:prstGeom>
          <a:noFill/>
          <a:ln w="3175">
            <a:solidFill>
              <a:schemeClr val="accent4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CHART TITTLE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GENDER INFOGRAPHIC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8682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39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7104" y="5169165"/>
            <a:ext cx="92370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Sed ut perspiciatis unde omnis iste natus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error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voluptatem.</a:t>
            </a:r>
          </a:p>
        </p:txBody>
      </p:sp>
      <p:sp>
        <p:nvSpPr>
          <p:cNvPr id="8" name="Oval 7"/>
          <p:cNvSpPr/>
          <p:nvPr/>
        </p:nvSpPr>
        <p:spPr>
          <a:xfrm>
            <a:off x="1664622" y="2363264"/>
            <a:ext cx="1673429" cy="1673429"/>
          </a:xfrm>
          <a:prstGeom prst="ellipse">
            <a:avLst/>
          </a:prstGeom>
          <a:noFill/>
          <a:ln w="1270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70%</a:t>
            </a:r>
            <a:endParaRPr lang="en-US" sz="3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1664622" y="2363341"/>
            <a:ext cx="1673352" cy="1673352"/>
          </a:xfrm>
          <a:prstGeom prst="arc">
            <a:avLst>
              <a:gd name="adj1" fmla="val 16200000"/>
              <a:gd name="adj2" fmla="val 9820241"/>
            </a:avLst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8738" y="2247900"/>
            <a:ext cx="262340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SECTION 1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DESIGN fugats untras. Etharums ser quidem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rerum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3614197" y="3196345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3890343" y="3188881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4166489" y="3188881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4442635" y="3196345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Freeform 14"/>
          <p:cNvSpPr>
            <a:spLocks noChangeArrowheads="1"/>
          </p:cNvSpPr>
          <p:nvPr/>
        </p:nvSpPr>
        <p:spPr bwMode="auto">
          <a:xfrm>
            <a:off x="4718781" y="3188880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19650" y="360833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890343" y="360833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169203" y="360833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4442635" y="360833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4718186" y="360833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73752" y="3154113"/>
            <a:ext cx="9022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80%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3752" y="3592830"/>
            <a:ext cx="10560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40%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Female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82062" y="2363264"/>
            <a:ext cx="1673429" cy="1673429"/>
          </a:xfrm>
          <a:prstGeom prst="ellipse">
            <a:avLst/>
          </a:prstGeom>
          <a:noFill/>
          <a:ln w="1270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45%</a:t>
            </a:r>
            <a:endParaRPr lang="en-US" sz="3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4" name="Arc 23"/>
          <p:cNvSpPr/>
          <p:nvPr/>
        </p:nvSpPr>
        <p:spPr>
          <a:xfrm>
            <a:off x="6382062" y="2363341"/>
            <a:ext cx="1673352" cy="1673352"/>
          </a:xfrm>
          <a:prstGeom prst="arc">
            <a:avLst>
              <a:gd name="adj1" fmla="val 16200000"/>
              <a:gd name="adj2" fmla="val 3023275"/>
            </a:avLst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16178" y="2247900"/>
            <a:ext cx="262340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SECTION 2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DESIGN fugats untras. Etharums ser quidem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rerum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8331637" y="3196345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Freeform 26"/>
          <p:cNvSpPr>
            <a:spLocks noChangeArrowheads="1"/>
          </p:cNvSpPr>
          <p:nvPr/>
        </p:nvSpPr>
        <p:spPr bwMode="auto">
          <a:xfrm>
            <a:off x="8607783" y="3188881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27"/>
          <p:cNvSpPr>
            <a:spLocks noChangeArrowheads="1"/>
          </p:cNvSpPr>
          <p:nvPr/>
        </p:nvSpPr>
        <p:spPr bwMode="auto">
          <a:xfrm>
            <a:off x="8883929" y="3188881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28"/>
          <p:cNvSpPr>
            <a:spLocks noChangeArrowheads="1"/>
          </p:cNvSpPr>
          <p:nvPr/>
        </p:nvSpPr>
        <p:spPr bwMode="auto">
          <a:xfrm>
            <a:off x="9160075" y="3196345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29"/>
          <p:cNvSpPr>
            <a:spLocks noChangeArrowheads="1"/>
          </p:cNvSpPr>
          <p:nvPr/>
        </p:nvSpPr>
        <p:spPr bwMode="auto">
          <a:xfrm>
            <a:off x="9436221" y="3188880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8337090" y="360833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8607783" y="360833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8886643" y="360833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9160075" y="360833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9435626" y="360833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91192" y="3154113"/>
            <a:ext cx="9022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80%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91192" y="3592830"/>
            <a:ext cx="10560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40%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Female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50139" y="5015931"/>
            <a:ext cx="817102" cy="30646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FEATURES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5846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554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PC, LAPTOP or MOBILE, TABLET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8682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40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0207" y="2972652"/>
            <a:ext cx="42813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Proin sodales quam nec ante sollicitudin lacinia. Ut egestas bibendum tempor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2553479"/>
            <a:ext cx="1018145" cy="30646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PC &amp; LAPTOP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0" y="3755951"/>
            <a:ext cx="623777" cy="623777"/>
          </a:xfrm>
          <a:prstGeom prst="roundRect">
            <a:avLst>
              <a:gd name="adj" fmla="val 15504"/>
            </a:avLst>
          </a:prstGeom>
          <a:noFill/>
          <a:ln w="31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untitled-font-5" panose="02000509000000000000" pitchFamily="49" charset="0"/>
              </a:rPr>
              <a:t>C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00048" y="3755951"/>
            <a:ext cx="623777" cy="623777"/>
          </a:xfrm>
          <a:prstGeom prst="roundRect">
            <a:avLst>
              <a:gd name="adj" fmla="val 15504"/>
            </a:avLst>
          </a:prstGeom>
          <a:noFill/>
          <a:ln w="31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untitled-font-5" panose="02000509000000000000" pitchFamily="49" charset="0"/>
              </a:rPr>
              <a:t>+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1583176" y="4746252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1859322" y="4738788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2135468" y="4738788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2411614" y="4746252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Freeform 14"/>
          <p:cNvSpPr>
            <a:spLocks noChangeArrowheads="1"/>
          </p:cNvSpPr>
          <p:nvPr/>
        </p:nvSpPr>
        <p:spPr bwMode="auto">
          <a:xfrm>
            <a:off x="2687760" y="4738787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1588629" y="5158239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859322" y="5158239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2138182" y="5158239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411614" y="5158239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2687165" y="5158239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42731" y="4704020"/>
            <a:ext cx="9022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80%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42731" y="5142737"/>
            <a:ext cx="10560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40%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Female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3" name="Freeform 22"/>
          <p:cNvSpPr>
            <a:spLocks noChangeArrowheads="1"/>
          </p:cNvSpPr>
          <p:nvPr/>
        </p:nvSpPr>
        <p:spPr bwMode="auto">
          <a:xfrm>
            <a:off x="6500048" y="4746251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23"/>
          <p:cNvSpPr>
            <a:spLocks noChangeArrowheads="1"/>
          </p:cNvSpPr>
          <p:nvPr/>
        </p:nvSpPr>
        <p:spPr bwMode="auto">
          <a:xfrm>
            <a:off x="6776194" y="4738787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Freeform 24"/>
          <p:cNvSpPr>
            <a:spLocks noChangeArrowheads="1"/>
          </p:cNvSpPr>
          <p:nvPr/>
        </p:nvSpPr>
        <p:spPr bwMode="auto">
          <a:xfrm>
            <a:off x="7052340" y="4738787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7328486" y="4746251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Freeform 26"/>
          <p:cNvSpPr>
            <a:spLocks noChangeArrowheads="1"/>
          </p:cNvSpPr>
          <p:nvPr/>
        </p:nvSpPr>
        <p:spPr bwMode="auto">
          <a:xfrm>
            <a:off x="7604632" y="4738786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6505501" y="5158238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6776194" y="5158238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7055054" y="5158238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7328486" y="5158238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7604037" y="5158238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9603" y="4704019"/>
            <a:ext cx="9022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80%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9603" y="5142736"/>
            <a:ext cx="10560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40%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Female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4060" y="3749377"/>
            <a:ext cx="34375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Proin sodales quam nec ante sollicitudin lacinia. Ut egestas bibendum tempor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80108" y="3755951"/>
            <a:ext cx="33843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Proin sodales quam nec ante sollicitudin lacinia. Ut egestas bibendum tempor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43342" y="2972652"/>
            <a:ext cx="422112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Proin sodales quam nec ante sollicitudin lacinia. Ut egestas bibendum tempor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..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07135" y="2553479"/>
            <a:ext cx="1136224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MOBILE, TABLET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9" name="Arc 38"/>
          <p:cNvSpPr/>
          <p:nvPr/>
        </p:nvSpPr>
        <p:spPr>
          <a:xfrm>
            <a:off x="4512685" y="4752731"/>
            <a:ext cx="935665" cy="935665"/>
          </a:xfrm>
          <a:prstGeom prst="arc">
            <a:avLst>
              <a:gd name="adj1" fmla="val 16200000"/>
              <a:gd name="adj2" fmla="val 208956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97981" y="4752419"/>
            <a:ext cx="6463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25%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1" name="Arc 40"/>
          <p:cNvSpPr/>
          <p:nvPr/>
        </p:nvSpPr>
        <p:spPr>
          <a:xfrm>
            <a:off x="9582940" y="4742166"/>
            <a:ext cx="935665" cy="935665"/>
          </a:xfrm>
          <a:prstGeom prst="arc">
            <a:avLst>
              <a:gd name="adj1" fmla="val 16200000"/>
              <a:gd name="adj2" fmla="val 253938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68236" y="4741854"/>
            <a:ext cx="6463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45%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1996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806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CREATIVE PIE CHART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1760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41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607791639"/>
              </p:ext>
            </p:extLst>
          </p:nvPr>
        </p:nvGraphicFramePr>
        <p:xfrm>
          <a:off x="1560346" y="2336406"/>
          <a:ext cx="3843567" cy="3302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Oval 9"/>
          <p:cNvSpPr/>
          <p:nvPr/>
        </p:nvSpPr>
        <p:spPr>
          <a:xfrm>
            <a:off x="2119427" y="2798529"/>
            <a:ext cx="2378149" cy="23781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34590" y="2902689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10%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4053" y="3849103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60%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1998" y="421061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20%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0950" y="316786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10%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0938" y="2178220"/>
            <a:ext cx="4657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Template</a:t>
            </a:r>
          </a:p>
          <a:p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88750" y="3482165"/>
            <a:ext cx="292395" cy="29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Simple-Line-Icons" panose="02000503000000000000" pitchFamily="2" charset="2"/>
              </a:rPr>
              <a:t>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81145" y="3397529"/>
            <a:ext cx="339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</a:p>
        </p:txBody>
      </p:sp>
      <p:sp>
        <p:nvSpPr>
          <p:cNvPr id="18" name="Oval 17"/>
          <p:cNvSpPr/>
          <p:nvPr/>
        </p:nvSpPr>
        <p:spPr>
          <a:xfrm>
            <a:off x="6888750" y="4050474"/>
            <a:ext cx="292395" cy="2923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Simple-Line-Icons" panose="02000503000000000000" pitchFamily="2" charset="2"/>
              </a:rPr>
              <a:t>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81145" y="3965838"/>
            <a:ext cx="339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</a:p>
        </p:txBody>
      </p:sp>
      <p:sp>
        <p:nvSpPr>
          <p:cNvPr id="20" name="Oval 19"/>
          <p:cNvSpPr/>
          <p:nvPr/>
        </p:nvSpPr>
        <p:spPr>
          <a:xfrm>
            <a:off x="6888750" y="4618783"/>
            <a:ext cx="292395" cy="2923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Simple-Line-Icons" panose="02000503000000000000" pitchFamily="2" charset="2"/>
              </a:rPr>
              <a:t>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81145" y="4534147"/>
            <a:ext cx="339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</a:p>
        </p:txBody>
      </p:sp>
      <p:sp>
        <p:nvSpPr>
          <p:cNvPr id="22" name="Oval 21"/>
          <p:cNvSpPr/>
          <p:nvPr/>
        </p:nvSpPr>
        <p:spPr>
          <a:xfrm>
            <a:off x="6888750" y="5187092"/>
            <a:ext cx="292395" cy="2923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Simple-Line-Icons" panose="02000503000000000000" pitchFamily="2" charset="2"/>
              </a:rPr>
              <a:t>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1145" y="5102456"/>
            <a:ext cx="339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</a:p>
        </p:txBody>
      </p:sp>
    </p:spTree>
    <p:extLst>
      <p:ext uri="{BB962C8B-B14F-4D97-AF65-F5344CB8AC3E}">
        <p14:creationId xmlns:p14="http://schemas.microsoft.com/office/powerpoint/2010/main" val="1064847503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99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CREATIVE INFOGRAPH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6952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42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Oval 6"/>
          <p:cNvSpPr/>
          <p:nvPr/>
        </p:nvSpPr>
        <p:spPr>
          <a:xfrm>
            <a:off x="1913860" y="2247900"/>
            <a:ext cx="3390900" cy="33909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64292" y="2245436"/>
            <a:ext cx="2690037" cy="26900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17186" y="2245436"/>
            <a:ext cx="1984248" cy="19842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69230" y="2245436"/>
            <a:ext cx="1280160" cy="12801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063412" y="3871050"/>
            <a:ext cx="2739656" cy="24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63412" y="4562326"/>
            <a:ext cx="2739656" cy="24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6190" y="2726504"/>
            <a:ext cx="766240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PRODUCT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9695" y="3713594"/>
            <a:ext cx="1139231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BUSINESS PLAN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0185" y="4420022"/>
            <a:ext cx="1118251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CREATIVE TEAM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15892" y="5123471"/>
            <a:ext cx="586837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SALES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063412" y="2881703"/>
            <a:ext cx="2739656" cy="24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63412" y="5274240"/>
            <a:ext cx="2739656" cy="24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88750" y="2648904"/>
            <a:ext cx="37792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Proin sodales quam nec ante sollicitudin lacinia.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750" y="3635994"/>
            <a:ext cx="37792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Proin sodales quam nec ante sollicitudin lacinia.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88750" y="4331493"/>
            <a:ext cx="37792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Proin sodales quam nec ante sollicitudin lacinia.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8750" y="5043407"/>
            <a:ext cx="37792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Vestibulum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sodales ante a purus volutpat euismod. Proin sodales quam nec ante sollicitudin lacinia.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12659"/>
      </p:ext>
    </p:extLst>
  </p:cSld>
  <p:clrMapOvr>
    <a:masterClrMapping/>
  </p:clrMapOvr>
  <p:transition xmlns:p14="http://schemas.microsoft.com/office/powerpoint/2010/main" spd="med">
    <p:pull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ult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4" y="2111181"/>
            <a:ext cx="6421536" cy="3617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00100" y="743139"/>
            <a:ext cx="684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메인화면 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UI</a:t>
            </a:r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–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Multi,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Custom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모드 선택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시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55837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bel" panose="02000506030000020004" pitchFamily="2" charset="0"/>
              </a:rPr>
              <a:t>01</a:t>
            </a:r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89125" y="2051915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01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02783" y="2108990"/>
            <a:ext cx="33444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챕터선택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챕터 대표 이미지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화살표로 페이지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이동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89125" y="3270368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02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82" y="3353968"/>
            <a:ext cx="33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설명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Introduce about this mode.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9125" y="4488821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03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6170" y="11415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24383" y="3852609"/>
            <a:ext cx="48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①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1864" y="4537517"/>
            <a:ext cx="54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9676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3102" y="5008389"/>
            <a:ext cx="51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9676"/>
                </a:solidFill>
              </a:rPr>
              <a:t>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5402" y="4590812"/>
            <a:ext cx="3344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실행선택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Search(Search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화면 넘어감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Back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39637" y="5008391"/>
            <a:ext cx="1043876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merican Typewriter"/>
                <a:ea typeface="Apple SD 산돌고딕 Neo 일반체"/>
                <a:cs typeface="American Typewriter"/>
              </a:rPr>
              <a:t>Search</a:t>
            </a:r>
            <a:endParaRPr lang="en-US" sz="2000" dirty="0" smtClean="0">
              <a:solidFill>
                <a:schemeClr val="bg1"/>
              </a:solidFill>
              <a:latin typeface="American Typewriter"/>
              <a:ea typeface="Apple SD 산돌고딕 Neo 일반체"/>
              <a:cs typeface="American Typewrit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2375" y="5008391"/>
            <a:ext cx="793028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merican Typewriter"/>
                <a:ea typeface="Apple SD 산돌고딕 Neo 일반체"/>
                <a:cs typeface="American Typewriter"/>
              </a:rPr>
              <a:t>Back</a:t>
            </a:r>
            <a:endParaRPr lang="en-US" sz="2000" dirty="0" smtClean="0">
              <a:solidFill>
                <a:schemeClr val="bg1"/>
              </a:solidFill>
              <a:latin typeface="American Typewriter"/>
              <a:ea typeface="Apple SD 산돌고딕 Neo 일반체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644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PROJECT PROCESS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8682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43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26" name="Flowchart: Data 25"/>
          <p:cNvSpPr/>
          <p:nvPr/>
        </p:nvSpPr>
        <p:spPr>
          <a:xfrm>
            <a:off x="4372552" y="3512296"/>
            <a:ext cx="3605086" cy="909084"/>
          </a:xfrm>
          <a:prstGeom prst="flowChartInputOutp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ata 26"/>
          <p:cNvSpPr/>
          <p:nvPr/>
        </p:nvSpPr>
        <p:spPr>
          <a:xfrm>
            <a:off x="3660145" y="4417098"/>
            <a:ext cx="3605086" cy="909084"/>
          </a:xfrm>
          <a:prstGeom prst="flowChartInputOutpu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ata 27"/>
          <p:cNvSpPr/>
          <p:nvPr/>
        </p:nvSpPr>
        <p:spPr>
          <a:xfrm>
            <a:off x="2947738" y="5321291"/>
            <a:ext cx="3605086" cy="909084"/>
          </a:xfrm>
          <a:prstGeom prst="flowChartInputOutp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ata 23"/>
          <p:cNvSpPr/>
          <p:nvPr/>
        </p:nvSpPr>
        <p:spPr>
          <a:xfrm>
            <a:off x="5084959" y="2620040"/>
            <a:ext cx="3605086" cy="909084"/>
          </a:xfrm>
          <a:prstGeom prst="flowChartInputOutpu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634068" y="2254101"/>
            <a:ext cx="5557932" cy="909084"/>
          </a:xfrm>
          <a:custGeom>
            <a:avLst/>
            <a:gdLst>
              <a:gd name="connsiteX0" fmla="*/ 721017 w 5557932"/>
              <a:gd name="connsiteY0" fmla="*/ 0 h 909084"/>
              <a:gd name="connsiteX1" fmla="*/ 3605086 w 5557932"/>
              <a:gd name="connsiteY1" fmla="*/ 0 h 909084"/>
              <a:gd name="connsiteX2" fmla="*/ 3603568 w 5557932"/>
              <a:gd name="connsiteY2" fmla="*/ 1914 h 909084"/>
              <a:gd name="connsiteX3" fmla="*/ 5557932 w 5557932"/>
              <a:gd name="connsiteY3" fmla="*/ 1914 h 909084"/>
              <a:gd name="connsiteX4" fmla="*/ 5557932 w 5557932"/>
              <a:gd name="connsiteY4" fmla="*/ 907170 h 909084"/>
              <a:gd name="connsiteX5" fmla="*/ 2885587 w 5557932"/>
              <a:gd name="connsiteY5" fmla="*/ 907170 h 909084"/>
              <a:gd name="connsiteX6" fmla="*/ 2884069 w 5557932"/>
              <a:gd name="connsiteY6" fmla="*/ 909084 h 909084"/>
              <a:gd name="connsiteX7" fmla="*/ 0 w 5557932"/>
              <a:gd name="connsiteY7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7932" h="909084">
                <a:moveTo>
                  <a:pt x="721017" y="0"/>
                </a:moveTo>
                <a:lnTo>
                  <a:pt x="3605086" y="0"/>
                </a:lnTo>
                <a:lnTo>
                  <a:pt x="3603568" y="1914"/>
                </a:lnTo>
                <a:lnTo>
                  <a:pt x="5557932" y="1914"/>
                </a:lnTo>
                <a:lnTo>
                  <a:pt x="5557932" y="907170"/>
                </a:lnTo>
                <a:lnTo>
                  <a:pt x="2885587" y="907170"/>
                </a:lnTo>
                <a:lnTo>
                  <a:pt x="2884069" y="909084"/>
                </a:lnTo>
                <a:lnTo>
                  <a:pt x="0" y="90908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911054" y="3163185"/>
            <a:ext cx="6280946" cy="909084"/>
          </a:xfrm>
          <a:custGeom>
            <a:avLst/>
            <a:gdLst>
              <a:gd name="connsiteX0" fmla="*/ 721017 w 6280946"/>
              <a:gd name="connsiteY0" fmla="*/ 0 h 909084"/>
              <a:gd name="connsiteX1" fmla="*/ 3605086 w 6280946"/>
              <a:gd name="connsiteY1" fmla="*/ 0 h 909084"/>
              <a:gd name="connsiteX2" fmla="*/ 3603568 w 6280946"/>
              <a:gd name="connsiteY2" fmla="*/ 1914 h 909084"/>
              <a:gd name="connsiteX3" fmla="*/ 6280946 w 6280946"/>
              <a:gd name="connsiteY3" fmla="*/ 1914 h 909084"/>
              <a:gd name="connsiteX4" fmla="*/ 6280946 w 6280946"/>
              <a:gd name="connsiteY4" fmla="*/ 907170 h 909084"/>
              <a:gd name="connsiteX5" fmla="*/ 2885587 w 6280946"/>
              <a:gd name="connsiteY5" fmla="*/ 907170 h 909084"/>
              <a:gd name="connsiteX6" fmla="*/ 2884069 w 6280946"/>
              <a:gd name="connsiteY6" fmla="*/ 909084 h 909084"/>
              <a:gd name="connsiteX7" fmla="*/ 0 w 6280946"/>
              <a:gd name="connsiteY7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80946" h="909084">
                <a:moveTo>
                  <a:pt x="721017" y="0"/>
                </a:moveTo>
                <a:lnTo>
                  <a:pt x="3605086" y="0"/>
                </a:lnTo>
                <a:lnTo>
                  <a:pt x="3603568" y="1914"/>
                </a:lnTo>
                <a:lnTo>
                  <a:pt x="6280946" y="1914"/>
                </a:lnTo>
                <a:lnTo>
                  <a:pt x="6280946" y="907170"/>
                </a:lnTo>
                <a:lnTo>
                  <a:pt x="2885587" y="907170"/>
                </a:lnTo>
                <a:lnTo>
                  <a:pt x="2884069" y="909084"/>
                </a:lnTo>
                <a:lnTo>
                  <a:pt x="0" y="90908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198673" y="4063550"/>
            <a:ext cx="7003960" cy="909084"/>
          </a:xfrm>
          <a:custGeom>
            <a:avLst/>
            <a:gdLst>
              <a:gd name="connsiteX0" fmla="*/ 721017 w 7003960"/>
              <a:gd name="connsiteY0" fmla="*/ 0 h 909084"/>
              <a:gd name="connsiteX1" fmla="*/ 3605086 w 7003960"/>
              <a:gd name="connsiteY1" fmla="*/ 0 h 909084"/>
              <a:gd name="connsiteX2" fmla="*/ 3603568 w 7003960"/>
              <a:gd name="connsiteY2" fmla="*/ 1914 h 909084"/>
              <a:gd name="connsiteX3" fmla="*/ 7003960 w 7003960"/>
              <a:gd name="connsiteY3" fmla="*/ 1914 h 909084"/>
              <a:gd name="connsiteX4" fmla="*/ 7003960 w 7003960"/>
              <a:gd name="connsiteY4" fmla="*/ 907170 h 909084"/>
              <a:gd name="connsiteX5" fmla="*/ 2885587 w 7003960"/>
              <a:gd name="connsiteY5" fmla="*/ 907170 h 909084"/>
              <a:gd name="connsiteX6" fmla="*/ 2884069 w 7003960"/>
              <a:gd name="connsiteY6" fmla="*/ 909084 h 909084"/>
              <a:gd name="connsiteX7" fmla="*/ 0 w 7003960"/>
              <a:gd name="connsiteY7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03960" h="909084">
                <a:moveTo>
                  <a:pt x="721017" y="0"/>
                </a:moveTo>
                <a:lnTo>
                  <a:pt x="3605086" y="0"/>
                </a:lnTo>
                <a:lnTo>
                  <a:pt x="3603568" y="1914"/>
                </a:lnTo>
                <a:lnTo>
                  <a:pt x="7003960" y="1914"/>
                </a:lnTo>
                <a:lnTo>
                  <a:pt x="7003960" y="907170"/>
                </a:lnTo>
                <a:lnTo>
                  <a:pt x="2885587" y="907170"/>
                </a:lnTo>
                <a:lnTo>
                  <a:pt x="2884069" y="909084"/>
                </a:lnTo>
                <a:lnTo>
                  <a:pt x="0" y="90908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475659" y="4967743"/>
            <a:ext cx="7726974" cy="909084"/>
          </a:xfrm>
          <a:custGeom>
            <a:avLst/>
            <a:gdLst>
              <a:gd name="connsiteX0" fmla="*/ 721017 w 7726974"/>
              <a:gd name="connsiteY0" fmla="*/ 0 h 909084"/>
              <a:gd name="connsiteX1" fmla="*/ 3605086 w 7726974"/>
              <a:gd name="connsiteY1" fmla="*/ 0 h 909084"/>
              <a:gd name="connsiteX2" fmla="*/ 3603568 w 7726974"/>
              <a:gd name="connsiteY2" fmla="*/ 1914 h 909084"/>
              <a:gd name="connsiteX3" fmla="*/ 7726974 w 7726974"/>
              <a:gd name="connsiteY3" fmla="*/ 1914 h 909084"/>
              <a:gd name="connsiteX4" fmla="*/ 7726974 w 7726974"/>
              <a:gd name="connsiteY4" fmla="*/ 907170 h 909084"/>
              <a:gd name="connsiteX5" fmla="*/ 2885587 w 7726974"/>
              <a:gd name="connsiteY5" fmla="*/ 907170 h 909084"/>
              <a:gd name="connsiteX6" fmla="*/ 2884069 w 7726974"/>
              <a:gd name="connsiteY6" fmla="*/ 909084 h 909084"/>
              <a:gd name="connsiteX7" fmla="*/ 0 w 7726974"/>
              <a:gd name="connsiteY7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6974" h="909084">
                <a:moveTo>
                  <a:pt x="721017" y="0"/>
                </a:moveTo>
                <a:lnTo>
                  <a:pt x="3605086" y="0"/>
                </a:lnTo>
                <a:lnTo>
                  <a:pt x="3603568" y="1914"/>
                </a:lnTo>
                <a:lnTo>
                  <a:pt x="7726974" y="1914"/>
                </a:lnTo>
                <a:lnTo>
                  <a:pt x="7726974" y="907170"/>
                </a:lnTo>
                <a:lnTo>
                  <a:pt x="2885587" y="907170"/>
                </a:lnTo>
                <a:lnTo>
                  <a:pt x="2884069" y="909084"/>
                </a:lnTo>
                <a:lnTo>
                  <a:pt x="0" y="90908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660145" y="5415900"/>
            <a:ext cx="6928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Simple-Line-Icons" panose="02000503000000000000" pitchFamily="2" charset="2"/>
              </a:rPr>
              <a:t></a:t>
            </a:r>
          </a:p>
          <a:p>
            <a:pPr algn="ctr"/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OPTIONS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52964" y="4600305"/>
            <a:ext cx="6928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Simple-Line-Icons" panose="02000503000000000000" pitchFamily="2" charset="2"/>
              </a:rPr>
              <a:t> </a:t>
            </a:r>
            <a:endParaRPr lang="en-US" smtClean="0">
              <a:solidFill>
                <a:schemeClr val="bg1"/>
              </a:solidFill>
              <a:latin typeface="Simple-Line-Icons" panose="02000503000000000000" pitchFamily="2" charset="2"/>
            </a:endParaRPr>
          </a:p>
          <a:p>
            <a:pPr algn="ctr"/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OPTIONS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84960" y="3696112"/>
            <a:ext cx="6928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Simple-Line-Icons" panose="02000503000000000000" pitchFamily="2" charset="2"/>
              </a:rPr>
              <a:t> </a:t>
            </a:r>
            <a:endParaRPr lang="en-US" smtClean="0">
              <a:solidFill>
                <a:schemeClr val="bg1"/>
              </a:solidFill>
              <a:latin typeface="Simple-Line-Icons" panose="02000503000000000000" pitchFamily="2" charset="2"/>
            </a:endParaRPr>
          </a:p>
          <a:p>
            <a:pPr algn="ctr"/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OPTIONS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77778" y="2796468"/>
            <a:ext cx="6928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Simple-Line-Icons" panose="02000503000000000000" pitchFamily="2" charset="2"/>
              </a:rPr>
              <a:t> </a:t>
            </a:r>
            <a:endParaRPr lang="en-US" smtClean="0">
              <a:solidFill>
                <a:schemeClr val="bg1"/>
              </a:solidFill>
              <a:latin typeface="Simple-Line-Icons" panose="02000503000000000000" pitchFamily="2" charset="2"/>
            </a:endParaRPr>
          </a:p>
          <a:p>
            <a:pPr algn="ctr"/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OPTIONS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5172" y="2174775"/>
            <a:ext cx="3190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DESIGN SERVICE PROCESS</a:t>
            </a:r>
          </a:p>
          <a:p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Sed ut perspiciatis unde omnis iste natus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error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29226" y="2442713"/>
            <a:ext cx="311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Template</a:t>
            </a:r>
          </a:p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bg1"/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34068" y="3338187"/>
            <a:ext cx="311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Template</a:t>
            </a:r>
          </a:p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bg1"/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11054" y="4258513"/>
            <a:ext cx="311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Template</a:t>
            </a:r>
          </a:p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bg1"/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98673" y="5163120"/>
            <a:ext cx="311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Template</a:t>
            </a:r>
          </a:p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bg1"/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bg1"/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INFOGRAPHIC &amp; COLUMN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8554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44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Rounded Rectangle 6"/>
          <p:cNvSpPr/>
          <p:nvPr/>
        </p:nvSpPr>
        <p:spPr>
          <a:xfrm flipV="1">
            <a:off x="1546549" y="3391789"/>
            <a:ext cx="336698" cy="176500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flipV="1">
            <a:off x="2055971" y="4614533"/>
            <a:ext cx="336698" cy="54226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flipV="1">
            <a:off x="2571542" y="3689501"/>
            <a:ext cx="336698" cy="146729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flipV="1">
            <a:off x="3087113" y="2683839"/>
            <a:ext cx="336698" cy="24729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flipV="1">
            <a:off x="3602684" y="4136069"/>
            <a:ext cx="336698" cy="10207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flipV="1">
            <a:off x="4118255" y="3864939"/>
            <a:ext cx="336698" cy="129185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flipV="1">
            <a:off x="4633826" y="4614533"/>
            <a:ext cx="336698" cy="54226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flipV="1">
            <a:off x="5149397" y="3689501"/>
            <a:ext cx="336698" cy="146729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flipV="1">
            <a:off x="5664968" y="3391789"/>
            <a:ext cx="336698" cy="17650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46549" y="529501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AD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2511" y="529501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KL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60878" y="5295016"/>
            <a:ext cx="335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TD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4860" y="529501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4"/>
                </a:solidFill>
                <a:latin typeface="Abel" panose="02000506030000020004" pitchFamily="2" charset="0"/>
              </a:rPr>
              <a:t>UK</a:t>
            </a:r>
            <a:endParaRPr lang="en-US" sz="1200">
              <a:solidFill>
                <a:schemeClr val="accent4"/>
              </a:solidFill>
              <a:latin typeface="Abel" panose="02000506030000020004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5726" y="5284375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MN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248" y="5295014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CD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5018" y="5295014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AU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2858" y="5295014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bel" panose="02000506030000020004" pitchFamily="2" charset="0"/>
              </a:rPr>
              <a:t>CH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6699" y="529501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L:T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72851" y="5232305"/>
            <a:ext cx="381138" cy="38113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25140" y="5232305"/>
            <a:ext cx="381138" cy="38113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40442" y="234700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98%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25140" y="3336992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65%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7490" y="2674326"/>
            <a:ext cx="3650510" cy="117667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17490" y="2669897"/>
            <a:ext cx="2169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INFOGRAPHIC TITTLE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88618" y="267666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23,856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75806" y="3396974"/>
            <a:ext cx="746486" cy="408623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bel" panose="02000506030000020004" pitchFamily="2" charset="0"/>
              </a:rPr>
              <a:t>+75%</a:t>
            </a:r>
            <a:endParaRPr lang="en-US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7490" y="3994065"/>
            <a:ext cx="3650510" cy="117667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17490" y="3989636"/>
            <a:ext cx="2169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INFOGRAPHIC TITTLE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88618" y="3996404"/>
            <a:ext cx="8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15,856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75806" y="4716713"/>
            <a:ext cx="727328" cy="4086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bel" panose="02000506030000020004" pitchFamily="2" charset="0"/>
              </a:rPr>
              <a:t>- 30%</a:t>
            </a:r>
            <a:endParaRPr lang="en-US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62363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92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CREATIVE DOUGHNUT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8682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45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592580668"/>
              </p:ext>
            </p:extLst>
          </p:nvPr>
        </p:nvGraphicFramePr>
        <p:xfrm>
          <a:off x="1524000" y="2513615"/>
          <a:ext cx="3090530" cy="3125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Oval 11"/>
          <p:cNvSpPr/>
          <p:nvPr/>
        </p:nvSpPr>
        <p:spPr>
          <a:xfrm>
            <a:off x="2785730" y="2551814"/>
            <a:ext cx="233916" cy="2339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22475" y="3312042"/>
            <a:ext cx="233916" cy="2339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09556" y="4981356"/>
            <a:ext cx="233916" cy="2339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06075" y="2918638"/>
            <a:ext cx="233916" cy="2339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0"/>
          </p:cNvCxnSpPr>
          <p:nvPr/>
        </p:nvCxnSpPr>
        <p:spPr>
          <a:xfrm flipV="1">
            <a:off x="1839433" y="2247900"/>
            <a:ext cx="0" cy="10641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39433" y="2247900"/>
            <a:ext cx="33492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88688" y="2247900"/>
            <a:ext cx="0" cy="303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88688" y="2551814"/>
            <a:ext cx="9073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6"/>
          </p:cNvCxnSpPr>
          <p:nvPr/>
        </p:nvCxnSpPr>
        <p:spPr>
          <a:xfrm>
            <a:off x="3019646" y="2668772"/>
            <a:ext cx="1956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76037" y="2668772"/>
            <a:ext cx="0" cy="303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76037" y="2962053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6"/>
          </p:cNvCxnSpPr>
          <p:nvPr/>
        </p:nvCxnSpPr>
        <p:spPr>
          <a:xfrm>
            <a:off x="3539991" y="3035596"/>
            <a:ext cx="111706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57060" y="3035596"/>
            <a:ext cx="0" cy="303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57060" y="3339510"/>
            <a:ext cx="1371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26514" y="5215272"/>
            <a:ext cx="0" cy="303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26514" y="5519186"/>
            <a:ext cx="39319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96000" y="236714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15%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99206" y="277325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10%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9206" y="317662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65%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6000" y="5334520"/>
            <a:ext cx="5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35%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15944" y="2275708"/>
            <a:ext cx="372139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20775" y="2189210"/>
            <a:ext cx="2346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916917" y="3005136"/>
            <a:ext cx="372139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21748" y="2918638"/>
            <a:ext cx="2346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16917" y="3815747"/>
            <a:ext cx="372139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21748" y="3729249"/>
            <a:ext cx="2346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916917" y="4626358"/>
            <a:ext cx="372139" cy="914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321748" y="4539860"/>
            <a:ext cx="2346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MANGO – The Premium 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2545" y="3869332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DESIGN</a:t>
            </a:r>
          </a:p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SOLUTIONS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idx="4294967295"/>
          </p:nvPr>
        </p:nvSpPr>
        <p:spPr>
          <a:xfrm>
            <a:off x="0" y="0"/>
            <a:ext cx="12192000" cy="68573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sp>
        <p:nvSpPr>
          <p:cNvPr id="2" name="TextBox 1"/>
          <p:cNvSpPr txBox="1"/>
          <p:nvPr/>
        </p:nvSpPr>
        <p:spPr>
          <a:xfrm>
            <a:off x="800100" y="857291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GENDER INFOGRAPH</a:t>
            </a:r>
            <a:endParaRPr lang="en-US" sz="36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0158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46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bg1">
                    <a:lumMod val="8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2194522" y="2690570"/>
            <a:ext cx="367254" cy="866411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194522" y="4235977"/>
            <a:ext cx="365760" cy="868680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5018" y="2739055"/>
            <a:ext cx="262340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DESIGN fugats untras. Etharums ser quidem </a:t>
            </a:r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rerum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5017" y="4285597"/>
            <a:ext cx="262340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FEMALE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DESIGN fugats untras. Etharums ser quidem </a:t>
            </a:r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rerum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Arc 11"/>
          <p:cNvSpPr/>
          <p:nvPr/>
        </p:nvSpPr>
        <p:spPr>
          <a:xfrm>
            <a:off x="5744455" y="2690570"/>
            <a:ext cx="935665" cy="935665"/>
          </a:xfrm>
          <a:prstGeom prst="arc">
            <a:avLst>
              <a:gd name="adj1" fmla="val 16200000"/>
              <a:gd name="adj2" fmla="val 208956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7403134" y="2684721"/>
            <a:ext cx="935665" cy="935665"/>
          </a:xfrm>
          <a:prstGeom prst="arc">
            <a:avLst>
              <a:gd name="adj1" fmla="val 16200000"/>
              <a:gd name="adj2" fmla="val 471293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>
            <a:off x="9061813" y="2668772"/>
            <a:ext cx="935665" cy="935665"/>
          </a:xfrm>
          <a:prstGeom prst="arc">
            <a:avLst>
              <a:gd name="adj1" fmla="val 16200000"/>
              <a:gd name="adj2" fmla="val 826696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9751" y="2690258"/>
            <a:ext cx="6463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25%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0828" y="2690257"/>
            <a:ext cx="6463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45%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12430" y="2690256"/>
            <a:ext cx="6463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70%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8" name="Arc 17"/>
          <p:cNvSpPr/>
          <p:nvPr/>
        </p:nvSpPr>
        <p:spPr>
          <a:xfrm>
            <a:off x="5744455" y="4307395"/>
            <a:ext cx="935665" cy="935665"/>
          </a:xfrm>
          <a:prstGeom prst="arc">
            <a:avLst>
              <a:gd name="adj1" fmla="val 16200000"/>
              <a:gd name="adj2" fmla="val 625082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7403134" y="4301546"/>
            <a:ext cx="935665" cy="935665"/>
          </a:xfrm>
          <a:prstGeom prst="arc">
            <a:avLst>
              <a:gd name="adj1" fmla="val 16200000"/>
              <a:gd name="adj2" fmla="val 186501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rc 19"/>
          <p:cNvSpPr/>
          <p:nvPr/>
        </p:nvSpPr>
        <p:spPr>
          <a:xfrm>
            <a:off x="9061813" y="4285597"/>
            <a:ext cx="935665" cy="935665"/>
          </a:xfrm>
          <a:prstGeom prst="arc">
            <a:avLst>
              <a:gd name="adj1" fmla="val 16200000"/>
              <a:gd name="adj2" fmla="val 77029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9751" y="4307083"/>
            <a:ext cx="6463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55%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70828" y="4307082"/>
            <a:ext cx="6463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10%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12430" y="4307081"/>
            <a:ext cx="6463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70%</a:t>
            </a:r>
          </a:p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7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4294967295"/>
          </p:nvPr>
        </p:nvSpPr>
        <p:spPr>
          <a:xfrm>
            <a:off x="1524000" y="1696099"/>
            <a:ext cx="5482856" cy="394270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2524899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BEFORE or AFTER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2247900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0471" y="3143798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9887" y="4081849"/>
            <a:ext cx="349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41149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4294967295"/>
          </p:nvPr>
        </p:nvSpPr>
        <p:spPr>
          <a:xfrm>
            <a:off x="0" y="0"/>
            <a:ext cx="12192000" cy="6857355"/>
          </a:xfrm>
          <a:prstGeom prst="rect">
            <a:avLst/>
          </a:prstGeom>
        </p:spPr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8016" y="2461990"/>
            <a:ext cx="375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BUSINESS ELEMENT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8016" y="2184991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65612" y="3108321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38016" y="3214970"/>
            <a:ext cx="352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5639" y="408248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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1137" y="4036314"/>
            <a:ext cx="244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55639" y="51603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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71137" y="5114226"/>
            <a:ext cx="244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55639" y="46445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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1137" y="4598353"/>
            <a:ext cx="244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</p:txBody>
      </p:sp>
    </p:spTree>
    <p:extLst>
      <p:ext uri="{BB962C8B-B14F-4D97-AF65-F5344CB8AC3E}">
        <p14:creationId xmlns:p14="http://schemas.microsoft.com/office/powerpoint/2010/main" val="26573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2421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PRICE TABLE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7080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49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2247900"/>
            <a:ext cx="18288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2247900"/>
            <a:ext cx="18288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247900"/>
            <a:ext cx="18288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0" y="2252330"/>
            <a:ext cx="18288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224790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$250 per year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8288" y="2252330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$350 per year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4288" y="2247900"/>
            <a:ext cx="140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$400 per year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00288" y="2247900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$500 per year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0" y="3084511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21" name="Rectangle 20"/>
          <p:cNvSpPr/>
          <p:nvPr/>
        </p:nvSpPr>
        <p:spPr>
          <a:xfrm>
            <a:off x="1524000" y="3582394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22" name="Rectangle 21"/>
          <p:cNvSpPr/>
          <p:nvPr/>
        </p:nvSpPr>
        <p:spPr>
          <a:xfrm>
            <a:off x="1524000" y="4080277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23" name="Rectangle 22"/>
          <p:cNvSpPr/>
          <p:nvPr/>
        </p:nvSpPr>
        <p:spPr>
          <a:xfrm>
            <a:off x="1524000" y="457816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28" name="Rectangle 27"/>
          <p:cNvSpPr/>
          <p:nvPr/>
        </p:nvSpPr>
        <p:spPr>
          <a:xfrm>
            <a:off x="3828288" y="3084511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29" name="Rectangle 28"/>
          <p:cNvSpPr/>
          <p:nvPr/>
        </p:nvSpPr>
        <p:spPr>
          <a:xfrm>
            <a:off x="3828288" y="3582394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30" name="Rectangle 29"/>
          <p:cNvSpPr/>
          <p:nvPr/>
        </p:nvSpPr>
        <p:spPr>
          <a:xfrm>
            <a:off x="3828288" y="4080277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31" name="Rectangle 30"/>
          <p:cNvSpPr/>
          <p:nvPr/>
        </p:nvSpPr>
        <p:spPr>
          <a:xfrm>
            <a:off x="3828288" y="457816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32" name="Rectangle 31"/>
          <p:cNvSpPr/>
          <p:nvPr/>
        </p:nvSpPr>
        <p:spPr>
          <a:xfrm>
            <a:off x="6114288" y="3084511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33" name="Rectangle 32"/>
          <p:cNvSpPr/>
          <p:nvPr/>
        </p:nvSpPr>
        <p:spPr>
          <a:xfrm>
            <a:off x="6114288" y="3582394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34" name="Rectangle 33"/>
          <p:cNvSpPr/>
          <p:nvPr/>
        </p:nvSpPr>
        <p:spPr>
          <a:xfrm>
            <a:off x="6114288" y="4080277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35" name="Rectangle 34"/>
          <p:cNvSpPr/>
          <p:nvPr/>
        </p:nvSpPr>
        <p:spPr>
          <a:xfrm>
            <a:off x="6114288" y="457816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36" name="Rectangle 35"/>
          <p:cNvSpPr/>
          <p:nvPr/>
        </p:nvSpPr>
        <p:spPr>
          <a:xfrm>
            <a:off x="8400288" y="3084511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37" name="Rectangle 36"/>
          <p:cNvSpPr/>
          <p:nvPr/>
        </p:nvSpPr>
        <p:spPr>
          <a:xfrm>
            <a:off x="8400288" y="3582394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38" name="Rectangle 37"/>
          <p:cNvSpPr/>
          <p:nvPr/>
        </p:nvSpPr>
        <p:spPr>
          <a:xfrm>
            <a:off x="8400288" y="4080277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39" name="Rectangle 38"/>
          <p:cNvSpPr/>
          <p:nvPr/>
        </p:nvSpPr>
        <p:spPr>
          <a:xfrm>
            <a:off x="8400288" y="457816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consectetur adipiscing elit. </a:t>
            </a:r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1563819" y="5299549"/>
            <a:ext cx="733206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STARTER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51470" y="5299549"/>
            <a:ext cx="810504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STANDART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33919" y="5299549"/>
            <a:ext cx="851478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EXCLUSIVE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1554" y="5299549"/>
            <a:ext cx="770702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ULTIMATE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7638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20" name="Right Triangle 19"/>
          <p:cNvSpPr/>
          <p:nvPr/>
        </p:nvSpPr>
        <p:spPr>
          <a:xfrm>
            <a:off x="9204251" y="3429000"/>
            <a:ext cx="1463749" cy="21717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/>
        </p:nvSpPr>
        <p:spPr>
          <a:xfrm flipH="1">
            <a:off x="7740503" y="3429000"/>
            <a:ext cx="1463749" cy="21717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/>
          <p:cNvSpPr/>
          <p:nvPr/>
        </p:nvSpPr>
        <p:spPr>
          <a:xfrm>
            <a:off x="7563169" y="3943540"/>
            <a:ext cx="1116943" cy="165716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/>
        </p:nvSpPr>
        <p:spPr>
          <a:xfrm flipH="1">
            <a:off x="6446226" y="3943540"/>
            <a:ext cx="1116943" cy="165716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/>
        </p:nvSpPr>
        <p:spPr>
          <a:xfrm>
            <a:off x="6276754" y="4448638"/>
            <a:ext cx="776502" cy="1152062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 flipH="1">
            <a:off x="5500253" y="4448638"/>
            <a:ext cx="776502" cy="115206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843422" y="5024669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36,15%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7698" y="5020138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45,80%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60216" y="5020138"/>
            <a:ext cx="85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85,20%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96865" y="4538203"/>
            <a:ext cx="467833" cy="4678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Simple-Line-Icons" panose="02000503000000000000" pitchFamily="2" charset="2"/>
              </a:rPr>
              <a:t></a:t>
            </a:r>
            <a:endParaRPr 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76366" y="4538203"/>
            <a:ext cx="1813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consectetur</a:t>
            </a:r>
            <a:endParaRPr lang="en-US" sz="1200"/>
          </a:p>
        </p:txBody>
      </p:sp>
      <p:sp>
        <p:nvSpPr>
          <p:cNvPr id="34" name="Oval 33"/>
          <p:cNvSpPr/>
          <p:nvPr/>
        </p:nvSpPr>
        <p:spPr>
          <a:xfrm>
            <a:off x="6698519" y="3728256"/>
            <a:ext cx="467833" cy="4678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Simple-Line-Icons" panose="02000503000000000000" pitchFamily="2" charset="2"/>
              </a:rPr>
              <a:t></a:t>
            </a:r>
            <a:endParaRPr 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78020" y="3728256"/>
            <a:ext cx="1813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consectetur</a:t>
            </a:r>
            <a:endParaRPr lang="en-US" sz="1200"/>
          </a:p>
        </p:txBody>
      </p:sp>
      <p:sp>
        <p:nvSpPr>
          <p:cNvPr id="36" name="Oval 35"/>
          <p:cNvSpPr/>
          <p:nvPr/>
        </p:nvSpPr>
        <p:spPr>
          <a:xfrm>
            <a:off x="8516363" y="3023495"/>
            <a:ext cx="467833" cy="4678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  <a:latin typeface="Simple-Line-Icons" panose="02000503000000000000" pitchFamily="2" charset="2"/>
              </a:rPr>
              <a:t></a:t>
            </a:r>
            <a:endParaRPr 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95864" y="3023495"/>
            <a:ext cx="1813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Lorem ipsum dolor sit amet,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consectetur</a:t>
            </a:r>
            <a:endParaRPr 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1459201" y="1898477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BEFORE or AFTER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59201" y="1621478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23672" y="2517376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10" name="Arc 9"/>
          <p:cNvSpPr/>
          <p:nvPr/>
        </p:nvSpPr>
        <p:spPr>
          <a:xfrm>
            <a:off x="4503462" y="2684096"/>
            <a:ext cx="3185076" cy="3185076"/>
          </a:xfrm>
          <a:prstGeom prst="arc">
            <a:avLst>
              <a:gd name="adj1" fmla="val 16200000"/>
              <a:gd name="adj2" fmla="val 2129509"/>
            </a:avLst>
          </a:prstGeom>
          <a:noFill/>
          <a:ln w="190500" cap="rnd">
            <a:solidFill>
              <a:schemeClr val="accent4"/>
            </a:solidFill>
          </a:ln>
          <a:effectLst>
            <a:outerShdw blurRad="50800" dist="381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4731708" y="2912343"/>
            <a:ext cx="2718208" cy="2718208"/>
          </a:xfrm>
          <a:prstGeom prst="arc">
            <a:avLst>
              <a:gd name="adj1" fmla="val 16200000"/>
              <a:gd name="adj2" fmla="val 4126498"/>
            </a:avLst>
          </a:prstGeom>
          <a:noFill/>
          <a:ln w="190500" cap="rnd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4966594" y="3147229"/>
            <a:ext cx="2248436" cy="2248436"/>
          </a:xfrm>
          <a:prstGeom prst="arc">
            <a:avLst>
              <a:gd name="adj1" fmla="val 16200000"/>
              <a:gd name="adj2" fmla="val 7768387"/>
            </a:avLst>
          </a:prstGeom>
          <a:noFill/>
          <a:ln w="190500" cap="rnd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5201895" y="3382530"/>
            <a:ext cx="1777833" cy="1777833"/>
          </a:xfrm>
          <a:prstGeom prst="arc">
            <a:avLst>
              <a:gd name="adj1" fmla="val 16200000"/>
              <a:gd name="adj2" fmla="val 8772905"/>
            </a:avLst>
          </a:prstGeom>
          <a:noFill/>
          <a:ln w="190500" cap="rnd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5437196" y="3617831"/>
            <a:ext cx="1307230" cy="1307230"/>
          </a:xfrm>
          <a:prstGeom prst="arc">
            <a:avLst>
              <a:gd name="adj1" fmla="val 16200000"/>
              <a:gd name="adj2" fmla="val 10365946"/>
            </a:avLst>
          </a:prstGeom>
          <a:noFill/>
          <a:ln w="190500" cap="rnd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02130" y="849197"/>
            <a:ext cx="438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CIRCULAR INFOGRAPHIC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62878" y="572198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01069" y="1495528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32766" y="1602177"/>
            <a:ext cx="352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0" y="2598696"/>
            <a:ext cx="869623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PRODUCT A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65161" y="2971500"/>
            <a:ext cx="326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14896" y="4842415"/>
            <a:ext cx="876221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PRODUCT B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6057" y="5215219"/>
            <a:ext cx="291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98377" y="2598695"/>
            <a:ext cx="877871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PRODUCT C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2896" y="2967335"/>
            <a:ext cx="274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55397" y="4853896"/>
            <a:ext cx="881170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PRODUCT D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23424" y="5222536"/>
            <a:ext cx="227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rerum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14123" y="552277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C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51708" y="44176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A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0081" y="48797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C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02393" y="523610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D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CIRCULAR INFOGRAPHIC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8554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52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825725" y="2421286"/>
            <a:ext cx="4751637" cy="2378780"/>
            <a:chOff x="4964482" y="2474451"/>
            <a:chExt cx="4751637" cy="2378780"/>
          </a:xfrm>
        </p:grpSpPr>
        <p:sp>
          <p:nvSpPr>
            <p:cNvPr id="8" name="Arc 7"/>
            <p:cNvSpPr/>
            <p:nvPr/>
          </p:nvSpPr>
          <p:spPr>
            <a:xfrm>
              <a:off x="7995240" y="3132352"/>
              <a:ext cx="1201479" cy="1201479"/>
            </a:xfrm>
            <a:prstGeom prst="arc">
              <a:avLst>
                <a:gd name="adj1" fmla="val 16200000"/>
                <a:gd name="adj2" fmla="val 7874164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Arc 8"/>
            <p:cNvSpPr/>
            <p:nvPr/>
          </p:nvSpPr>
          <p:spPr>
            <a:xfrm>
              <a:off x="7824675" y="2961787"/>
              <a:ext cx="1542608" cy="1542608"/>
            </a:xfrm>
            <a:prstGeom prst="arc">
              <a:avLst>
                <a:gd name="adj1" fmla="val 16200000"/>
                <a:gd name="adj2" fmla="val 11008938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>
            <a:xfrm>
              <a:off x="7649575" y="2786687"/>
              <a:ext cx="1892808" cy="1892808"/>
            </a:xfrm>
            <a:prstGeom prst="arc">
              <a:avLst>
                <a:gd name="adj1" fmla="val 16200000"/>
                <a:gd name="adj2" fmla="val 9696969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>
              <a:off x="7475839" y="2612951"/>
              <a:ext cx="2240280" cy="2240280"/>
            </a:xfrm>
            <a:prstGeom prst="arc">
              <a:avLst>
                <a:gd name="adj1" fmla="val 16200000"/>
                <a:gd name="adj2" fmla="val 8286219"/>
              </a:avLst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776039" y="2612951"/>
              <a:ext cx="1825256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76039" y="2786687"/>
              <a:ext cx="1825256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76039" y="2960619"/>
              <a:ext cx="1825256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776039" y="3132352"/>
              <a:ext cx="1825256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35514" y="2474451"/>
              <a:ext cx="9478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Development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7227" y="2648187"/>
              <a:ext cx="76828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Marketing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31662" y="2821923"/>
              <a:ext cx="86927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Managment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64482" y="2993852"/>
              <a:ext cx="5437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Social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766489" y="2783349"/>
              <a:ext cx="1097280" cy="0"/>
            </a:xfrm>
            <a:prstGeom prst="line">
              <a:avLst/>
            </a:prstGeom>
            <a:ln w="3175">
              <a:solidFill>
                <a:schemeClr val="accent4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532893" y="3122529"/>
              <a:ext cx="1280160" cy="0"/>
            </a:xfrm>
            <a:prstGeom prst="line">
              <a:avLst/>
            </a:prstGeom>
            <a:ln w="3175">
              <a:solidFill>
                <a:schemeClr val="accent4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584936" y="2960422"/>
              <a:ext cx="274320" cy="0"/>
            </a:xfrm>
            <a:prstGeom prst="line">
              <a:avLst/>
            </a:prstGeom>
            <a:ln w="3175">
              <a:solidFill>
                <a:schemeClr val="accent4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675893" y="2612950"/>
              <a:ext cx="274320" cy="0"/>
            </a:xfrm>
            <a:prstGeom prst="line">
              <a:avLst/>
            </a:prstGeom>
            <a:ln w="3175">
              <a:solidFill>
                <a:schemeClr val="accent4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635913" y="5001379"/>
            <a:ext cx="303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Creative Chart’s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DESIGN fugats untras.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Etharums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2421286"/>
            <a:ext cx="363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45% |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Development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DESIGN fugats untras. Etharums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3998" y="4873276"/>
            <a:ext cx="363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50% |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Social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DESIGN fugats untras. Etharums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0" y="4055946"/>
            <a:ext cx="363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35% |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Managment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DESIGN fugats untras. Etharums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3998" y="3238616"/>
            <a:ext cx="363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60% |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DESIGN fugats untras. Etharums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3227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a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5" y="2111800"/>
            <a:ext cx="6432239" cy="362379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00100" y="743139"/>
            <a:ext cx="506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메인화면 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UI</a:t>
            </a:r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–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Search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선택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시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55837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bel" panose="02000506030000020004" pitchFamily="2" charset="0"/>
              </a:rPr>
              <a:t>01</a:t>
            </a:r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89125" y="2051915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01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02783" y="2108990"/>
            <a:ext cx="33444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Search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중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Loading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 시간동안 점들이 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순서대로 하이라이트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89125" y="3270368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02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82" y="3353968"/>
            <a:ext cx="33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돌아가기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Back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9125" y="4488821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03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6170" y="11415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1536" y="3909684"/>
            <a:ext cx="48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①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8068" y="5036929"/>
            <a:ext cx="54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9676"/>
                </a:solidFill>
              </a:rPr>
              <a:t>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24490" y="5022660"/>
            <a:ext cx="793028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merican Typewriter"/>
                <a:ea typeface="Apple SD 산돌고딕 Neo 일반체"/>
                <a:cs typeface="American Typewriter"/>
              </a:rPr>
              <a:t>Back</a:t>
            </a:r>
            <a:endParaRPr lang="en-US" sz="2000" dirty="0" smtClean="0">
              <a:solidFill>
                <a:schemeClr val="bg1"/>
              </a:solidFill>
              <a:latin typeface="American Typewriter"/>
              <a:ea typeface="Apple SD 산돌고딕 Neo 일반체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39803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ESSENTIAL or PROFESSIONAL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0286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53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394" name="Rounded Rectangle 393"/>
          <p:cNvSpPr/>
          <p:nvPr/>
        </p:nvSpPr>
        <p:spPr>
          <a:xfrm>
            <a:off x="1524000" y="2247900"/>
            <a:ext cx="899337" cy="899337"/>
          </a:xfrm>
          <a:prstGeom prst="roundRect">
            <a:avLst>
              <a:gd name="adj" fmla="val 107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  <a:latin typeface="Abel" panose="02000506030000020004" pitchFamily="2" charset="0"/>
              </a:rPr>
              <a:t>85%</a:t>
            </a:r>
            <a:endParaRPr lang="en-US" sz="24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2500258" y="2408573"/>
            <a:ext cx="30499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ESSENTIAL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nemis</a:t>
            </a:r>
          </a:p>
        </p:txBody>
      </p:sp>
      <p:sp>
        <p:nvSpPr>
          <p:cNvPr id="406" name="Freeform 405"/>
          <p:cNvSpPr>
            <a:spLocks noChangeArrowheads="1"/>
          </p:cNvSpPr>
          <p:nvPr/>
        </p:nvSpPr>
        <p:spPr bwMode="auto">
          <a:xfrm>
            <a:off x="1527270" y="3564415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07" name="Freeform 406"/>
          <p:cNvSpPr>
            <a:spLocks noChangeArrowheads="1"/>
          </p:cNvSpPr>
          <p:nvPr/>
        </p:nvSpPr>
        <p:spPr bwMode="auto">
          <a:xfrm>
            <a:off x="1803416" y="3556951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08" name="Freeform 407"/>
          <p:cNvSpPr>
            <a:spLocks noChangeArrowheads="1"/>
          </p:cNvSpPr>
          <p:nvPr/>
        </p:nvSpPr>
        <p:spPr bwMode="auto">
          <a:xfrm>
            <a:off x="2079562" y="3556951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09" name="Freeform 408"/>
          <p:cNvSpPr>
            <a:spLocks noChangeArrowheads="1"/>
          </p:cNvSpPr>
          <p:nvPr/>
        </p:nvSpPr>
        <p:spPr bwMode="auto">
          <a:xfrm>
            <a:off x="2355708" y="3564415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10" name="Freeform 409"/>
          <p:cNvSpPr>
            <a:spLocks noChangeArrowheads="1"/>
          </p:cNvSpPr>
          <p:nvPr/>
        </p:nvSpPr>
        <p:spPr bwMode="auto">
          <a:xfrm>
            <a:off x="2631854" y="3556950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11" name="Freeform 410"/>
          <p:cNvSpPr>
            <a:spLocks/>
          </p:cNvSpPr>
          <p:nvPr/>
        </p:nvSpPr>
        <p:spPr bwMode="auto">
          <a:xfrm>
            <a:off x="1532723" y="397640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12" name="Freeform 411"/>
          <p:cNvSpPr>
            <a:spLocks/>
          </p:cNvSpPr>
          <p:nvPr/>
        </p:nvSpPr>
        <p:spPr bwMode="auto">
          <a:xfrm>
            <a:off x="1803416" y="397640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13" name="Freeform 412"/>
          <p:cNvSpPr>
            <a:spLocks/>
          </p:cNvSpPr>
          <p:nvPr/>
        </p:nvSpPr>
        <p:spPr bwMode="auto">
          <a:xfrm>
            <a:off x="2082276" y="397640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14" name="Freeform 413"/>
          <p:cNvSpPr>
            <a:spLocks/>
          </p:cNvSpPr>
          <p:nvPr/>
        </p:nvSpPr>
        <p:spPr bwMode="auto">
          <a:xfrm>
            <a:off x="2355708" y="397640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15" name="Freeform 414"/>
          <p:cNvSpPr>
            <a:spLocks/>
          </p:cNvSpPr>
          <p:nvPr/>
        </p:nvSpPr>
        <p:spPr bwMode="auto">
          <a:xfrm>
            <a:off x="2631259" y="397640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16" name="TextBox 415"/>
          <p:cNvSpPr txBox="1"/>
          <p:nvPr/>
        </p:nvSpPr>
        <p:spPr>
          <a:xfrm>
            <a:off x="2886825" y="3522183"/>
            <a:ext cx="9022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80%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2886825" y="3960900"/>
            <a:ext cx="10560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40%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Female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18" name="Arc 417"/>
          <p:cNvSpPr/>
          <p:nvPr/>
        </p:nvSpPr>
        <p:spPr>
          <a:xfrm>
            <a:off x="4608048" y="3556950"/>
            <a:ext cx="935665" cy="935665"/>
          </a:xfrm>
          <a:prstGeom prst="arc">
            <a:avLst>
              <a:gd name="adj1" fmla="val 16200000"/>
              <a:gd name="adj2" fmla="val 208956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TextBox 418"/>
          <p:cNvSpPr txBox="1"/>
          <p:nvPr/>
        </p:nvSpPr>
        <p:spPr>
          <a:xfrm>
            <a:off x="4242075" y="3570582"/>
            <a:ext cx="6463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25%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1492568" y="4735927"/>
            <a:ext cx="405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</a:t>
            </a:r>
          </a:p>
        </p:txBody>
      </p:sp>
      <p:sp>
        <p:nvSpPr>
          <p:cNvPr id="455" name="Rounded Rectangle 454"/>
          <p:cNvSpPr/>
          <p:nvPr/>
        </p:nvSpPr>
        <p:spPr>
          <a:xfrm>
            <a:off x="6565633" y="2247900"/>
            <a:ext cx="899337" cy="899337"/>
          </a:xfrm>
          <a:prstGeom prst="roundRect">
            <a:avLst>
              <a:gd name="adj" fmla="val 107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  <a:latin typeface="Abel" panose="02000506030000020004" pitchFamily="2" charset="0"/>
              </a:rPr>
              <a:t>55%</a:t>
            </a:r>
            <a:endParaRPr lang="en-US" sz="24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456" name="TextBox 455"/>
          <p:cNvSpPr txBox="1"/>
          <p:nvPr/>
        </p:nvSpPr>
        <p:spPr>
          <a:xfrm>
            <a:off x="7541891" y="2408573"/>
            <a:ext cx="30499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PROFESSIONAL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nemis</a:t>
            </a:r>
          </a:p>
        </p:txBody>
      </p:sp>
      <p:sp>
        <p:nvSpPr>
          <p:cNvPr id="457" name="Freeform 456"/>
          <p:cNvSpPr>
            <a:spLocks noChangeArrowheads="1"/>
          </p:cNvSpPr>
          <p:nvPr/>
        </p:nvSpPr>
        <p:spPr bwMode="auto">
          <a:xfrm>
            <a:off x="6568903" y="3564415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58" name="Freeform 457"/>
          <p:cNvSpPr>
            <a:spLocks noChangeArrowheads="1"/>
          </p:cNvSpPr>
          <p:nvPr/>
        </p:nvSpPr>
        <p:spPr bwMode="auto">
          <a:xfrm>
            <a:off x="6845049" y="3556951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59" name="Freeform 458"/>
          <p:cNvSpPr>
            <a:spLocks noChangeArrowheads="1"/>
          </p:cNvSpPr>
          <p:nvPr/>
        </p:nvSpPr>
        <p:spPr bwMode="auto">
          <a:xfrm>
            <a:off x="7121195" y="3556951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60" name="Freeform 459"/>
          <p:cNvSpPr>
            <a:spLocks noChangeArrowheads="1"/>
          </p:cNvSpPr>
          <p:nvPr/>
        </p:nvSpPr>
        <p:spPr bwMode="auto">
          <a:xfrm>
            <a:off x="7397341" y="3564415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61" name="Freeform 460"/>
          <p:cNvSpPr>
            <a:spLocks noChangeArrowheads="1"/>
          </p:cNvSpPr>
          <p:nvPr/>
        </p:nvSpPr>
        <p:spPr bwMode="auto">
          <a:xfrm>
            <a:off x="7673487" y="3556950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62" name="Freeform 461"/>
          <p:cNvSpPr>
            <a:spLocks/>
          </p:cNvSpPr>
          <p:nvPr/>
        </p:nvSpPr>
        <p:spPr bwMode="auto">
          <a:xfrm>
            <a:off x="6574356" y="397640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63" name="Freeform 462"/>
          <p:cNvSpPr>
            <a:spLocks/>
          </p:cNvSpPr>
          <p:nvPr/>
        </p:nvSpPr>
        <p:spPr bwMode="auto">
          <a:xfrm>
            <a:off x="6845049" y="397640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64" name="Freeform 463"/>
          <p:cNvSpPr>
            <a:spLocks/>
          </p:cNvSpPr>
          <p:nvPr/>
        </p:nvSpPr>
        <p:spPr bwMode="auto">
          <a:xfrm>
            <a:off x="7123909" y="397640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65" name="Freeform 464"/>
          <p:cNvSpPr>
            <a:spLocks/>
          </p:cNvSpPr>
          <p:nvPr/>
        </p:nvSpPr>
        <p:spPr bwMode="auto">
          <a:xfrm>
            <a:off x="7397341" y="397640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66" name="Freeform 465"/>
          <p:cNvSpPr>
            <a:spLocks/>
          </p:cNvSpPr>
          <p:nvPr/>
        </p:nvSpPr>
        <p:spPr bwMode="auto">
          <a:xfrm>
            <a:off x="7672892" y="3976402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67" name="TextBox 466"/>
          <p:cNvSpPr txBox="1"/>
          <p:nvPr/>
        </p:nvSpPr>
        <p:spPr>
          <a:xfrm>
            <a:off x="7928458" y="3522183"/>
            <a:ext cx="9022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80%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7928458" y="3960900"/>
            <a:ext cx="10560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40%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Female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69" name="Arc 468"/>
          <p:cNvSpPr/>
          <p:nvPr/>
        </p:nvSpPr>
        <p:spPr>
          <a:xfrm>
            <a:off x="9649681" y="3556950"/>
            <a:ext cx="935665" cy="935665"/>
          </a:xfrm>
          <a:prstGeom prst="arc">
            <a:avLst>
              <a:gd name="adj1" fmla="val 16200000"/>
              <a:gd name="adj2" fmla="val 6197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TextBox 469"/>
          <p:cNvSpPr txBox="1"/>
          <p:nvPr/>
        </p:nvSpPr>
        <p:spPr>
          <a:xfrm>
            <a:off x="9283708" y="3570582"/>
            <a:ext cx="6463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60%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6534201" y="4735927"/>
            <a:ext cx="405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</a:t>
            </a:r>
          </a:p>
        </p:txBody>
      </p:sp>
    </p:spTree>
    <p:extLst>
      <p:ext uri="{BB962C8B-B14F-4D97-AF65-F5344CB8AC3E}">
        <p14:creationId xmlns:p14="http://schemas.microsoft.com/office/powerpoint/2010/main" val="23547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4418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LINE GRAPH &amp; CONTENT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0158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54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71116726"/>
              </p:ext>
            </p:extLst>
          </p:nvPr>
        </p:nvGraphicFramePr>
        <p:xfrm>
          <a:off x="1524000" y="3228852"/>
          <a:ext cx="9144000" cy="2371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Oval Callout 7"/>
          <p:cNvSpPr/>
          <p:nvPr/>
        </p:nvSpPr>
        <p:spPr>
          <a:xfrm>
            <a:off x="2435114" y="2247900"/>
            <a:ext cx="1031229" cy="1031229"/>
          </a:xfrm>
          <a:prstGeom prst="wedgeEllipseCallo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  <a:latin typeface="FontAwesome" pitchFamily="2" charset="0"/>
              </a:rPr>
              <a:t>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6343" y="2409571"/>
            <a:ext cx="26296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NEW OS SOLUTIONS</a:t>
            </a:r>
            <a:b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 perspiciatis unde omnis iste natus error sit voluptatem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32953" y="3097240"/>
            <a:ext cx="663520" cy="663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bel" panose="02000506030000020004" pitchFamily="2" charset="0"/>
              </a:rPr>
              <a:t>85%</a:t>
            </a:r>
            <a:endParaRPr lang="en-US" sz="1200">
              <a:latin typeface="Abel" panose="02000506030000020004" pitchFamily="2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6202196" y="2966483"/>
            <a:ext cx="925033" cy="925033"/>
          </a:xfrm>
          <a:prstGeom prst="arc">
            <a:avLst>
              <a:gd name="adj1" fmla="val 16200000"/>
              <a:gd name="adj2" fmla="val 12749377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27229" y="3198166"/>
            <a:ext cx="262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 perspiciatis unde omnis iste natus error sit voluptatem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3637" y="38777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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61666" y="42067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Simple-Line-Icons" panose="02000503000000000000" pitchFamily="2" charset="2"/>
              </a:rPr>
              <a:t>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9135" y="3908835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Column Chart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11785" y="4576083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Awwards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4490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4294967295"/>
          </p:nvPr>
        </p:nvSpPr>
        <p:spPr>
          <a:xfrm>
            <a:off x="3361911" y="1676401"/>
            <a:ext cx="3125972" cy="3924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8677" y="4502555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BEFO</a:t>
            </a:r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RE or AFTER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8677" y="4225556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33148" y="5121454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88254" y="2669611"/>
            <a:ext cx="367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IMAGE &amp; CONTENT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8682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56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Teardrop 6"/>
          <p:cNvSpPr/>
          <p:nvPr/>
        </p:nvSpPr>
        <p:spPr>
          <a:xfrm rot="5400000">
            <a:off x="1524000" y="2684932"/>
            <a:ext cx="1010093" cy="1010093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/>
          <p:cNvSpPr/>
          <p:nvPr/>
        </p:nvSpPr>
        <p:spPr>
          <a:xfrm rot="16200000" flipH="1">
            <a:off x="2609297" y="3035935"/>
            <a:ext cx="659090" cy="65909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/>
          <p:cNvSpPr/>
          <p:nvPr/>
        </p:nvSpPr>
        <p:spPr>
          <a:xfrm>
            <a:off x="1875003" y="3769582"/>
            <a:ext cx="659090" cy="659090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9295" y="3782341"/>
            <a:ext cx="177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CREATIVE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quidem rerum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331535" y="3345927"/>
            <a:ext cx="10532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403906" y="3250234"/>
            <a:ext cx="191386" cy="1913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15116" y="4932836"/>
            <a:ext cx="10532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401357" y="4837143"/>
            <a:ext cx="191386" cy="19138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82571" y="4475638"/>
            <a:ext cx="0" cy="457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25713" y="4702003"/>
            <a:ext cx="175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quidem rerum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12982" y="3134646"/>
            <a:ext cx="133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 quidem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idx="4294967295"/>
          </p:nvPr>
        </p:nvSpPr>
        <p:spPr>
          <a:xfrm>
            <a:off x="6096000" y="2247901"/>
            <a:ext cx="6096000" cy="3352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971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4459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WORLD MAP INFOGRAPH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38682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57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grpSp>
        <p:nvGrpSpPr>
          <p:cNvPr id="379" name="Group 378"/>
          <p:cNvGrpSpPr/>
          <p:nvPr/>
        </p:nvGrpSpPr>
        <p:grpSpPr>
          <a:xfrm>
            <a:off x="2976146" y="2247900"/>
            <a:ext cx="6239709" cy="3928801"/>
            <a:chOff x="1567830" y="2243398"/>
            <a:chExt cx="6239709" cy="3928801"/>
          </a:xfrm>
          <a:solidFill>
            <a:schemeClr val="bg1">
              <a:lumMod val="85000"/>
            </a:schemeClr>
          </a:solidFill>
        </p:grpSpPr>
        <p:sp>
          <p:nvSpPr>
            <p:cNvPr id="10" name="Freeform 53"/>
            <p:cNvSpPr>
              <a:spLocks noChangeAspect="1"/>
            </p:cNvSpPr>
            <p:nvPr/>
          </p:nvSpPr>
          <p:spPr bwMode="gray">
            <a:xfrm>
              <a:off x="7012469" y="5758366"/>
              <a:ext cx="63606" cy="75084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54"/>
            <p:cNvSpPr>
              <a:spLocks noChangeAspect="1"/>
            </p:cNvSpPr>
            <p:nvPr/>
          </p:nvSpPr>
          <p:spPr bwMode="gray">
            <a:xfrm>
              <a:off x="6460690" y="5114042"/>
              <a:ext cx="706022" cy="605909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solidFill>
              <a:schemeClr val="accent4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55"/>
            <p:cNvSpPr>
              <a:spLocks noChangeAspect="1"/>
            </p:cNvSpPr>
            <p:nvPr/>
          </p:nvSpPr>
          <p:spPr bwMode="gray">
            <a:xfrm>
              <a:off x="7390922" y="5756619"/>
              <a:ext cx="135162" cy="160644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56"/>
            <p:cNvSpPr>
              <a:spLocks noChangeAspect="1"/>
            </p:cNvSpPr>
            <p:nvPr/>
          </p:nvSpPr>
          <p:spPr bwMode="gray">
            <a:xfrm>
              <a:off x="7499052" y="5608198"/>
              <a:ext cx="100179" cy="172868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57"/>
            <p:cNvSpPr>
              <a:spLocks noChangeAspect="1"/>
            </p:cNvSpPr>
            <p:nvPr/>
          </p:nvSpPr>
          <p:spPr bwMode="gray">
            <a:xfrm>
              <a:off x="7346398" y="5302624"/>
              <a:ext cx="50884" cy="45399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58"/>
            <p:cNvSpPr>
              <a:spLocks noChangeAspect="1"/>
            </p:cNvSpPr>
            <p:nvPr/>
          </p:nvSpPr>
          <p:spPr bwMode="gray">
            <a:xfrm>
              <a:off x="5695833" y="3993024"/>
              <a:ext cx="192407" cy="101276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59"/>
            <p:cNvSpPr>
              <a:spLocks noChangeAspect="1"/>
            </p:cNvSpPr>
            <p:nvPr/>
          </p:nvSpPr>
          <p:spPr bwMode="gray">
            <a:xfrm>
              <a:off x="5664030" y="4048900"/>
              <a:ext cx="131982" cy="108260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60"/>
            <p:cNvSpPr>
              <a:spLocks noChangeAspect="1"/>
            </p:cNvSpPr>
            <p:nvPr/>
          </p:nvSpPr>
          <p:spPr bwMode="gray">
            <a:xfrm>
              <a:off x="5726045" y="4071601"/>
              <a:ext cx="4771" cy="6985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61"/>
            <p:cNvSpPr>
              <a:spLocks noChangeAspect="1"/>
            </p:cNvSpPr>
            <p:nvPr/>
          </p:nvSpPr>
          <p:spPr bwMode="gray">
            <a:xfrm>
              <a:off x="5737177" y="4075093"/>
              <a:ext cx="4771" cy="3492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62"/>
            <p:cNvSpPr>
              <a:spLocks noChangeAspect="1"/>
            </p:cNvSpPr>
            <p:nvPr/>
          </p:nvSpPr>
          <p:spPr bwMode="gray">
            <a:xfrm>
              <a:off x="5718095" y="4078585"/>
              <a:ext cx="3180" cy="3492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63"/>
            <p:cNvSpPr>
              <a:spLocks noChangeAspect="1"/>
            </p:cNvSpPr>
            <p:nvPr/>
          </p:nvSpPr>
          <p:spPr bwMode="gray">
            <a:xfrm>
              <a:off x="5543180" y="4113508"/>
              <a:ext cx="251242" cy="209536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64"/>
            <p:cNvSpPr>
              <a:spLocks noChangeAspect="1"/>
            </p:cNvSpPr>
            <p:nvPr/>
          </p:nvSpPr>
          <p:spPr bwMode="gray">
            <a:xfrm>
              <a:off x="6150613" y="4801485"/>
              <a:ext cx="189227" cy="2200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65"/>
            <p:cNvSpPr>
              <a:spLocks noChangeAspect="1"/>
            </p:cNvSpPr>
            <p:nvPr/>
          </p:nvSpPr>
          <p:spPr bwMode="gray">
            <a:xfrm>
              <a:off x="6325528" y="5021497"/>
              <a:ext cx="160605" cy="55876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66"/>
            <p:cNvSpPr>
              <a:spLocks noChangeAspect="1"/>
            </p:cNvSpPr>
            <p:nvPr/>
          </p:nvSpPr>
          <p:spPr bwMode="gray">
            <a:xfrm>
              <a:off x="6389134" y="4825930"/>
              <a:ext cx="173326" cy="162391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67"/>
            <p:cNvSpPr>
              <a:spLocks noChangeAspect="1"/>
            </p:cNvSpPr>
            <p:nvPr/>
          </p:nvSpPr>
          <p:spPr bwMode="gray">
            <a:xfrm>
              <a:off x="7077664" y="4988320"/>
              <a:ext cx="69966" cy="41907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68"/>
            <p:cNvSpPr>
              <a:spLocks noChangeAspect="1"/>
            </p:cNvSpPr>
            <p:nvPr/>
          </p:nvSpPr>
          <p:spPr bwMode="gray">
            <a:xfrm>
              <a:off x="6948863" y="4958637"/>
              <a:ext cx="173326" cy="155406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6" name="Group 69"/>
            <p:cNvGrpSpPr>
              <a:grpSpLocks noChangeAspect="1"/>
            </p:cNvGrpSpPr>
            <p:nvPr/>
          </p:nvGrpSpPr>
          <p:grpSpPr bwMode="gray">
            <a:xfrm>
              <a:off x="6533836" y="4548295"/>
              <a:ext cx="162194" cy="254936"/>
              <a:chOff x="3802" y="2280"/>
              <a:chExt cx="102" cy="146"/>
            </a:xfrm>
            <a:grpFill/>
          </p:grpSpPr>
          <p:sp>
            <p:nvSpPr>
              <p:cNvPr id="27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8" name="Freeform 81"/>
            <p:cNvSpPr>
              <a:spLocks noChangeAspect="1"/>
            </p:cNvSpPr>
            <p:nvPr/>
          </p:nvSpPr>
          <p:spPr bwMode="gray">
            <a:xfrm>
              <a:off x="6476591" y="4811961"/>
              <a:ext cx="23853" cy="20954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82"/>
            <p:cNvSpPr>
              <a:spLocks noChangeAspect="1"/>
            </p:cNvSpPr>
            <p:nvPr/>
          </p:nvSpPr>
          <p:spPr bwMode="gray">
            <a:xfrm>
              <a:off x="6513165" y="4970859"/>
              <a:ext cx="4771" cy="1571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83"/>
            <p:cNvSpPr>
              <a:spLocks noChangeAspect="1"/>
            </p:cNvSpPr>
            <p:nvPr/>
          </p:nvSpPr>
          <p:spPr bwMode="gray">
            <a:xfrm>
              <a:off x="6664228" y="5068642"/>
              <a:ext cx="42934" cy="20954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84"/>
            <p:cNvSpPr>
              <a:spLocks noChangeAspect="1"/>
            </p:cNvSpPr>
            <p:nvPr/>
          </p:nvSpPr>
          <p:spPr bwMode="gray">
            <a:xfrm>
              <a:off x="6643556" y="5082612"/>
              <a:ext cx="27033" cy="24446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85"/>
            <p:cNvSpPr>
              <a:spLocks noChangeAspect="1"/>
            </p:cNvSpPr>
            <p:nvPr/>
          </p:nvSpPr>
          <p:spPr bwMode="gray">
            <a:xfrm>
              <a:off x="6719883" y="4962129"/>
              <a:ext cx="50884" cy="20954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86"/>
            <p:cNvSpPr>
              <a:spLocks noChangeAspect="1"/>
            </p:cNvSpPr>
            <p:nvPr/>
          </p:nvSpPr>
          <p:spPr bwMode="gray">
            <a:xfrm>
              <a:off x="6562459" y="4876568"/>
              <a:ext cx="109720" cy="141437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87"/>
            <p:cNvSpPr>
              <a:spLocks noChangeAspect="1"/>
            </p:cNvSpPr>
            <p:nvPr/>
          </p:nvSpPr>
          <p:spPr bwMode="gray">
            <a:xfrm>
              <a:off x="6710342" y="4866091"/>
              <a:ext cx="25442" cy="59369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88"/>
            <p:cNvSpPr>
              <a:spLocks noChangeAspect="1"/>
            </p:cNvSpPr>
            <p:nvPr/>
          </p:nvSpPr>
          <p:spPr bwMode="gray">
            <a:xfrm>
              <a:off x="6772357" y="4916729"/>
              <a:ext cx="181276" cy="167629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89"/>
            <p:cNvSpPr>
              <a:spLocks noChangeAspect="1"/>
            </p:cNvSpPr>
            <p:nvPr/>
          </p:nvSpPr>
          <p:spPr bwMode="gray">
            <a:xfrm>
              <a:off x="7120599" y="4958637"/>
              <a:ext cx="41344" cy="4190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90"/>
            <p:cNvSpPr>
              <a:spLocks noChangeAspect="1"/>
            </p:cNvSpPr>
            <p:nvPr/>
          </p:nvSpPr>
          <p:spPr bwMode="gray">
            <a:xfrm>
              <a:off x="6269873" y="4455750"/>
              <a:ext cx="125622" cy="289858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91"/>
            <p:cNvSpPr>
              <a:spLocks noChangeAspect="1"/>
            </p:cNvSpPr>
            <p:nvPr/>
          </p:nvSpPr>
          <p:spPr bwMode="gray">
            <a:xfrm>
              <a:off x="6400265" y="4777039"/>
              <a:ext cx="168555" cy="11524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92"/>
            <p:cNvSpPr>
              <a:spLocks noChangeAspect="1"/>
            </p:cNvSpPr>
            <p:nvPr/>
          </p:nvSpPr>
          <p:spPr bwMode="gray">
            <a:xfrm>
              <a:off x="6236481" y="4780531"/>
              <a:ext cx="71557" cy="103022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93"/>
            <p:cNvSpPr>
              <a:spLocks noChangeAspect="1"/>
            </p:cNvSpPr>
            <p:nvPr/>
          </p:nvSpPr>
          <p:spPr bwMode="gray">
            <a:xfrm>
              <a:off x="6191957" y="4506387"/>
              <a:ext cx="136752" cy="295097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94"/>
            <p:cNvSpPr>
              <a:spLocks noChangeAspect="1"/>
            </p:cNvSpPr>
            <p:nvPr/>
          </p:nvSpPr>
          <p:spPr bwMode="gray">
            <a:xfrm>
              <a:off x="6098138" y="4347490"/>
              <a:ext cx="154244" cy="366688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95"/>
            <p:cNvSpPr>
              <a:spLocks noChangeAspect="1"/>
            </p:cNvSpPr>
            <p:nvPr/>
          </p:nvSpPr>
          <p:spPr bwMode="gray">
            <a:xfrm>
              <a:off x="6273053" y="4626871"/>
              <a:ext cx="92228" cy="82069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96"/>
            <p:cNvSpPr>
              <a:spLocks noChangeAspect="1"/>
            </p:cNvSpPr>
            <p:nvPr/>
          </p:nvSpPr>
          <p:spPr bwMode="gray">
            <a:xfrm>
              <a:off x="6236481" y="4469719"/>
              <a:ext cx="125622" cy="171121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4" name="Group 97"/>
            <p:cNvGrpSpPr>
              <a:grpSpLocks noChangeAspect="1"/>
            </p:cNvGrpSpPr>
            <p:nvPr/>
          </p:nvGrpSpPr>
          <p:grpSpPr bwMode="gray">
            <a:xfrm>
              <a:off x="5549540" y="4150176"/>
              <a:ext cx="637647" cy="646069"/>
              <a:chOff x="3183" y="2052"/>
              <a:chExt cx="401" cy="370"/>
            </a:xfrm>
            <a:grpFill/>
          </p:grpSpPr>
          <p:sp>
            <p:nvSpPr>
              <p:cNvPr id="55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2" name="Freeform 105"/>
            <p:cNvSpPr>
              <a:spLocks noChangeAspect="1"/>
            </p:cNvSpPr>
            <p:nvPr/>
          </p:nvSpPr>
          <p:spPr bwMode="gray">
            <a:xfrm>
              <a:off x="6583131" y="4412096"/>
              <a:ext cx="30213" cy="69845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3" name="Group 106"/>
            <p:cNvGrpSpPr>
              <a:grpSpLocks noChangeAspect="1"/>
            </p:cNvGrpSpPr>
            <p:nvPr/>
          </p:nvGrpSpPr>
          <p:grpSpPr bwMode="gray">
            <a:xfrm>
              <a:off x="6750095" y="3935402"/>
              <a:ext cx="283045" cy="352719"/>
              <a:chOff x="3938" y="1929"/>
              <a:chExt cx="178" cy="202"/>
            </a:xfrm>
            <a:grpFill/>
          </p:grpSpPr>
          <p:sp>
            <p:nvSpPr>
              <p:cNvPr id="64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8" name="Freeform 111"/>
            <p:cNvSpPr>
              <a:spLocks noChangeAspect="1"/>
            </p:cNvSpPr>
            <p:nvPr/>
          </p:nvSpPr>
          <p:spPr bwMode="gray">
            <a:xfrm>
              <a:off x="6688080" y="4113508"/>
              <a:ext cx="60425" cy="99530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113"/>
            <p:cNvSpPr>
              <a:spLocks noChangeAspect="1"/>
            </p:cNvSpPr>
            <p:nvPr/>
          </p:nvSpPr>
          <p:spPr bwMode="gray">
            <a:xfrm>
              <a:off x="6382774" y="4516864"/>
              <a:ext cx="41344" cy="40162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114"/>
            <p:cNvSpPr>
              <a:spLocks noChangeAspect="1"/>
            </p:cNvSpPr>
            <p:nvPr/>
          </p:nvSpPr>
          <p:spPr bwMode="gray">
            <a:xfrm>
              <a:off x="5772160" y="3699674"/>
              <a:ext cx="1068574" cy="815445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115"/>
            <p:cNvSpPr>
              <a:spLocks noChangeAspect="1"/>
            </p:cNvSpPr>
            <p:nvPr/>
          </p:nvSpPr>
          <p:spPr bwMode="gray">
            <a:xfrm>
              <a:off x="6657867" y="4001755"/>
              <a:ext cx="109720" cy="132706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" name="Group 116"/>
            <p:cNvGrpSpPr>
              <a:grpSpLocks noChangeAspect="1"/>
            </p:cNvGrpSpPr>
            <p:nvPr/>
          </p:nvGrpSpPr>
          <p:grpSpPr bwMode="gray">
            <a:xfrm>
              <a:off x="4829206" y="2243399"/>
              <a:ext cx="2978333" cy="1802010"/>
              <a:chOff x="2730" y="960"/>
              <a:chExt cx="1873" cy="1032"/>
            </a:xfrm>
            <a:grpFill/>
          </p:grpSpPr>
          <p:grpSp>
            <p:nvGrpSpPr>
              <p:cNvPr id="74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78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9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0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1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2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3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4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5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6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7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8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9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0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5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7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1" name="Group 135"/>
            <p:cNvGrpSpPr>
              <a:grpSpLocks noChangeAspect="1"/>
            </p:cNvGrpSpPr>
            <p:nvPr/>
          </p:nvGrpSpPr>
          <p:grpSpPr bwMode="gray">
            <a:xfrm>
              <a:off x="4943696" y="4022709"/>
              <a:ext cx="648777" cy="644324"/>
              <a:chOff x="2802" y="1979"/>
              <a:chExt cx="408" cy="369"/>
            </a:xfrm>
            <a:grpFill/>
          </p:grpSpPr>
          <p:sp>
            <p:nvSpPr>
              <p:cNvPr id="92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3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118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9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0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94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5" name="Group 142"/>
              <p:cNvGrpSpPr>
                <a:grpSpLocks noChangeAspect="1"/>
              </p:cNvGrpSpPr>
              <p:nvPr/>
            </p:nvGrpSpPr>
            <p:grpSpPr bwMode="gray">
              <a:xfrm>
                <a:off x="2896" y="2116"/>
                <a:ext cx="231" cy="189"/>
                <a:chOff x="2896" y="2116"/>
                <a:chExt cx="231" cy="189"/>
              </a:xfrm>
              <a:grpFill/>
            </p:grpSpPr>
            <p:sp>
              <p:nvSpPr>
                <p:cNvPr id="116" name="Freeform 143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7" name="Freeform 144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96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114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97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8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112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3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99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00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110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1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01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04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108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9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05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6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21" name="Freeform 165"/>
            <p:cNvSpPr>
              <a:spLocks noChangeAspect="1"/>
            </p:cNvSpPr>
            <p:nvPr/>
          </p:nvSpPr>
          <p:spPr bwMode="gray">
            <a:xfrm>
              <a:off x="5245823" y="4041916"/>
              <a:ext cx="54065" cy="61115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66"/>
            <p:cNvSpPr>
              <a:spLocks noChangeAspect="1"/>
            </p:cNvSpPr>
            <p:nvPr/>
          </p:nvSpPr>
          <p:spPr bwMode="gray">
            <a:xfrm>
              <a:off x="5299888" y="3633320"/>
              <a:ext cx="709202" cy="415580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67"/>
            <p:cNvSpPr>
              <a:spLocks noChangeAspect="1"/>
            </p:cNvSpPr>
            <p:nvPr/>
          </p:nvSpPr>
          <p:spPr bwMode="gray">
            <a:xfrm>
              <a:off x="5183808" y="3984294"/>
              <a:ext cx="117670" cy="62861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68"/>
            <p:cNvSpPr>
              <a:spLocks noChangeAspect="1"/>
            </p:cNvSpPr>
            <p:nvPr/>
          </p:nvSpPr>
          <p:spPr bwMode="gray">
            <a:xfrm>
              <a:off x="5465262" y="3930163"/>
              <a:ext cx="298946" cy="213028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69"/>
            <p:cNvSpPr>
              <a:spLocks noChangeAspect="1"/>
            </p:cNvSpPr>
            <p:nvPr/>
          </p:nvSpPr>
          <p:spPr bwMode="gray">
            <a:xfrm>
              <a:off x="5403247" y="4003501"/>
              <a:ext cx="248062" cy="188582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6" name="Group 170"/>
            <p:cNvGrpSpPr>
              <a:grpSpLocks noChangeAspect="1"/>
            </p:cNvGrpSpPr>
            <p:nvPr/>
          </p:nvGrpSpPr>
          <p:grpSpPr bwMode="gray">
            <a:xfrm>
              <a:off x="5269675" y="4027947"/>
              <a:ext cx="96999" cy="85561"/>
              <a:chOff x="3007" y="1982"/>
              <a:chExt cx="61" cy="49"/>
            </a:xfrm>
            <a:grpFill/>
          </p:grpSpPr>
          <p:sp>
            <p:nvSpPr>
              <p:cNvPr id="127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8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29" name="Freeform 173"/>
            <p:cNvSpPr>
              <a:spLocks noChangeAspect="1"/>
            </p:cNvSpPr>
            <p:nvPr/>
          </p:nvSpPr>
          <p:spPr bwMode="gray">
            <a:xfrm>
              <a:off x="4061170" y="3191549"/>
              <a:ext cx="190817" cy="143183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0" name="Group 222"/>
            <p:cNvGrpSpPr>
              <a:grpSpLocks noChangeAspect="1"/>
            </p:cNvGrpSpPr>
            <p:nvPr/>
          </p:nvGrpSpPr>
          <p:grpSpPr bwMode="gray">
            <a:xfrm>
              <a:off x="4674964" y="2243398"/>
              <a:ext cx="287816" cy="326528"/>
              <a:chOff x="3202" y="1036"/>
              <a:chExt cx="181" cy="187"/>
            </a:xfrm>
            <a:grpFill/>
          </p:grpSpPr>
          <p:sp>
            <p:nvSpPr>
              <p:cNvPr id="131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37" name="Freeform 229"/>
            <p:cNvSpPr>
              <a:spLocks noChangeAspect="1"/>
            </p:cNvSpPr>
            <p:nvPr/>
          </p:nvSpPr>
          <p:spPr bwMode="gray">
            <a:xfrm>
              <a:off x="3720880" y="3472676"/>
              <a:ext cx="6361" cy="698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230"/>
            <p:cNvSpPr>
              <a:spLocks noChangeAspect="1"/>
            </p:cNvSpPr>
            <p:nvPr/>
          </p:nvSpPr>
          <p:spPr bwMode="gray">
            <a:xfrm>
              <a:off x="4059579" y="2838830"/>
              <a:ext cx="46115" cy="48892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231"/>
            <p:cNvSpPr>
              <a:spLocks noChangeAspect="1"/>
            </p:cNvSpPr>
            <p:nvPr/>
          </p:nvSpPr>
          <p:spPr bwMode="gray">
            <a:xfrm>
              <a:off x="3999154" y="2952328"/>
              <a:ext cx="46115" cy="34923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232"/>
            <p:cNvSpPr>
              <a:spLocks noChangeAspect="1"/>
            </p:cNvSpPr>
            <p:nvPr/>
          </p:nvSpPr>
          <p:spPr bwMode="gray">
            <a:xfrm>
              <a:off x="3722470" y="3467438"/>
              <a:ext cx="14312" cy="5239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233"/>
            <p:cNvSpPr>
              <a:spLocks noChangeAspect="1"/>
            </p:cNvSpPr>
            <p:nvPr/>
          </p:nvSpPr>
          <p:spPr bwMode="gray">
            <a:xfrm>
              <a:off x="3216805" y="2243398"/>
              <a:ext cx="965216" cy="1225786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234"/>
            <p:cNvSpPr>
              <a:spLocks noChangeAspect="1"/>
            </p:cNvSpPr>
            <p:nvPr/>
          </p:nvSpPr>
          <p:spPr bwMode="gray">
            <a:xfrm>
              <a:off x="3531653" y="2994236"/>
              <a:ext cx="52475" cy="57623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235"/>
            <p:cNvSpPr>
              <a:spLocks noChangeAspect="1"/>
            </p:cNvSpPr>
            <p:nvPr/>
          </p:nvSpPr>
          <p:spPr bwMode="gray">
            <a:xfrm>
              <a:off x="3286771" y="2498334"/>
              <a:ext cx="52475" cy="20954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44" name="Group 236"/>
            <p:cNvGrpSpPr>
              <a:grpSpLocks noChangeAspect="1"/>
            </p:cNvGrpSpPr>
            <p:nvPr/>
          </p:nvGrpSpPr>
          <p:grpSpPr bwMode="gray">
            <a:xfrm>
              <a:off x="3070512" y="4670524"/>
              <a:ext cx="809382" cy="1501675"/>
              <a:chOff x="1624" y="2350"/>
              <a:chExt cx="509" cy="860"/>
            </a:xfrm>
            <a:grpFill/>
          </p:grpSpPr>
          <p:sp>
            <p:nvSpPr>
              <p:cNvPr id="145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6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7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9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0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1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2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3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4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5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6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7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70" name="Freeform 262"/>
            <p:cNvSpPr>
              <a:spLocks noChangeAspect="1"/>
            </p:cNvSpPr>
            <p:nvPr/>
          </p:nvSpPr>
          <p:spPr bwMode="gray">
            <a:xfrm>
              <a:off x="2960793" y="4619887"/>
              <a:ext cx="74737" cy="82069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263"/>
            <p:cNvSpPr>
              <a:spLocks noChangeAspect="1"/>
            </p:cNvSpPr>
            <p:nvPr/>
          </p:nvSpPr>
          <p:spPr bwMode="gray">
            <a:xfrm>
              <a:off x="3040300" y="4724655"/>
              <a:ext cx="101769" cy="47146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264"/>
            <p:cNvSpPr>
              <a:spLocks noChangeAspect="1"/>
            </p:cNvSpPr>
            <p:nvPr/>
          </p:nvSpPr>
          <p:spPr bwMode="gray">
            <a:xfrm>
              <a:off x="2879696" y="4564010"/>
              <a:ext cx="68377" cy="82069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265"/>
            <p:cNvSpPr>
              <a:spLocks noChangeAspect="1"/>
            </p:cNvSpPr>
            <p:nvPr/>
          </p:nvSpPr>
          <p:spPr bwMode="gray">
            <a:xfrm>
              <a:off x="2932171" y="4551787"/>
              <a:ext cx="19082" cy="506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266"/>
            <p:cNvSpPr>
              <a:spLocks noChangeAspect="1"/>
            </p:cNvSpPr>
            <p:nvPr/>
          </p:nvSpPr>
          <p:spPr bwMode="gray">
            <a:xfrm>
              <a:off x="2917859" y="4632109"/>
              <a:ext cx="39754" cy="2444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267"/>
            <p:cNvSpPr>
              <a:spLocks noChangeAspect="1"/>
            </p:cNvSpPr>
            <p:nvPr/>
          </p:nvSpPr>
          <p:spPr bwMode="gray">
            <a:xfrm>
              <a:off x="2991005" y="4694970"/>
              <a:ext cx="57245" cy="55876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268"/>
            <p:cNvSpPr>
              <a:spLocks noChangeAspect="1"/>
            </p:cNvSpPr>
            <p:nvPr/>
          </p:nvSpPr>
          <p:spPr bwMode="gray">
            <a:xfrm>
              <a:off x="2928990" y="4600679"/>
              <a:ext cx="106540" cy="59369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269"/>
            <p:cNvSpPr>
              <a:spLocks noChangeAspect="1"/>
            </p:cNvSpPr>
            <p:nvPr/>
          </p:nvSpPr>
          <p:spPr bwMode="gray">
            <a:xfrm>
              <a:off x="2447177" y="4251452"/>
              <a:ext cx="526337" cy="377165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8" name="Group 270"/>
            <p:cNvGrpSpPr>
              <a:grpSpLocks noChangeAspect="1"/>
            </p:cNvGrpSpPr>
            <p:nvPr/>
          </p:nvGrpSpPr>
          <p:grpSpPr bwMode="gray">
            <a:xfrm>
              <a:off x="1567830" y="2934867"/>
              <a:ext cx="1757105" cy="1480721"/>
              <a:chOff x="679" y="1356"/>
              <a:chExt cx="1105" cy="848"/>
            </a:xfrm>
            <a:grpFill/>
          </p:grpSpPr>
          <p:grpSp>
            <p:nvGrpSpPr>
              <p:cNvPr id="179" name="Group 271"/>
              <p:cNvGrpSpPr>
                <a:grpSpLocks noChangeAspect="1"/>
              </p:cNvGrpSpPr>
              <p:nvPr/>
            </p:nvGrpSpPr>
            <p:grpSpPr bwMode="gray">
              <a:xfrm>
                <a:off x="679" y="1356"/>
                <a:ext cx="411" cy="413"/>
                <a:chOff x="679" y="1356"/>
                <a:chExt cx="411" cy="413"/>
              </a:xfrm>
              <a:grpFill/>
            </p:grpSpPr>
            <p:sp>
              <p:nvSpPr>
                <p:cNvPr id="186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7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8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9" name="Freeform 275"/>
                <p:cNvSpPr>
                  <a:spLocks noChangeAspect="1"/>
                </p:cNvSpPr>
                <p:nvPr/>
              </p:nvSpPr>
              <p:spPr bwMode="gray">
                <a:xfrm>
                  <a:off x="679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0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80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181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3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4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5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91" name="Group 283"/>
            <p:cNvGrpSpPr>
              <a:grpSpLocks noChangeAspect="1"/>
            </p:cNvGrpSpPr>
            <p:nvPr/>
          </p:nvGrpSpPr>
          <p:grpSpPr bwMode="gray">
            <a:xfrm>
              <a:off x="2028971" y="2243398"/>
              <a:ext cx="1540846" cy="1784549"/>
              <a:chOff x="969" y="960"/>
              <a:chExt cx="969" cy="1022"/>
            </a:xfrm>
            <a:grpFill/>
          </p:grpSpPr>
          <p:sp>
            <p:nvSpPr>
              <p:cNvPr id="192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21" name="Freeform 313"/>
            <p:cNvSpPr>
              <a:spLocks noChangeAspect="1"/>
            </p:cNvSpPr>
            <p:nvPr/>
          </p:nvSpPr>
          <p:spPr bwMode="gray">
            <a:xfrm rot="21085610">
              <a:off x="3126168" y="4352728"/>
              <a:ext cx="12721" cy="6985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314"/>
            <p:cNvSpPr>
              <a:spLocks noChangeAspect="1"/>
            </p:cNvSpPr>
            <p:nvPr/>
          </p:nvSpPr>
          <p:spPr bwMode="gray">
            <a:xfrm rot="21085610">
              <a:off x="3146839" y="4354474"/>
              <a:ext cx="1591" cy="17461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315"/>
            <p:cNvSpPr>
              <a:spLocks noChangeAspect="1"/>
            </p:cNvSpPr>
            <p:nvPr/>
          </p:nvSpPr>
          <p:spPr bwMode="gray">
            <a:xfrm rot="21085610">
              <a:off x="3146839" y="4394635"/>
              <a:ext cx="3180" cy="1747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316"/>
            <p:cNvSpPr>
              <a:spLocks noChangeAspect="1"/>
            </p:cNvSpPr>
            <p:nvPr/>
          </p:nvSpPr>
          <p:spPr bwMode="gray">
            <a:xfrm rot="21085610">
              <a:off x="3138889" y="4392889"/>
              <a:ext cx="6361" cy="20954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317"/>
            <p:cNvSpPr>
              <a:spLocks noChangeAspect="1"/>
            </p:cNvSpPr>
            <p:nvPr/>
          </p:nvSpPr>
          <p:spPr bwMode="gray">
            <a:xfrm rot="21085610">
              <a:off x="3146839" y="4417335"/>
              <a:ext cx="1591" cy="1047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318"/>
            <p:cNvSpPr>
              <a:spLocks noChangeAspect="1"/>
            </p:cNvSpPr>
            <p:nvPr/>
          </p:nvSpPr>
          <p:spPr bwMode="gray">
            <a:xfrm rot="21085610">
              <a:off x="3161151" y="4387650"/>
              <a:ext cx="1591" cy="13969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319"/>
            <p:cNvSpPr>
              <a:spLocks noChangeAspect="1"/>
            </p:cNvSpPr>
            <p:nvPr/>
          </p:nvSpPr>
          <p:spPr bwMode="gray">
            <a:xfrm rot="21085610">
              <a:off x="3169101" y="4399874"/>
              <a:ext cx="4771" cy="15716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320"/>
            <p:cNvSpPr>
              <a:spLocks noChangeAspect="1"/>
            </p:cNvSpPr>
            <p:nvPr/>
          </p:nvSpPr>
          <p:spPr bwMode="gray">
            <a:xfrm rot="21085610">
              <a:off x="3183413" y="4412096"/>
              <a:ext cx="3180" cy="349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321"/>
            <p:cNvSpPr>
              <a:spLocks noChangeAspect="1"/>
            </p:cNvSpPr>
            <p:nvPr/>
          </p:nvSpPr>
          <p:spPr bwMode="gray">
            <a:xfrm rot="21085610">
              <a:off x="3177052" y="4427812"/>
              <a:ext cx="4771" cy="174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322"/>
            <p:cNvSpPr>
              <a:spLocks noChangeAspect="1"/>
            </p:cNvSpPr>
            <p:nvPr/>
          </p:nvSpPr>
          <p:spPr bwMode="gray">
            <a:xfrm rot="21085610">
              <a:off x="3191363" y="4443527"/>
              <a:ext cx="4771" cy="15716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323"/>
            <p:cNvSpPr>
              <a:spLocks noChangeAspect="1"/>
            </p:cNvSpPr>
            <p:nvPr/>
          </p:nvSpPr>
          <p:spPr bwMode="gray">
            <a:xfrm rot="21085610">
              <a:off x="3204084" y="4454003"/>
              <a:ext cx="4771" cy="1747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324"/>
            <p:cNvSpPr>
              <a:spLocks noChangeAspect="1"/>
            </p:cNvSpPr>
            <p:nvPr/>
          </p:nvSpPr>
          <p:spPr bwMode="gray">
            <a:xfrm rot="21085610">
              <a:off x="3215216" y="4460988"/>
              <a:ext cx="9541" cy="6985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325"/>
            <p:cNvSpPr>
              <a:spLocks noChangeAspect="1"/>
            </p:cNvSpPr>
            <p:nvPr/>
          </p:nvSpPr>
          <p:spPr bwMode="gray">
            <a:xfrm rot="21085610">
              <a:off x="3202494" y="4480196"/>
              <a:ext cx="6361" cy="1047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326"/>
            <p:cNvSpPr>
              <a:spLocks noChangeAspect="1"/>
            </p:cNvSpPr>
            <p:nvPr/>
          </p:nvSpPr>
          <p:spPr bwMode="gray">
            <a:xfrm rot="21085610">
              <a:off x="3145249" y="4415588"/>
              <a:ext cx="3180" cy="523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327"/>
            <p:cNvSpPr>
              <a:spLocks noChangeAspect="1"/>
            </p:cNvSpPr>
            <p:nvPr/>
          </p:nvSpPr>
          <p:spPr bwMode="gray">
            <a:xfrm rot="21085610">
              <a:off x="3113447" y="4398127"/>
              <a:ext cx="1591" cy="6985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328"/>
            <p:cNvSpPr>
              <a:spLocks noChangeAspect="1"/>
            </p:cNvSpPr>
            <p:nvPr/>
          </p:nvSpPr>
          <p:spPr bwMode="gray">
            <a:xfrm rot="21085610">
              <a:off x="3110266" y="4406858"/>
              <a:ext cx="3180" cy="3492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329"/>
            <p:cNvSpPr>
              <a:spLocks noChangeAspect="1"/>
            </p:cNvSpPr>
            <p:nvPr/>
          </p:nvSpPr>
          <p:spPr bwMode="gray">
            <a:xfrm rot="21085610">
              <a:off x="3100725" y="4410351"/>
              <a:ext cx="6361" cy="6985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330"/>
            <p:cNvSpPr>
              <a:spLocks noChangeAspect="1"/>
            </p:cNvSpPr>
            <p:nvPr/>
          </p:nvSpPr>
          <p:spPr bwMode="gray">
            <a:xfrm rot="20552049">
              <a:off x="3143659" y="4560518"/>
              <a:ext cx="23853" cy="19208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331"/>
            <p:cNvSpPr>
              <a:spLocks noChangeAspect="1"/>
            </p:cNvSpPr>
            <p:nvPr/>
          </p:nvSpPr>
          <p:spPr bwMode="gray">
            <a:xfrm rot="20552049">
              <a:off x="3208855" y="4497657"/>
              <a:ext cx="38163" cy="57623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332"/>
            <p:cNvSpPr>
              <a:spLocks noChangeAspect="1"/>
            </p:cNvSpPr>
            <p:nvPr/>
          </p:nvSpPr>
          <p:spPr bwMode="gray">
            <a:xfrm rot="20552049">
              <a:off x="3323345" y="4532580"/>
              <a:ext cx="1591" cy="174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333"/>
            <p:cNvSpPr>
              <a:spLocks noChangeAspect="1"/>
            </p:cNvSpPr>
            <p:nvPr/>
          </p:nvSpPr>
          <p:spPr bwMode="gray">
            <a:xfrm rot="20552049">
              <a:off x="3345607" y="4579725"/>
              <a:ext cx="3180" cy="1222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334"/>
            <p:cNvSpPr>
              <a:spLocks noChangeAspect="1"/>
            </p:cNvSpPr>
            <p:nvPr/>
          </p:nvSpPr>
          <p:spPr bwMode="gray">
            <a:xfrm rot="20552049">
              <a:off x="3369459" y="4665286"/>
              <a:ext cx="3180" cy="5239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335"/>
            <p:cNvSpPr>
              <a:spLocks noChangeAspect="1"/>
            </p:cNvSpPr>
            <p:nvPr/>
          </p:nvSpPr>
          <p:spPr bwMode="gray">
            <a:xfrm rot="20552049">
              <a:off x="3363098" y="4681001"/>
              <a:ext cx="9541" cy="17461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336"/>
            <p:cNvSpPr>
              <a:spLocks noChangeAspect="1"/>
            </p:cNvSpPr>
            <p:nvPr/>
          </p:nvSpPr>
          <p:spPr bwMode="gray">
            <a:xfrm rot="20552049">
              <a:off x="3189773" y="4504642"/>
              <a:ext cx="1591" cy="3492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45" name="Group 337"/>
            <p:cNvGrpSpPr>
              <a:grpSpLocks noChangeAspect="1"/>
            </p:cNvGrpSpPr>
            <p:nvPr/>
          </p:nvGrpSpPr>
          <p:grpSpPr bwMode="gray">
            <a:xfrm>
              <a:off x="3181822" y="4508134"/>
              <a:ext cx="28623" cy="48892"/>
              <a:chOff x="1694" y="2257"/>
              <a:chExt cx="18" cy="28"/>
            </a:xfrm>
            <a:grpFill/>
          </p:grpSpPr>
          <p:sp>
            <p:nvSpPr>
              <p:cNvPr id="246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7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48" name="Freeform 340"/>
            <p:cNvSpPr>
              <a:spLocks noChangeAspect="1"/>
            </p:cNvSpPr>
            <p:nvPr/>
          </p:nvSpPr>
          <p:spPr bwMode="gray">
            <a:xfrm rot="20552049">
              <a:off x="3259739" y="4518611"/>
              <a:ext cx="15901" cy="13969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341"/>
            <p:cNvSpPr>
              <a:spLocks noChangeAspect="1"/>
            </p:cNvSpPr>
            <p:nvPr/>
          </p:nvSpPr>
          <p:spPr bwMode="gray">
            <a:xfrm rot="20552049">
              <a:off x="3356738" y="4619887"/>
              <a:ext cx="0" cy="523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342"/>
            <p:cNvSpPr>
              <a:spLocks noChangeAspect="1"/>
            </p:cNvSpPr>
            <p:nvPr/>
          </p:nvSpPr>
          <p:spPr bwMode="gray">
            <a:xfrm rot="20552049">
              <a:off x="3329706" y="4546549"/>
              <a:ext cx="4771" cy="1222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343"/>
            <p:cNvSpPr>
              <a:spLocks noChangeAspect="1"/>
            </p:cNvSpPr>
            <p:nvPr/>
          </p:nvSpPr>
          <p:spPr bwMode="gray">
            <a:xfrm rot="20552049">
              <a:off x="3283591" y="4515119"/>
              <a:ext cx="0" cy="1747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344"/>
            <p:cNvSpPr>
              <a:spLocks noChangeAspect="1"/>
            </p:cNvSpPr>
            <p:nvPr/>
          </p:nvSpPr>
          <p:spPr bwMode="gray">
            <a:xfrm rot="20552049">
              <a:off x="3286771" y="4529088"/>
              <a:ext cx="1591" cy="3492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345"/>
            <p:cNvSpPr>
              <a:spLocks noChangeAspect="1"/>
            </p:cNvSpPr>
            <p:nvPr/>
          </p:nvSpPr>
          <p:spPr bwMode="gray">
            <a:xfrm rot="20552049">
              <a:off x="3337656" y="4565756"/>
              <a:ext cx="3180" cy="873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346"/>
            <p:cNvSpPr>
              <a:spLocks noChangeAspect="1"/>
            </p:cNvSpPr>
            <p:nvPr/>
          </p:nvSpPr>
          <p:spPr bwMode="gray">
            <a:xfrm rot="20552049">
              <a:off x="3356738" y="4647825"/>
              <a:ext cx="1591" cy="523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347"/>
            <p:cNvSpPr>
              <a:spLocks noChangeAspect="1"/>
            </p:cNvSpPr>
            <p:nvPr/>
          </p:nvSpPr>
          <p:spPr bwMode="gray">
            <a:xfrm rot="20552049">
              <a:off x="3051431" y="4455750"/>
              <a:ext cx="117670" cy="85561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348"/>
            <p:cNvSpPr>
              <a:spLocks noChangeAspect="1"/>
            </p:cNvSpPr>
            <p:nvPr/>
          </p:nvSpPr>
          <p:spPr bwMode="gray">
            <a:xfrm rot="20552049">
              <a:off x="3070512" y="4501150"/>
              <a:ext cx="4771" cy="10477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349"/>
            <p:cNvSpPr>
              <a:spLocks noChangeAspect="1"/>
            </p:cNvSpPr>
            <p:nvPr/>
          </p:nvSpPr>
          <p:spPr bwMode="gray">
            <a:xfrm rot="20552049">
              <a:off x="3113447" y="4466227"/>
              <a:ext cx="11131" cy="15716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350"/>
            <p:cNvSpPr>
              <a:spLocks noChangeAspect="1"/>
            </p:cNvSpPr>
            <p:nvPr/>
          </p:nvSpPr>
          <p:spPr bwMode="gray">
            <a:xfrm rot="20552049">
              <a:off x="3312214" y="4529088"/>
              <a:ext cx="0" cy="5239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351"/>
            <p:cNvSpPr>
              <a:spLocks noChangeAspect="1"/>
            </p:cNvSpPr>
            <p:nvPr/>
          </p:nvSpPr>
          <p:spPr bwMode="gray">
            <a:xfrm rot="20552049">
              <a:off x="3353557" y="4602425"/>
              <a:ext cx="1591" cy="698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60" name="Group 362"/>
            <p:cNvGrpSpPr/>
            <p:nvPr/>
          </p:nvGrpSpPr>
          <p:grpSpPr bwMode="gray">
            <a:xfrm>
              <a:off x="4309232" y="2950583"/>
              <a:ext cx="880939" cy="1220548"/>
              <a:chOff x="4580731" y="1911697"/>
              <a:chExt cx="879476" cy="1109663"/>
            </a:xfrm>
            <a:grpFill/>
          </p:grpSpPr>
          <p:sp>
            <p:nvSpPr>
              <p:cNvPr id="261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2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3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64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307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08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09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65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6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7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8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9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0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1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72" name="Group 189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305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06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73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303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04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74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5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6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7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78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301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02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79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0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1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3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4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6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7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9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1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2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3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4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5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6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7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98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99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00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10" name="Group 368"/>
            <p:cNvGrpSpPr/>
            <p:nvPr/>
          </p:nvGrpSpPr>
          <p:grpSpPr bwMode="gray">
            <a:xfrm>
              <a:off x="4183610" y="4141446"/>
              <a:ext cx="1198965" cy="1473737"/>
              <a:chOff x="4455318" y="2994372"/>
              <a:chExt cx="1196974" cy="1339850"/>
            </a:xfrm>
            <a:grpFill/>
          </p:grpSpPr>
          <p:sp>
            <p:nvSpPr>
              <p:cNvPr id="311" name="Freeform 310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" name="Freeform 311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3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314" name="Freeform 313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5" name="Freeform 314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6" name="Freeform 315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7" name="Freeform 316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8" name="Freeform 317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9" name="Freeform 318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0" name="Freeform 319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1" name="Freeform 320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2" name="Freeform 321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3" name="Freeform 322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4" name="Freeform 323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5" name="Freeform 324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6" name="Freeform 325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7" name="Freeform 326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8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9" name="Freeform 328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0" name="Freeform 329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1" name="Freeform 330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2" name="Freeform 331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333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363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364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34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5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6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7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8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9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0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1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2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3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4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5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6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7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8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9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0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1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2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3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4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5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6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7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8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9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360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361" name="Freeform 6"/>
                  <p:cNvSpPr>
                    <a:spLocks/>
                  </p:cNvSpPr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  <p:sp>
                <p:nvSpPr>
                  <p:cNvPr id="362" name="Freeform 9"/>
                  <p:cNvSpPr>
                    <a:spLocks/>
                  </p:cNvSpPr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</p:grpSp>
          </p:grpSp>
        </p:grpSp>
      </p:grpSp>
      <p:sp>
        <p:nvSpPr>
          <p:cNvPr id="380" name="Freeform 112"/>
          <p:cNvSpPr>
            <a:spLocks noChangeAspect="1"/>
          </p:cNvSpPr>
          <p:nvPr/>
        </p:nvSpPr>
        <p:spPr bwMode="gray">
          <a:xfrm>
            <a:off x="6749392" y="3384633"/>
            <a:ext cx="1820867" cy="979580"/>
          </a:xfrm>
          <a:custGeom>
            <a:avLst/>
            <a:gdLst/>
            <a:ahLst/>
            <a:cxnLst>
              <a:cxn ang="0">
                <a:pos x="46" y="227"/>
              </a:cxn>
              <a:cxn ang="0">
                <a:pos x="129" y="180"/>
              </a:cxn>
              <a:cxn ang="0">
                <a:pos x="243" y="132"/>
              </a:cxn>
              <a:cxn ang="0">
                <a:pos x="313" y="149"/>
              </a:cxn>
              <a:cxn ang="0">
                <a:pos x="387" y="187"/>
              </a:cxn>
              <a:cxn ang="0">
                <a:pos x="508" y="190"/>
              </a:cxn>
              <a:cxn ang="0">
                <a:pos x="552" y="160"/>
              </a:cxn>
              <a:cxn ang="0">
                <a:pos x="554" y="99"/>
              </a:cxn>
              <a:cxn ang="0">
                <a:pos x="582" y="33"/>
              </a:cxn>
              <a:cxn ang="0">
                <a:pos x="645" y="6"/>
              </a:cxn>
              <a:cxn ang="0">
                <a:pos x="731" y="47"/>
              </a:cxn>
              <a:cxn ang="0">
                <a:pos x="787" y="103"/>
              </a:cxn>
              <a:cxn ang="0">
                <a:pos x="830" y="154"/>
              </a:cxn>
              <a:cxn ang="0">
                <a:pos x="944" y="132"/>
              </a:cxn>
              <a:cxn ang="0">
                <a:pos x="1034" y="169"/>
              </a:cxn>
              <a:cxn ang="0">
                <a:pos x="1104" y="201"/>
              </a:cxn>
              <a:cxn ang="0">
                <a:pos x="1200" y="249"/>
              </a:cxn>
              <a:cxn ang="0">
                <a:pos x="1317" y="237"/>
              </a:cxn>
              <a:cxn ang="0">
                <a:pos x="1439" y="179"/>
              </a:cxn>
              <a:cxn ang="0">
                <a:pos x="1528" y="199"/>
              </a:cxn>
              <a:cxn ang="0">
                <a:pos x="1565" y="195"/>
              </a:cxn>
              <a:cxn ang="0">
                <a:pos x="1525" y="255"/>
              </a:cxn>
              <a:cxn ang="0">
                <a:pos x="1517" y="325"/>
              </a:cxn>
              <a:cxn ang="0">
                <a:pos x="1570" y="391"/>
              </a:cxn>
              <a:cxn ang="0">
                <a:pos x="1667" y="348"/>
              </a:cxn>
              <a:cxn ang="0">
                <a:pos x="1721" y="415"/>
              </a:cxn>
              <a:cxn ang="0">
                <a:pos x="1734" y="458"/>
              </a:cxn>
              <a:cxn ang="0">
                <a:pos x="1663" y="461"/>
              </a:cxn>
              <a:cxn ang="0">
                <a:pos x="1576" y="482"/>
              </a:cxn>
              <a:cxn ang="0">
                <a:pos x="1489" y="551"/>
              </a:cxn>
              <a:cxn ang="0">
                <a:pos x="1411" y="611"/>
              </a:cxn>
              <a:cxn ang="0">
                <a:pos x="1344" y="588"/>
              </a:cxn>
              <a:cxn ang="0">
                <a:pos x="1298" y="646"/>
              </a:cxn>
              <a:cxn ang="0">
                <a:pos x="1255" y="752"/>
              </a:cxn>
              <a:cxn ang="0">
                <a:pos x="1163" y="789"/>
              </a:cxn>
              <a:cxn ang="0">
                <a:pos x="1088" y="788"/>
              </a:cxn>
              <a:cxn ang="0">
                <a:pos x="1014" y="815"/>
              </a:cxn>
              <a:cxn ang="0">
                <a:pos x="942" y="847"/>
              </a:cxn>
              <a:cxn ang="0">
                <a:pos x="903" y="834"/>
              </a:cxn>
              <a:cxn ang="0">
                <a:pos x="801" y="805"/>
              </a:cxn>
              <a:cxn ang="0">
                <a:pos x="744" y="767"/>
              </a:cxn>
              <a:cxn ang="0">
                <a:pos x="527" y="766"/>
              </a:cxn>
              <a:cxn ang="0">
                <a:pos x="463" y="730"/>
              </a:cxn>
              <a:cxn ang="0">
                <a:pos x="421" y="659"/>
              </a:cxn>
              <a:cxn ang="0">
                <a:pos x="353" y="625"/>
              </a:cxn>
              <a:cxn ang="0">
                <a:pos x="280" y="590"/>
              </a:cxn>
              <a:cxn ang="0">
                <a:pos x="211" y="584"/>
              </a:cxn>
              <a:cxn ang="0">
                <a:pos x="158" y="552"/>
              </a:cxn>
              <a:cxn ang="0">
                <a:pos x="163" y="470"/>
              </a:cxn>
              <a:cxn ang="0">
                <a:pos x="124" y="372"/>
              </a:cxn>
              <a:cxn ang="0">
                <a:pos x="70" y="369"/>
              </a:cxn>
              <a:cxn ang="0">
                <a:pos x="3" y="288"/>
              </a:cxn>
            </a:cxnLst>
            <a:rect l="0" t="0" r="r" b="b"/>
            <a:pathLst>
              <a:path w="1734" h="848">
                <a:moveTo>
                  <a:pt x="0" y="273"/>
                </a:moveTo>
                <a:lnTo>
                  <a:pt x="12" y="251"/>
                </a:lnTo>
                <a:lnTo>
                  <a:pt x="28" y="234"/>
                </a:lnTo>
                <a:lnTo>
                  <a:pt x="46" y="227"/>
                </a:lnTo>
                <a:lnTo>
                  <a:pt x="65" y="221"/>
                </a:lnTo>
                <a:lnTo>
                  <a:pt x="84" y="208"/>
                </a:lnTo>
                <a:lnTo>
                  <a:pt x="104" y="192"/>
                </a:lnTo>
                <a:lnTo>
                  <a:pt x="129" y="180"/>
                </a:lnTo>
                <a:lnTo>
                  <a:pt x="154" y="158"/>
                </a:lnTo>
                <a:lnTo>
                  <a:pt x="195" y="146"/>
                </a:lnTo>
                <a:lnTo>
                  <a:pt x="220" y="135"/>
                </a:lnTo>
                <a:lnTo>
                  <a:pt x="243" y="132"/>
                </a:lnTo>
                <a:lnTo>
                  <a:pt x="265" y="136"/>
                </a:lnTo>
                <a:lnTo>
                  <a:pt x="281" y="142"/>
                </a:lnTo>
                <a:lnTo>
                  <a:pt x="294" y="153"/>
                </a:lnTo>
                <a:lnTo>
                  <a:pt x="313" y="149"/>
                </a:lnTo>
                <a:lnTo>
                  <a:pt x="334" y="148"/>
                </a:lnTo>
                <a:lnTo>
                  <a:pt x="351" y="151"/>
                </a:lnTo>
                <a:lnTo>
                  <a:pt x="382" y="180"/>
                </a:lnTo>
                <a:lnTo>
                  <a:pt x="387" y="187"/>
                </a:lnTo>
                <a:lnTo>
                  <a:pt x="404" y="190"/>
                </a:lnTo>
                <a:lnTo>
                  <a:pt x="451" y="183"/>
                </a:lnTo>
                <a:lnTo>
                  <a:pt x="464" y="189"/>
                </a:lnTo>
                <a:lnTo>
                  <a:pt x="508" y="190"/>
                </a:lnTo>
                <a:lnTo>
                  <a:pt x="546" y="185"/>
                </a:lnTo>
                <a:lnTo>
                  <a:pt x="556" y="180"/>
                </a:lnTo>
                <a:lnTo>
                  <a:pt x="556" y="172"/>
                </a:lnTo>
                <a:lnTo>
                  <a:pt x="552" y="160"/>
                </a:lnTo>
                <a:lnTo>
                  <a:pt x="555" y="146"/>
                </a:lnTo>
                <a:lnTo>
                  <a:pt x="565" y="130"/>
                </a:lnTo>
                <a:lnTo>
                  <a:pt x="565" y="114"/>
                </a:lnTo>
                <a:lnTo>
                  <a:pt x="554" y="99"/>
                </a:lnTo>
                <a:lnTo>
                  <a:pt x="550" y="81"/>
                </a:lnTo>
                <a:lnTo>
                  <a:pt x="552" y="63"/>
                </a:lnTo>
                <a:lnTo>
                  <a:pt x="568" y="49"/>
                </a:lnTo>
                <a:lnTo>
                  <a:pt x="582" y="33"/>
                </a:lnTo>
                <a:lnTo>
                  <a:pt x="600" y="18"/>
                </a:lnTo>
                <a:lnTo>
                  <a:pt x="611" y="1"/>
                </a:lnTo>
                <a:lnTo>
                  <a:pt x="625" y="0"/>
                </a:lnTo>
                <a:lnTo>
                  <a:pt x="645" y="6"/>
                </a:lnTo>
                <a:lnTo>
                  <a:pt x="659" y="17"/>
                </a:lnTo>
                <a:lnTo>
                  <a:pt x="696" y="27"/>
                </a:lnTo>
                <a:lnTo>
                  <a:pt x="707" y="41"/>
                </a:lnTo>
                <a:lnTo>
                  <a:pt x="731" y="47"/>
                </a:lnTo>
                <a:lnTo>
                  <a:pt x="755" y="50"/>
                </a:lnTo>
                <a:lnTo>
                  <a:pt x="772" y="57"/>
                </a:lnTo>
                <a:lnTo>
                  <a:pt x="782" y="73"/>
                </a:lnTo>
                <a:lnTo>
                  <a:pt x="787" y="103"/>
                </a:lnTo>
                <a:lnTo>
                  <a:pt x="787" y="124"/>
                </a:lnTo>
                <a:lnTo>
                  <a:pt x="792" y="124"/>
                </a:lnTo>
                <a:lnTo>
                  <a:pt x="807" y="138"/>
                </a:lnTo>
                <a:lnTo>
                  <a:pt x="830" y="154"/>
                </a:lnTo>
                <a:lnTo>
                  <a:pt x="864" y="165"/>
                </a:lnTo>
                <a:lnTo>
                  <a:pt x="892" y="159"/>
                </a:lnTo>
                <a:lnTo>
                  <a:pt x="919" y="144"/>
                </a:lnTo>
                <a:lnTo>
                  <a:pt x="944" y="132"/>
                </a:lnTo>
                <a:lnTo>
                  <a:pt x="975" y="140"/>
                </a:lnTo>
                <a:lnTo>
                  <a:pt x="1023" y="157"/>
                </a:lnTo>
                <a:lnTo>
                  <a:pt x="1033" y="169"/>
                </a:lnTo>
                <a:lnTo>
                  <a:pt x="1034" y="169"/>
                </a:lnTo>
                <a:lnTo>
                  <a:pt x="1040" y="174"/>
                </a:lnTo>
                <a:lnTo>
                  <a:pt x="1062" y="186"/>
                </a:lnTo>
                <a:lnTo>
                  <a:pt x="1083" y="192"/>
                </a:lnTo>
                <a:lnTo>
                  <a:pt x="1104" y="201"/>
                </a:lnTo>
                <a:lnTo>
                  <a:pt x="1118" y="221"/>
                </a:lnTo>
                <a:lnTo>
                  <a:pt x="1145" y="237"/>
                </a:lnTo>
                <a:lnTo>
                  <a:pt x="1177" y="242"/>
                </a:lnTo>
                <a:lnTo>
                  <a:pt x="1200" y="249"/>
                </a:lnTo>
                <a:lnTo>
                  <a:pt x="1218" y="250"/>
                </a:lnTo>
                <a:lnTo>
                  <a:pt x="1243" y="248"/>
                </a:lnTo>
                <a:lnTo>
                  <a:pt x="1261" y="256"/>
                </a:lnTo>
                <a:lnTo>
                  <a:pt x="1317" y="237"/>
                </a:lnTo>
                <a:lnTo>
                  <a:pt x="1351" y="229"/>
                </a:lnTo>
                <a:lnTo>
                  <a:pt x="1378" y="224"/>
                </a:lnTo>
                <a:lnTo>
                  <a:pt x="1415" y="195"/>
                </a:lnTo>
                <a:lnTo>
                  <a:pt x="1439" y="179"/>
                </a:lnTo>
                <a:lnTo>
                  <a:pt x="1464" y="170"/>
                </a:lnTo>
                <a:lnTo>
                  <a:pt x="1489" y="180"/>
                </a:lnTo>
                <a:lnTo>
                  <a:pt x="1507" y="195"/>
                </a:lnTo>
                <a:lnTo>
                  <a:pt x="1528" y="199"/>
                </a:lnTo>
                <a:lnTo>
                  <a:pt x="1545" y="195"/>
                </a:lnTo>
                <a:lnTo>
                  <a:pt x="1559" y="187"/>
                </a:lnTo>
                <a:lnTo>
                  <a:pt x="1565" y="190"/>
                </a:lnTo>
                <a:lnTo>
                  <a:pt x="1565" y="195"/>
                </a:lnTo>
                <a:lnTo>
                  <a:pt x="1556" y="203"/>
                </a:lnTo>
                <a:lnTo>
                  <a:pt x="1540" y="232"/>
                </a:lnTo>
                <a:lnTo>
                  <a:pt x="1529" y="246"/>
                </a:lnTo>
                <a:lnTo>
                  <a:pt x="1525" y="255"/>
                </a:lnTo>
                <a:lnTo>
                  <a:pt x="1525" y="271"/>
                </a:lnTo>
                <a:lnTo>
                  <a:pt x="1528" y="288"/>
                </a:lnTo>
                <a:lnTo>
                  <a:pt x="1525" y="308"/>
                </a:lnTo>
                <a:lnTo>
                  <a:pt x="1517" y="325"/>
                </a:lnTo>
                <a:lnTo>
                  <a:pt x="1517" y="347"/>
                </a:lnTo>
                <a:lnTo>
                  <a:pt x="1520" y="367"/>
                </a:lnTo>
                <a:lnTo>
                  <a:pt x="1529" y="382"/>
                </a:lnTo>
                <a:lnTo>
                  <a:pt x="1570" y="391"/>
                </a:lnTo>
                <a:lnTo>
                  <a:pt x="1595" y="389"/>
                </a:lnTo>
                <a:lnTo>
                  <a:pt x="1620" y="382"/>
                </a:lnTo>
                <a:lnTo>
                  <a:pt x="1638" y="369"/>
                </a:lnTo>
                <a:lnTo>
                  <a:pt x="1667" y="348"/>
                </a:lnTo>
                <a:lnTo>
                  <a:pt x="1673" y="362"/>
                </a:lnTo>
                <a:lnTo>
                  <a:pt x="1686" y="377"/>
                </a:lnTo>
                <a:lnTo>
                  <a:pt x="1715" y="401"/>
                </a:lnTo>
                <a:lnTo>
                  <a:pt x="1721" y="415"/>
                </a:lnTo>
                <a:lnTo>
                  <a:pt x="1719" y="428"/>
                </a:lnTo>
                <a:lnTo>
                  <a:pt x="1719" y="437"/>
                </a:lnTo>
                <a:lnTo>
                  <a:pt x="1733" y="445"/>
                </a:lnTo>
                <a:lnTo>
                  <a:pt x="1734" y="458"/>
                </a:lnTo>
                <a:lnTo>
                  <a:pt x="1724" y="464"/>
                </a:lnTo>
                <a:lnTo>
                  <a:pt x="1707" y="461"/>
                </a:lnTo>
                <a:lnTo>
                  <a:pt x="1688" y="456"/>
                </a:lnTo>
                <a:lnTo>
                  <a:pt x="1663" y="461"/>
                </a:lnTo>
                <a:lnTo>
                  <a:pt x="1638" y="465"/>
                </a:lnTo>
                <a:lnTo>
                  <a:pt x="1613" y="464"/>
                </a:lnTo>
                <a:lnTo>
                  <a:pt x="1592" y="468"/>
                </a:lnTo>
                <a:lnTo>
                  <a:pt x="1576" y="482"/>
                </a:lnTo>
                <a:lnTo>
                  <a:pt x="1525" y="538"/>
                </a:lnTo>
                <a:lnTo>
                  <a:pt x="1507" y="550"/>
                </a:lnTo>
                <a:lnTo>
                  <a:pt x="1500" y="552"/>
                </a:lnTo>
                <a:lnTo>
                  <a:pt x="1489" y="551"/>
                </a:lnTo>
                <a:lnTo>
                  <a:pt x="1477" y="551"/>
                </a:lnTo>
                <a:lnTo>
                  <a:pt x="1457" y="573"/>
                </a:lnTo>
                <a:lnTo>
                  <a:pt x="1438" y="594"/>
                </a:lnTo>
                <a:lnTo>
                  <a:pt x="1411" y="611"/>
                </a:lnTo>
                <a:lnTo>
                  <a:pt x="1393" y="611"/>
                </a:lnTo>
                <a:lnTo>
                  <a:pt x="1372" y="606"/>
                </a:lnTo>
                <a:lnTo>
                  <a:pt x="1360" y="593"/>
                </a:lnTo>
                <a:lnTo>
                  <a:pt x="1344" y="588"/>
                </a:lnTo>
                <a:lnTo>
                  <a:pt x="1323" y="594"/>
                </a:lnTo>
                <a:lnTo>
                  <a:pt x="1314" y="611"/>
                </a:lnTo>
                <a:lnTo>
                  <a:pt x="1301" y="631"/>
                </a:lnTo>
                <a:lnTo>
                  <a:pt x="1298" y="646"/>
                </a:lnTo>
                <a:lnTo>
                  <a:pt x="1320" y="675"/>
                </a:lnTo>
                <a:lnTo>
                  <a:pt x="1323" y="689"/>
                </a:lnTo>
                <a:lnTo>
                  <a:pt x="1265" y="738"/>
                </a:lnTo>
                <a:lnTo>
                  <a:pt x="1255" y="752"/>
                </a:lnTo>
                <a:lnTo>
                  <a:pt x="1235" y="767"/>
                </a:lnTo>
                <a:lnTo>
                  <a:pt x="1221" y="776"/>
                </a:lnTo>
                <a:lnTo>
                  <a:pt x="1191" y="787"/>
                </a:lnTo>
                <a:lnTo>
                  <a:pt x="1163" y="789"/>
                </a:lnTo>
                <a:lnTo>
                  <a:pt x="1158" y="792"/>
                </a:lnTo>
                <a:lnTo>
                  <a:pt x="1130" y="783"/>
                </a:lnTo>
                <a:lnTo>
                  <a:pt x="1114" y="789"/>
                </a:lnTo>
                <a:lnTo>
                  <a:pt x="1088" y="788"/>
                </a:lnTo>
                <a:lnTo>
                  <a:pt x="1070" y="795"/>
                </a:lnTo>
                <a:lnTo>
                  <a:pt x="1033" y="802"/>
                </a:lnTo>
                <a:lnTo>
                  <a:pt x="1022" y="805"/>
                </a:lnTo>
                <a:lnTo>
                  <a:pt x="1014" y="815"/>
                </a:lnTo>
                <a:lnTo>
                  <a:pt x="1003" y="819"/>
                </a:lnTo>
                <a:lnTo>
                  <a:pt x="990" y="821"/>
                </a:lnTo>
                <a:lnTo>
                  <a:pt x="960" y="832"/>
                </a:lnTo>
                <a:lnTo>
                  <a:pt x="942" y="847"/>
                </a:lnTo>
                <a:lnTo>
                  <a:pt x="932" y="848"/>
                </a:lnTo>
                <a:lnTo>
                  <a:pt x="920" y="845"/>
                </a:lnTo>
                <a:lnTo>
                  <a:pt x="909" y="836"/>
                </a:lnTo>
                <a:lnTo>
                  <a:pt x="903" y="834"/>
                </a:lnTo>
                <a:lnTo>
                  <a:pt x="874" y="832"/>
                </a:lnTo>
                <a:lnTo>
                  <a:pt x="852" y="825"/>
                </a:lnTo>
                <a:lnTo>
                  <a:pt x="834" y="815"/>
                </a:lnTo>
                <a:lnTo>
                  <a:pt x="801" y="805"/>
                </a:lnTo>
                <a:lnTo>
                  <a:pt x="778" y="795"/>
                </a:lnTo>
                <a:lnTo>
                  <a:pt x="763" y="782"/>
                </a:lnTo>
                <a:lnTo>
                  <a:pt x="754" y="771"/>
                </a:lnTo>
                <a:lnTo>
                  <a:pt x="744" y="767"/>
                </a:lnTo>
                <a:lnTo>
                  <a:pt x="710" y="756"/>
                </a:lnTo>
                <a:lnTo>
                  <a:pt x="693" y="754"/>
                </a:lnTo>
                <a:lnTo>
                  <a:pt x="675" y="756"/>
                </a:lnTo>
                <a:lnTo>
                  <a:pt x="527" y="766"/>
                </a:lnTo>
                <a:lnTo>
                  <a:pt x="506" y="766"/>
                </a:lnTo>
                <a:lnTo>
                  <a:pt x="492" y="760"/>
                </a:lnTo>
                <a:lnTo>
                  <a:pt x="476" y="746"/>
                </a:lnTo>
                <a:lnTo>
                  <a:pt x="463" y="730"/>
                </a:lnTo>
                <a:lnTo>
                  <a:pt x="451" y="716"/>
                </a:lnTo>
                <a:lnTo>
                  <a:pt x="439" y="696"/>
                </a:lnTo>
                <a:lnTo>
                  <a:pt x="432" y="676"/>
                </a:lnTo>
                <a:lnTo>
                  <a:pt x="421" y="659"/>
                </a:lnTo>
                <a:lnTo>
                  <a:pt x="410" y="644"/>
                </a:lnTo>
                <a:lnTo>
                  <a:pt x="398" y="643"/>
                </a:lnTo>
                <a:lnTo>
                  <a:pt x="385" y="633"/>
                </a:lnTo>
                <a:lnTo>
                  <a:pt x="353" y="625"/>
                </a:lnTo>
                <a:lnTo>
                  <a:pt x="337" y="616"/>
                </a:lnTo>
                <a:lnTo>
                  <a:pt x="322" y="606"/>
                </a:lnTo>
                <a:lnTo>
                  <a:pt x="292" y="596"/>
                </a:lnTo>
                <a:lnTo>
                  <a:pt x="280" y="590"/>
                </a:lnTo>
                <a:lnTo>
                  <a:pt x="267" y="590"/>
                </a:lnTo>
                <a:lnTo>
                  <a:pt x="254" y="595"/>
                </a:lnTo>
                <a:lnTo>
                  <a:pt x="245" y="595"/>
                </a:lnTo>
                <a:lnTo>
                  <a:pt x="211" y="584"/>
                </a:lnTo>
                <a:lnTo>
                  <a:pt x="180" y="581"/>
                </a:lnTo>
                <a:lnTo>
                  <a:pt x="164" y="574"/>
                </a:lnTo>
                <a:lnTo>
                  <a:pt x="157" y="567"/>
                </a:lnTo>
                <a:lnTo>
                  <a:pt x="158" y="552"/>
                </a:lnTo>
                <a:lnTo>
                  <a:pt x="166" y="536"/>
                </a:lnTo>
                <a:lnTo>
                  <a:pt x="167" y="517"/>
                </a:lnTo>
                <a:lnTo>
                  <a:pt x="163" y="498"/>
                </a:lnTo>
                <a:lnTo>
                  <a:pt x="163" y="470"/>
                </a:lnTo>
                <a:lnTo>
                  <a:pt x="151" y="427"/>
                </a:lnTo>
                <a:lnTo>
                  <a:pt x="141" y="410"/>
                </a:lnTo>
                <a:lnTo>
                  <a:pt x="134" y="388"/>
                </a:lnTo>
                <a:lnTo>
                  <a:pt x="124" y="372"/>
                </a:lnTo>
                <a:lnTo>
                  <a:pt x="108" y="369"/>
                </a:lnTo>
                <a:lnTo>
                  <a:pt x="93" y="361"/>
                </a:lnTo>
                <a:lnTo>
                  <a:pt x="77" y="358"/>
                </a:lnTo>
                <a:lnTo>
                  <a:pt x="70" y="369"/>
                </a:lnTo>
                <a:lnTo>
                  <a:pt x="55" y="358"/>
                </a:lnTo>
                <a:lnTo>
                  <a:pt x="44" y="337"/>
                </a:lnTo>
                <a:lnTo>
                  <a:pt x="14" y="314"/>
                </a:lnTo>
                <a:lnTo>
                  <a:pt x="3" y="288"/>
                </a:lnTo>
                <a:lnTo>
                  <a:pt x="0" y="277"/>
                </a:lnTo>
                <a:lnTo>
                  <a:pt x="0" y="273"/>
                </a:lnTo>
                <a:close/>
              </a:path>
            </a:pathLst>
          </a:custGeom>
          <a:solidFill>
            <a:schemeClr val="accent4"/>
          </a:solidFill>
          <a:ln w="63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81" name="Rectangle 380"/>
          <p:cNvSpPr/>
          <p:nvPr/>
        </p:nvSpPr>
        <p:spPr>
          <a:xfrm>
            <a:off x="8665682" y="3347166"/>
            <a:ext cx="2002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MONGOLIA</a:t>
            </a:r>
            <a:b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 perspiciatis unde omnis iste natus error sit voluptatem accusantium doloremque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laudantium ?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2" name="Rounded Rectangle 381"/>
          <p:cNvSpPr/>
          <p:nvPr/>
        </p:nvSpPr>
        <p:spPr>
          <a:xfrm>
            <a:off x="4256774" y="3970529"/>
            <a:ext cx="428543" cy="428543"/>
          </a:xfrm>
          <a:prstGeom prst="roundRect">
            <a:avLst>
              <a:gd name="adj" fmla="val 308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Simple-Line-Icons" panose="02000503000000000000" pitchFamily="2" charset="2"/>
              </a:rPr>
              <a:t>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cxnSp>
        <p:nvCxnSpPr>
          <p:cNvPr id="384" name="Straight Connector 383"/>
          <p:cNvCxnSpPr/>
          <p:nvPr/>
        </p:nvCxnSpPr>
        <p:spPr>
          <a:xfrm>
            <a:off x="4632276" y="4346754"/>
            <a:ext cx="1100377" cy="8189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5804209" y="4951578"/>
            <a:ext cx="218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 perspiciatis unde omnis iste natus error sit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6" name="Rounded Rectangle 385"/>
          <p:cNvSpPr/>
          <p:nvPr/>
        </p:nvSpPr>
        <p:spPr>
          <a:xfrm>
            <a:off x="2993164" y="2885238"/>
            <a:ext cx="277636" cy="277636"/>
          </a:xfrm>
          <a:prstGeom prst="roundRect">
            <a:avLst>
              <a:gd name="adj" fmla="val 30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A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387" name="Oval 386"/>
          <p:cNvSpPr/>
          <p:nvPr/>
        </p:nvSpPr>
        <p:spPr>
          <a:xfrm>
            <a:off x="5247890" y="2428912"/>
            <a:ext cx="277636" cy="2776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A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graphicFrame>
        <p:nvGraphicFramePr>
          <p:cNvPr id="391" name="Chart 390"/>
          <p:cNvGraphicFramePr/>
          <p:nvPr>
            <p:extLst>
              <p:ext uri="{D42A27DB-BD31-4B8C-83A1-F6EECF244321}">
                <p14:modId xmlns:p14="http://schemas.microsoft.com/office/powerpoint/2010/main" val="420638472"/>
              </p:ext>
            </p:extLst>
          </p:nvPr>
        </p:nvGraphicFramePr>
        <p:xfrm>
          <a:off x="1417199" y="4217539"/>
          <a:ext cx="1614966" cy="1447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2" name="TextBox 391"/>
          <p:cNvSpPr txBox="1"/>
          <p:nvPr/>
        </p:nvSpPr>
        <p:spPr>
          <a:xfrm>
            <a:off x="2750320" y="4150740"/>
            <a:ext cx="471833" cy="306467"/>
          </a:xfrm>
          <a:prstGeom prst="round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75%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93" name="Arc 392"/>
          <p:cNvSpPr/>
          <p:nvPr/>
        </p:nvSpPr>
        <p:spPr>
          <a:xfrm>
            <a:off x="1556264" y="4257994"/>
            <a:ext cx="1319097" cy="1319097"/>
          </a:xfrm>
          <a:prstGeom prst="arc">
            <a:avLst>
              <a:gd name="adj1" fmla="val 16200000"/>
              <a:gd name="adj2" fmla="val 9973855"/>
            </a:avLst>
          </a:prstGeom>
          <a:ln w="127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1725639" y="4645676"/>
            <a:ext cx="465524" cy="3064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25%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8668707" y="5189793"/>
            <a:ext cx="1999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 perspiciatis unde omnis iste natus error sit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57291"/>
            <a:ext cx="430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COUNTRY INFOGRAPHIC</a:t>
            </a:r>
            <a:endParaRPr lang="en-US" sz="360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00" y="580292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40286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Abel" panose="02000506030000020004" pitchFamily="2" charset="0"/>
              </a:rPr>
              <a:t>58</a:t>
            </a:r>
            <a:endParaRPr lang="en-US" sz="120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7" name="Freeform 54"/>
          <p:cNvSpPr>
            <a:spLocks noChangeAspect="1"/>
          </p:cNvSpPr>
          <p:nvPr/>
        </p:nvSpPr>
        <p:spPr bwMode="gray">
          <a:xfrm>
            <a:off x="1524000" y="2247900"/>
            <a:ext cx="2113416" cy="1813737"/>
          </a:xfrm>
          <a:custGeom>
            <a:avLst/>
            <a:gdLst/>
            <a:ahLst/>
            <a:cxnLst>
              <a:cxn ang="0">
                <a:pos x="80" y="633"/>
              </a:cxn>
              <a:cxn ang="0">
                <a:pos x="198" y="560"/>
              </a:cxn>
              <a:cxn ang="0">
                <a:pos x="357" y="522"/>
              </a:cxn>
              <a:cxn ang="0">
                <a:pos x="497" y="418"/>
              </a:cxn>
              <a:cxn ang="0">
                <a:pos x="533" y="330"/>
              </a:cxn>
              <a:cxn ang="0">
                <a:pos x="566" y="326"/>
              </a:cxn>
              <a:cxn ang="0">
                <a:pos x="634" y="262"/>
              </a:cxn>
              <a:cxn ang="0">
                <a:pos x="688" y="222"/>
              </a:cxn>
              <a:cxn ang="0">
                <a:pos x="739" y="187"/>
              </a:cxn>
              <a:cxn ang="0">
                <a:pos x="818" y="257"/>
              </a:cxn>
              <a:cxn ang="0">
                <a:pos x="898" y="254"/>
              </a:cxn>
              <a:cxn ang="0">
                <a:pos x="921" y="160"/>
              </a:cxn>
              <a:cxn ang="0">
                <a:pos x="974" y="108"/>
              </a:cxn>
              <a:cxn ang="0">
                <a:pos x="1045" y="48"/>
              </a:cxn>
              <a:cxn ang="0">
                <a:pos x="1044" y="29"/>
              </a:cxn>
              <a:cxn ang="0">
                <a:pos x="1116" y="65"/>
              </a:cxn>
              <a:cxn ang="0">
                <a:pos x="1205" y="90"/>
              </a:cxn>
              <a:cxn ang="0">
                <a:pos x="1264" y="90"/>
              </a:cxn>
              <a:cxn ang="0">
                <a:pos x="1279" y="118"/>
              </a:cxn>
              <a:cxn ang="0">
                <a:pos x="1243" y="165"/>
              </a:cxn>
              <a:cxn ang="0">
                <a:pos x="1269" y="264"/>
              </a:cxn>
              <a:cxn ang="0">
                <a:pos x="1384" y="339"/>
              </a:cxn>
              <a:cxn ang="0">
                <a:pos x="1553" y="270"/>
              </a:cxn>
              <a:cxn ang="0">
                <a:pos x="1575" y="72"/>
              </a:cxn>
              <a:cxn ang="0">
                <a:pos x="1623" y="17"/>
              </a:cxn>
              <a:cxn ang="0">
                <a:pos x="1667" y="171"/>
              </a:cxn>
              <a:cxn ang="0">
                <a:pos x="1761" y="252"/>
              </a:cxn>
              <a:cxn ang="0">
                <a:pos x="1806" y="416"/>
              </a:cxn>
              <a:cxn ang="0">
                <a:pos x="1851" y="485"/>
              </a:cxn>
              <a:cxn ang="0">
                <a:pos x="1954" y="540"/>
              </a:cxn>
              <a:cxn ang="0">
                <a:pos x="1994" y="645"/>
              </a:cxn>
              <a:cxn ang="0">
                <a:pos x="2054" y="661"/>
              </a:cxn>
              <a:cxn ang="0">
                <a:pos x="2132" y="791"/>
              </a:cxn>
              <a:cxn ang="0">
                <a:pos x="2191" y="911"/>
              </a:cxn>
              <a:cxn ang="0">
                <a:pos x="2206" y="1090"/>
              </a:cxn>
              <a:cxn ang="0">
                <a:pos x="2158" y="1285"/>
              </a:cxn>
              <a:cxn ang="0">
                <a:pos x="2089" y="1365"/>
              </a:cxn>
              <a:cxn ang="0">
                <a:pos x="2034" y="1506"/>
              </a:cxn>
              <a:cxn ang="0">
                <a:pos x="2008" y="1625"/>
              </a:cxn>
              <a:cxn ang="0">
                <a:pos x="1823" y="1705"/>
              </a:cxn>
              <a:cxn ang="0">
                <a:pos x="1785" y="1704"/>
              </a:cxn>
              <a:cxn ang="0">
                <a:pos x="1715" y="1661"/>
              </a:cxn>
              <a:cxn ang="0">
                <a:pos x="1572" y="1674"/>
              </a:cxn>
              <a:cxn ang="0">
                <a:pos x="1453" y="1530"/>
              </a:cxn>
              <a:cxn ang="0">
                <a:pos x="1376" y="1406"/>
              </a:cxn>
              <a:cxn ang="0">
                <a:pos x="1330" y="1443"/>
              </a:cxn>
              <a:cxn ang="0">
                <a:pos x="1358" y="1317"/>
              </a:cxn>
              <a:cxn ang="0">
                <a:pos x="1302" y="1370"/>
              </a:cxn>
              <a:cxn ang="0">
                <a:pos x="1220" y="1433"/>
              </a:cxn>
              <a:cxn ang="0">
                <a:pos x="1177" y="1335"/>
              </a:cxn>
              <a:cxn ang="0">
                <a:pos x="1062" y="1253"/>
              </a:cxn>
              <a:cxn ang="0">
                <a:pos x="779" y="1270"/>
              </a:cxn>
              <a:cxn ang="0">
                <a:pos x="587" y="1354"/>
              </a:cxn>
              <a:cxn ang="0">
                <a:pos x="419" y="1379"/>
              </a:cxn>
              <a:cxn ang="0">
                <a:pos x="271" y="1452"/>
              </a:cxn>
              <a:cxn ang="0">
                <a:pos x="130" y="1405"/>
              </a:cxn>
              <a:cxn ang="0">
                <a:pos x="142" y="1286"/>
              </a:cxn>
              <a:cxn ang="0">
                <a:pos x="66" y="1024"/>
              </a:cxn>
              <a:cxn ang="0">
                <a:pos x="12" y="897"/>
              </a:cxn>
              <a:cxn ang="0">
                <a:pos x="35" y="884"/>
              </a:cxn>
              <a:cxn ang="0">
                <a:pos x="8" y="758"/>
              </a:cxn>
            </a:cxnLst>
            <a:rect l="0" t="0" r="r" b="b"/>
            <a:pathLst>
              <a:path w="2217" h="1736">
                <a:moveTo>
                  <a:pt x="43" y="634"/>
                </a:moveTo>
                <a:lnTo>
                  <a:pt x="49" y="629"/>
                </a:lnTo>
                <a:lnTo>
                  <a:pt x="48" y="645"/>
                </a:lnTo>
                <a:lnTo>
                  <a:pt x="48" y="647"/>
                </a:lnTo>
                <a:lnTo>
                  <a:pt x="45" y="651"/>
                </a:lnTo>
                <a:lnTo>
                  <a:pt x="44" y="656"/>
                </a:lnTo>
                <a:lnTo>
                  <a:pt x="48" y="658"/>
                </a:lnTo>
                <a:lnTo>
                  <a:pt x="46" y="666"/>
                </a:lnTo>
                <a:lnTo>
                  <a:pt x="45" y="671"/>
                </a:lnTo>
                <a:lnTo>
                  <a:pt x="50" y="673"/>
                </a:lnTo>
                <a:lnTo>
                  <a:pt x="59" y="666"/>
                </a:lnTo>
                <a:lnTo>
                  <a:pt x="62" y="652"/>
                </a:lnTo>
                <a:lnTo>
                  <a:pt x="72" y="636"/>
                </a:lnTo>
                <a:lnTo>
                  <a:pt x="80" y="633"/>
                </a:lnTo>
                <a:lnTo>
                  <a:pt x="87" y="628"/>
                </a:lnTo>
                <a:lnTo>
                  <a:pt x="94" y="626"/>
                </a:lnTo>
                <a:lnTo>
                  <a:pt x="102" y="620"/>
                </a:lnTo>
                <a:lnTo>
                  <a:pt x="120" y="617"/>
                </a:lnTo>
                <a:lnTo>
                  <a:pt x="125" y="608"/>
                </a:lnTo>
                <a:lnTo>
                  <a:pt x="132" y="601"/>
                </a:lnTo>
                <a:lnTo>
                  <a:pt x="140" y="596"/>
                </a:lnTo>
                <a:lnTo>
                  <a:pt x="146" y="586"/>
                </a:lnTo>
                <a:lnTo>
                  <a:pt x="161" y="580"/>
                </a:lnTo>
                <a:lnTo>
                  <a:pt x="167" y="575"/>
                </a:lnTo>
                <a:lnTo>
                  <a:pt x="174" y="571"/>
                </a:lnTo>
                <a:lnTo>
                  <a:pt x="191" y="559"/>
                </a:lnTo>
                <a:lnTo>
                  <a:pt x="195" y="558"/>
                </a:lnTo>
                <a:lnTo>
                  <a:pt x="198" y="560"/>
                </a:lnTo>
                <a:lnTo>
                  <a:pt x="214" y="561"/>
                </a:lnTo>
                <a:lnTo>
                  <a:pt x="222" y="564"/>
                </a:lnTo>
                <a:lnTo>
                  <a:pt x="232" y="565"/>
                </a:lnTo>
                <a:lnTo>
                  <a:pt x="241" y="564"/>
                </a:lnTo>
                <a:lnTo>
                  <a:pt x="249" y="561"/>
                </a:lnTo>
                <a:lnTo>
                  <a:pt x="260" y="553"/>
                </a:lnTo>
                <a:lnTo>
                  <a:pt x="270" y="547"/>
                </a:lnTo>
                <a:lnTo>
                  <a:pt x="280" y="544"/>
                </a:lnTo>
                <a:lnTo>
                  <a:pt x="291" y="544"/>
                </a:lnTo>
                <a:lnTo>
                  <a:pt x="301" y="542"/>
                </a:lnTo>
                <a:lnTo>
                  <a:pt x="322" y="522"/>
                </a:lnTo>
                <a:lnTo>
                  <a:pt x="335" y="522"/>
                </a:lnTo>
                <a:lnTo>
                  <a:pt x="345" y="527"/>
                </a:lnTo>
                <a:lnTo>
                  <a:pt x="357" y="522"/>
                </a:lnTo>
                <a:lnTo>
                  <a:pt x="370" y="522"/>
                </a:lnTo>
                <a:lnTo>
                  <a:pt x="378" y="520"/>
                </a:lnTo>
                <a:lnTo>
                  <a:pt x="388" y="515"/>
                </a:lnTo>
                <a:lnTo>
                  <a:pt x="413" y="510"/>
                </a:lnTo>
                <a:lnTo>
                  <a:pt x="424" y="504"/>
                </a:lnTo>
                <a:lnTo>
                  <a:pt x="432" y="499"/>
                </a:lnTo>
                <a:lnTo>
                  <a:pt x="454" y="478"/>
                </a:lnTo>
                <a:lnTo>
                  <a:pt x="458" y="470"/>
                </a:lnTo>
                <a:lnTo>
                  <a:pt x="459" y="461"/>
                </a:lnTo>
                <a:lnTo>
                  <a:pt x="467" y="450"/>
                </a:lnTo>
                <a:lnTo>
                  <a:pt x="469" y="445"/>
                </a:lnTo>
                <a:lnTo>
                  <a:pt x="469" y="439"/>
                </a:lnTo>
                <a:lnTo>
                  <a:pt x="476" y="440"/>
                </a:lnTo>
                <a:lnTo>
                  <a:pt x="497" y="418"/>
                </a:lnTo>
                <a:lnTo>
                  <a:pt x="500" y="413"/>
                </a:lnTo>
                <a:lnTo>
                  <a:pt x="497" y="410"/>
                </a:lnTo>
                <a:lnTo>
                  <a:pt x="490" y="381"/>
                </a:lnTo>
                <a:lnTo>
                  <a:pt x="491" y="369"/>
                </a:lnTo>
                <a:lnTo>
                  <a:pt x="499" y="355"/>
                </a:lnTo>
                <a:lnTo>
                  <a:pt x="502" y="353"/>
                </a:lnTo>
                <a:lnTo>
                  <a:pt x="508" y="353"/>
                </a:lnTo>
                <a:lnTo>
                  <a:pt x="512" y="345"/>
                </a:lnTo>
                <a:lnTo>
                  <a:pt x="521" y="338"/>
                </a:lnTo>
                <a:lnTo>
                  <a:pt x="524" y="338"/>
                </a:lnTo>
                <a:lnTo>
                  <a:pt x="523" y="333"/>
                </a:lnTo>
                <a:lnTo>
                  <a:pt x="528" y="322"/>
                </a:lnTo>
                <a:lnTo>
                  <a:pt x="530" y="321"/>
                </a:lnTo>
                <a:lnTo>
                  <a:pt x="533" y="330"/>
                </a:lnTo>
                <a:lnTo>
                  <a:pt x="537" y="337"/>
                </a:lnTo>
                <a:lnTo>
                  <a:pt x="543" y="353"/>
                </a:lnTo>
                <a:lnTo>
                  <a:pt x="549" y="365"/>
                </a:lnTo>
                <a:lnTo>
                  <a:pt x="555" y="372"/>
                </a:lnTo>
                <a:lnTo>
                  <a:pt x="560" y="381"/>
                </a:lnTo>
                <a:lnTo>
                  <a:pt x="564" y="386"/>
                </a:lnTo>
                <a:lnTo>
                  <a:pt x="569" y="375"/>
                </a:lnTo>
                <a:lnTo>
                  <a:pt x="569" y="360"/>
                </a:lnTo>
                <a:lnTo>
                  <a:pt x="571" y="360"/>
                </a:lnTo>
                <a:lnTo>
                  <a:pt x="578" y="359"/>
                </a:lnTo>
                <a:lnTo>
                  <a:pt x="576" y="346"/>
                </a:lnTo>
                <a:lnTo>
                  <a:pt x="570" y="335"/>
                </a:lnTo>
                <a:lnTo>
                  <a:pt x="564" y="330"/>
                </a:lnTo>
                <a:lnTo>
                  <a:pt x="566" y="326"/>
                </a:lnTo>
                <a:lnTo>
                  <a:pt x="565" y="310"/>
                </a:lnTo>
                <a:lnTo>
                  <a:pt x="570" y="305"/>
                </a:lnTo>
                <a:lnTo>
                  <a:pt x="580" y="310"/>
                </a:lnTo>
                <a:lnTo>
                  <a:pt x="588" y="308"/>
                </a:lnTo>
                <a:lnTo>
                  <a:pt x="601" y="324"/>
                </a:lnTo>
                <a:lnTo>
                  <a:pt x="618" y="327"/>
                </a:lnTo>
                <a:lnTo>
                  <a:pt x="619" y="319"/>
                </a:lnTo>
                <a:lnTo>
                  <a:pt x="610" y="316"/>
                </a:lnTo>
                <a:lnTo>
                  <a:pt x="613" y="303"/>
                </a:lnTo>
                <a:lnTo>
                  <a:pt x="623" y="294"/>
                </a:lnTo>
                <a:lnTo>
                  <a:pt x="625" y="287"/>
                </a:lnTo>
                <a:lnTo>
                  <a:pt x="620" y="270"/>
                </a:lnTo>
                <a:lnTo>
                  <a:pt x="625" y="264"/>
                </a:lnTo>
                <a:lnTo>
                  <a:pt x="634" y="262"/>
                </a:lnTo>
                <a:lnTo>
                  <a:pt x="645" y="268"/>
                </a:lnTo>
                <a:lnTo>
                  <a:pt x="647" y="265"/>
                </a:lnTo>
                <a:lnTo>
                  <a:pt x="641" y="253"/>
                </a:lnTo>
                <a:lnTo>
                  <a:pt x="642" y="247"/>
                </a:lnTo>
                <a:lnTo>
                  <a:pt x="646" y="242"/>
                </a:lnTo>
                <a:lnTo>
                  <a:pt x="663" y="248"/>
                </a:lnTo>
                <a:lnTo>
                  <a:pt x="663" y="243"/>
                </a:lnTo>
                <a:lnTo>
                  <a:pt x="657" y="233"/>
                </a:lnTo>
                <a:lnTo>
                  <a:pt x="657" y="221"/>
                </a:lnTo>
                <a:lnTo>
                  <a:pt x="666" y="217"/>
                </a:lnTo>
                <a:lnTo>
                  <a:pt x="671" y="217"/>
                </a:lnTo>
                <a:lnTo>
                  <a:pt x="677" y="215"/>
                </a:lnTo>
                <a:lnTo>
                  <a:pt x="687" y="214"/>
                </a:lnTo>
                <a:lnTo>
                  <a:pt x="688" y="222"/>
                </a:lnTo>
                <a:lnTo>
                  <a:pt x="693" y="220"/>
                </a:lnTo>
                <a:lnTo>
                  <a:pt x="700" y="214"/>
                </a:lnTo>
                <a:lnTo>
                  <a:pt x="705" y="201"/>
                </a:lnTo>
                <a:lnTo>
                  <a:pt x="705" y="197"/>
                </a:lnTo>
                <a:lnTo>
                  <a:pt x="699" y="189"/>
                </a:lnTo>
                <a:lnTo>
                  <a:pt x="702" y="183"/>
                </a:lnTo>
                <a:lnTo>
                  <a:pt x="707" y="189"/>
                </a:lnTo>
                <a:lnTo>
                  <a:pt x="709" y="198"/>
                </a:lnTo>
                <a:lnTo>
                  <a:pt x="715" y="194"/>
                </a:lnTo>
                <a:lnTo>
                  <a:pt x="718" y="188"/>
                </a:lnTo>
                <a:lnTo>
                  <a:pt x="721" y="189"/>
                </a:lnTo>
                <a:lnTo>
                  <a:pt x="722" y="194"/>
                </a:lnTo>
                <a:lnTo>
                  <a:pt x="728" y="193"/>
                </a:lnTo>
                <a:lnTo>
                  <a:pt x="739" y="187"/>
                </a:lnTo>
                <a:lnTo>
                  <a:pt x="743" y="183"/>
                </a:lnTo>
                <a:lnTo>
                  <a:pt x="741" y="176"/>
                </a:lnTo>
                <a:lnTo>
                  <a:pt x="749" y="174"/>
                </a:lnTo>
                <a:lnTo>
                  <a:pt x="753" y="177"/>
                </a:lnTo>
                <a:lnTo>
                  <a:pt x="761" y="181"/>
                </a:lnTo>
                <a:lnTo>
                  <a:pt x="770" y="181"/>
                </a:lnTo>
                <a:lnTo>
                  <a:pt x="780" y="187"/>
                </a:lnTo>
                <a:lnTo>
                  <a:pt x="788" y="193"/>
                </a:lnTo>
                <a:lnTo>
                  <a:pt x="804" y="215"/>
                </a:lnTo>
                <a:lnTo>
                  <a:pt x="818" y="226"/>
                </a:lnTo>
                <a:lnTo>
                  <a:pt x="814" y="242"/>
                </a:lnTo>
                <a:lnTo>
                  <a:pt x="814" y="253"/>
                </a:lnTo>
                <a:lnTo>
                  <a:pt x="815" y="255"/>
                </a:lnTo>
                <a:lnTo>
                  <a:pt x="818" y="257"/>
                </a:lnTo>
                <a:lnTo>
                  <a:pt x="819" y="254"/>
                </a:lnTo>
                <a:lnTo>
                  <a:pt x="822" y="247"/>
                </a:lnTo>
                <a:lnTo>
                  <a:pt x="820" y="243"/>
                </a:lnTo>
                <a:lnTo>
                  <a:pt x="825" y="238"/>
                </a:lnTo>
                <a:lnTo>
                  <a:pt x="829" y="240"/>
                </a:lnTo>
                <a:lnTo>
                  <a:pt x="830" y="237"/>
                </a:lnTo>
                <a:lnTo>
                  <a:pt x="836" y="240"/>
                </a:lnTo>
                <a:lnTo>
                  <a:pt x="836" y="232"/>
                </a:lnTo>
                <a:lnTo>
                  <a:pt x="839" y="231"/>
                </a:lnTo>
                <a:lnTo>
                  <a:pt x="849" y="233"/>
                </a:lnTo>
                <a:lnTo>
                  <a:pt x="862" y="233"/>
                </a:lnTo>
                <a:lnTo>
                  <a:pt x="873" y="232"/>
                </a:lnTo>
                <a:lnTo>
                  <a:pt x="881" y="236"/>
                </a:lnTo>
                <a:lnTo>
                  <a:pt x="898" y="254"/>
                </a:lnTo>
                <a:lnTo>
                  <a:pt x="903" y="253"/>
                </a:lnTo>
                <a:lnTo>
                  <a:pt x="903" y="249"/>
                </a:lnTo>
                <a:lnTo>
                  <a:pt x="899" y="237"/>
                </a:lnTo>
                <a:lnTo>
                  <a:pt x="906" y="233"/>
                </a:lnTo>
                <a:lnTo>
                  <a:pt x="908" y="232"/>
                </a:lnTo>
                <a:lnTo>
                  <a:pt x="894" y="217"/>
                </a:lnTo>
                <a:lnTo>
                  <a:pt x="886" y="205"/>
                </a:lnTo>
                <a:lnTo>
                  <a:pt x="890" y="189"/>
                </a:lnTo>
                <a:lnTo>
                  <a:pt x="893" y="192"/>
                </a:lnTo>
                <a:lnTo>
                  <a:pt x="898" y="189"/>
                </a:lnTo>
                <a:lnTo>
                  <a:pt x="909" y="172"/>
                </a:lnTo>
                <a:lnTo>
                  <a:pt x="909" y="165"/>
                </a:lnTo>
                <a:lnTo>
                  <a:pt x="914" y="158"/>
                </a:lnTo>
                <a:lnTo>
                  <a:pt x="921" y="160"/>
                </a:lnTo>
                <a:lnTo>
                  <a:pt x="931" y="160"/>
                </a:lnTo>
                <a:lnTo>
                  <a:pt x="937" y="154"/>
                </a:lnTo>
                <a:lnTo>
                  <a:pt x="936" y="141"/>
                </a:lnTo>
                <a:lnTo>
                  <a:pt x="929" y="141"/>
                </a:lnTo>
                <a:lnTo>
                  <a:pt x="930" y="135"/>
                </a:lnTo>
                <a:lnTo>
                  <a:pt x="931" y="125"/>
                </a:lnTo>
                <a:lnTo>
                  <a:pt x="935" y="115"/>
                </a:lnTo>
                <a:lnTo>
                  <a:pt x="944" y="113"/>
                </a:lnTo>
                <a:lnTo>
                  <a:pt x="953" y="109"/>
                </a:lnTo>
                <a:lnTo>
                  <a:pt x="954" y="102"/>
                </a:lnTo>
                <a:lnTo>
                  <a:pt x="962" y="103"/>
                </a:lnTo>
                <a:lnTo>
                  <a:pt x="969" y="108"/>
                </a:lnTo>
                <a:lnTo>
                  <a:pt x="973" y="115"/>
                </a:lnTo>
                <a:lnTo>
                  <a:pt x="974" y="108"/>
                </a:lnTo>
                <a:lnTo>
                  <a:pt x="968" y="98"/>
                </a:lnTo>
                <a:lnTo>
                  <a:pt x="971" y="96"/>
                </a:lnTo>
                <a:lnTo>
                  <a:pt x="978" y="88"/>
                </a:lnTo>
                <a:lnTo>
                  <a:pt x="991" y="92"/>
                </a:lnTo>
                <a:lnTo>
                  <a:pt x="992" y="87"/>
                </a:lnTo>
                <a:lnTo>
                  <a:pt x="1003" y="90"/>
                </a:lnTo>
                <a:lnTo>
                  <a:pt x="1016" y="88"/>
                </a:lnTo>
                <a:lnTo>
                  <a:pt x="1026" y="91"/>
                </a:lnTo>
                <a:lnTo>
                  <a:pt x="1034" y="91"/>
                </a:lnTo>
                <a:lnTo>
                  <a:pt x="1054" y="85"/>
                </a:lnTo>
                <a:lnTo>
                  <a:pt x="1062" y="79"/>
                </a:lnTo>
                <a:lnTo>
                  <a:pt x="1062" y="55"/>
                </a:lnTo>
                <a:lnTo>
                  <a:pt x="1056" y="49"/>
                </a:lnTo>
                <a:lnTo>
                  <a:pt x="1045" y="48"/>
                </a:lnTo>
                <a:lnTo>
                  <a:pt x="1038" y="49"/>
                </a:lnTo>
                <a:lnTo>
                  <a:pt x="1030" y="44"/>
                </a:lnTo>
                <a:lnTo>
                  <a:pt x="1026" y="38"/>
                </a:lnTo>
                <a:lnTo>
                  <a:pt x="1017" y="34"/>
                </a:lnTo>
                <a:lnTo>
                  <a:pt x="1017" y="33"/>
                </a:lnTo>
                <a:lnTo>
                  <a:pt x="1021" y="32"/>
                </a:lnTo>
                <a:lnTo>
                  <a:pt x="1024" y="34"/>
                </a:lnTo>
                <a:lnTo>
                  <a:pt x="1027" y="29"/>
                </a:lnTo>
                <a:lnTo>
                  <a:pt x="1029" y="27"/>
                </a:lnTo>
                <a:lnTo>
                  <a:pt x="1032" y="31"/>
                </a:lnTo>
                <a:lnTo>
                  <a:pt x="1035" y="45"/>
                </a:lnTo>
                <a:lnTo>
                  <a:pt x="1039" y="38"/>
                </a:lnTo>
                <a:lnTo>
                  <a:pt x="1039" y="29"/>
                </a:lnTo>
                <a:lnTo>
                  <a:pt x="1044" y="29"/>
                </a:lnTo>
                <a:lnTo>
                  <a:pt x="1046" y="33"/>
                </a:lnTo>
                <a:lnTo>
                  <a:pt x="1051" y="32"/>
                </a:lnTo>
                <a:lnTo>
                  <a:pt x="1055" y="38"/>
                </a:lnTo>
                <a:lnTo>
                  <a:pt x="1059" y="43"/>
                </a:lnTo>
                <a:lnTo>
                  <a:pt x="1067" y="49"/>
                </a:lnTo>
                <a:lnTo>
                  <a:pt x="1070" y="42"/>
                </a:lnTo>
                <a:lnTo>
                  <a:pt x="1075" y="41"/>
                </a:lnTo>
                <a:lnTo>
                  <a:pt x="1080" y="44"/>
                </a:lnTo>
                <a:lnTo>
                  <a:pt x="1082" y="50"/>
                </a:lnTo>
                <a:lnTo>
                  <a:pt x="1089" y="58"/>
                </a:lnTo>
                <a:lnTo>
                  <a:pt x="1104" y="61"/>
                </a:lnTo>
                <a:lnTo>
                  <a:pt x="1108" y="61"/>
                </a:lnTo>
                <a:lnTo>
                  <a:pt x="1113" y="63"/>
                </a:lnTo>
                <a:lnTo>
                  <a:pt x="1116" y="65"/>
                </a:lnTo>
                <a:lnTo>
                  <a:pt x="1123" y="60"/>
                </a:lnTo>
                <a:lnTo>
                  <a:pt x="1126" y="59"/>
                </a:lnTo>
                <a:lnTo>
                  <a:pt x="1126" y="66"/>
                </a:lnTo>
                <a:lnTo>
                  <a:pt x="1131" y="69"/>
                </a:lnTo>
                <a:lnTo>
                  <a:pt x="1141" y="69"/>
                </a:lnTo>
                <a:lnTo>
                  <a:pt x="1151" y="76"/>
                </a:lnTo>
                <a:lnTo>
                  <a:pt x="1159" y="75"/>
                </a:lnTo>
                <a:lnTo>
                  <a:pt x="1167" y="79"/>
                </a:lnTo>
                <a:lnTo>
                  <a:pt x="1177" y="74"/>
                </a:lnTo>
                <a:lnTo>
                  <a:pt x="1179" y="74"/>
                </a:lnTo>
                <a:lnTo>
                  <a:pt x="1184" y="81"/>
                </a:lnTo>
                <a:lnTo>
                  <a:pt x="1195" y="81"/>
                </a:lnTo>
                <a:lnTo>
                  <a:pt x="1200" y="84"/>
                </a:lnTo>
                <a:lnTo>
                  <a:pt x="1205" y="90"/>
                </a:lnTo>
                <a:lnTo>
                  <a:pt x="1216" y="79"/>
                </a:lnTo>
                <a:lnTo>
                  <a:pt x="1221" y="76"/>
                </a:lnTo>
                <a:lnTo>
                  <a:pt x="1225" y="75"/>
                </a:lnTo>
                <a:lnTo>
                  <a:pt x="1234" y="76"/>
                </a:lnTo>
                <a:lnTo>
                  <a:pt x="1244" y="71"/>
                </a:lnTo>
                <a:lnTo>
                  <a:pt x="1238" y="82"/>
                </a:lnTo>
                <a:lnTo>
                  <a:pt x="1241" y="85"/>
                </a:lnTo>
                <a:lnTo>
                  <a:pt x="1243" y="86"/>
                </a:lnTo>
                <a:lnTo>
                  <a:pt x="1248" y="81"/>
                </a:lnTo>
                <a:lnTo>
                  <a:pt x="1249" y="85"/>
                </a:lnTo>
                <a:lnTo>
                  <a:pt x="1248" y="101"/>
                </a:lnTo>
                <a:lnTo>
                  <a:pt x="1249" y="104"/>
                </a:lnTo>
                <a:lnTo>
                  <a:pt x="1259" y="101"/>
                </a:lnTo>
                <a:lnTo>
                  <a:pt x="1264" y="90"/>
                </a:lnTo>
                <a:lnTo>
                  <a:pt x="1263" y="88"/>
                </a:lnTo>
                <a:lnTo>
                  <a:pt x="1264" y="79"/>
                </a:lnTo>
                <a:lnTo>
                  <a:pt x="1274" y="70"/>
                </a:lnTo>
                <a:lnTo>
                  <a:pt x="1276" y="72"/>
                </a:lnTo>
                <a:lnTo>
                  <a:pt x="1279" y="77"/>
                </a:lnTo>
                <a:lnTo>
                  <a:pt x="1280" y="92"/>
                </a:lnTo>
                <a:lnTo>
                  <a:pt x="1288" y="87"/>
                </a:lnTo>
                <a:lnTo>
                  <a:pt x="1295" y="87"/>
                </a:lnTo>
                <a:lnTo>
                  <a:pt x="1299" y="91"/>
                </a:lnTo>
                <a:lnTo>
                  <a:pt x="1297" y="96"/>
                </a:lnTo>
                <a:lnTo>
                  <a:pt x="1293" y="106"/>
                </a:lnTo>
                <a:lnTo>
                  <a:pt x="1287" y="115"/>
                </a:lnTo>
                <a:lnTo>
                  <a:pt x="1284" y="119"/>
                </a:lnTo>
                <a:lnTo>
                  <a:pt x="1279" y="118"/>
                </a:lnTo>
                <a:lnTo>
                  <a:pt x="1277" y="122"/>
                </a:lnTo>
                <a:lnTo>
                  <a:pt x="1284" y="130"/>
                </a:lnTo>
                <a:lnTo>
                  <a:pt x="1276" y="141"/>
                </a:lnTo>
                <a:lnTo>
                  <a:pt x="1272" y="144"/>
                </a:lnTo>
                <a:lnTo>
                  <a:pt x="1264" y="141"/>
                </a:lnTo>
                <a:lnTo>
                  <a:pt x="1263" y="136"/>
                </a:lnTo>
                <a:lnTo>
                  <a:pt x="1258" y="142"/>
                </a:lnTo>
                <a:lnTo>
                  <a:pt x="1259" y="151"/>
                </a:lnTo>
                <a:lnTo>
                  <a:pt x="1261" y="156"/>
                </a:lnTo>
                <a:lnTo>
                  <a:pt x="1258" y="152"/>
                </a:lnTo>
                <a:lnTo>
                  <a:pt x="1253" y="145"/>
                </a:lnTo>
                <a:lnTo>
                  <a:pt x="1248" y="144"/>
                </a:lnTo>
                <a:lnTo>
                  <a:pt x="1247" y="156"/>
                </a:lnTo>
                <a:lnTo>
                  <a:pt x="1243" y="165"/>
                </a:lnTo>
                <a:lnTo>
                  <a:pt x="1243" y="171"/>
                </a:lnTo>
                <a:lnTo>
                  <a:pt x="1253" y="168"/>
                </a:lnTo>
                <a:lnTo>
                  <a:pt x="1248" y="187"/>
                </a:lnTo>
                <a:lnTo>
                  <a:pt x="1248" y="190"/>
                </a:lnTo>
                <a:lnTo>
                  <a:pt x="1238" y="210"/>
                </a:lnTo>
                <a:lnTo>
                  <a:pt x="1234" y="221"/>
                </a:lnTo>
                <a:lnTo>
                  <a:pt x="1232" y="225"/>
                </a:lnTo>
                <a:lnTo>
                  <a:pt x="1228" y="231"/>
                </a:lnTo>
                <a:lnTo>
                  <a:pt x="1228" y="242"/>
                </a:lnTo>
                <a:lnTo>
                  <a:pt x="1234" y="246"/>
                </a:lnTo>
                <a:lnTo>
                  <a:pt x="1238" y="252"/>
                </a:lnTo>
                <a:lnTo>
                  <a:pt x="1245" y="251"/>
                </a:lnTo>
                <a:lnTo>
                  <a:pt x="1254" y="258"/>
                </a:lnTo>
                <a:lnTo>
                  <a:pt x="1269" y="264"/>
                </a:lnTo>
                <a:lnTo>
                  <a:pt x="1271" y="274"/>
                </a:lnTo>
                <a:lnTo>
                  <a:pt x="1275" y="283"/>
                </a:lnTo>
                <a:lnTo>
                  <a:pt x="1275" y="297"/>
                </a:lnTo>
                <a:lnTo>
                  <a:pt x="1285" y="290"/>
                </a:lnTo>
                <a:lnTo>
                  <a:pt x="1307" y="296"/>
                </a:lnTo>
                <a:lnTo>
                  <a:pt x="1320" y="295"/>
                </a:lnTo>
                <a:lnTo>
                  <a:pt x="1324" y="302"/>
                </a:lnTo>
                <a:lnTo>
                  <a:pt x="1335" y="308"/>
                </a:lnTo>
                <a:lnTo>
                  <a:pt x="1345" y="313"/>
                </a:lnTo>
                <a:lnTo>
                  <a:pt x="1355" y="319"/>
                </a:lnTo>
                <a:lnTo>
                  <a:pt x="1361" y="327"/>
                </a:lnTo>
                <a:lnTo>
                  <a:pt x="1370" y="334"/>
                </a:lnTo>
                <a:lnTo>
                  <a:pt x="1377" y="335"/>
                </a:lnTo>
                <a:lnTo>
                  <a:pt x="1384" y="339"/>
                </a:lnTo>
                <a:lnTo>
                  <a:pt x="1411" y="346"/>
                </a:lnTo>
                <a:lnTo>
                  <a:pt x="1421" y="354"/>
                </a:lnTo>
                <a:lnTo>
                  <a:pt x="1425" y="365"/>
                </a:lnTo>
                <a:lnTo>
                  <a:pt x="1430" y="371"/>
                </a:lnTo>
                <a:lnTo>
                  <a:pt x="1460" y="392"/>
                </a:lnTo>
                <a:lnTo>
                  <a:pt x="1475" y="398"/>
                </a:lnTo>
                <a:lnTo>
                  <a:pt x="1487" y="394"/>
                </a:lnTo>
                <a:lnTo>
                  <a:pt x="1498" y="389"/>
                </a:lnTo>
                <a:lnTo>
                  <a:pt x="1516" y="384"/>
                </a:lnTo>
                <a:lnTo>
                  <a:pt x="1521" y="377"/>
                </a:lnTo>
                <a:lnTo>
                  <a:pt x="1524" y="356"/>
                </a:lnTo>
                <a:lnTo>
                  <a:pt x="1537" y="333"/>
                </a:lnTo>
                <a:lnTo>
                  <a:pt x="1548" y="287"/>
                </a:lnTo>
                <a:lnTo>
                  <a:pt x="1553" y="270"/>
                </a:lnTo>
                <a:lnTo>
                  <a:pt x="1557" y="258"/>
                </a:lnTo>
                <a:lnTo>
                  <a:pt x="1560" y="246"/>
                </a:lnTo>
                <a:lnTo>
                  <a:pt x="1559" y="231"/>
                </a:lnTo>
                <a:lnTo>
                  <a:pt x="1553" y="213"/>
                </a:lnTo>
                <a:lnTo>
                  <a:pt x="1555" y="197"/>
                </a:lnTo>
                <a:lnTo>
                  <a:pt x="1553" y="165"/>
                </a:lnTo>
                <a:lnTo>
                  <a:pt x="1561" y="145"/>
                </a:lnTo>
                <a:lnTo>
                  <a:pt x="1560" y="128"/>
                </a:lnTo>
                <a:lnTo>
                  <a:pt x="1565" y="118"/>
                </a:lnTo>
                <a:lnTo>
                  <a:pt x="1566" y="108"/>
                </a:lnTo>
                <a:lnTo>
                  <a:pt x="1559" y="106"/>
                </a:lnTo>
                <a:lnTo>
                  <a:pt x="1560" y="95"/>
                </a:lnTo>
                <a:lnTo>
                  <a:pt x="1564" y="76"/>
                </a:lnTo>
                <a:lnTo>
                  <a:pt x="1575" y="72"/>
                </a:lnTo>
                <a:lnTo>
                  <a:pt x="1578" y="64"/>
                </a:lnTo>
                <a:lnTo>
                  <a:pt x="1583" y="45"/>
                </a:lnTo>
                <a:lnTo>
                  <a:pt x="1596" y="29"/>
                </a:lnTo>
                <a:lnTo>
                  <a:pt x="1596" y="16"/>
                </a:lnTo>
                <a:lnTo>
                  <a:pt x="1596" y="15"/>
                </a:lnTo>
                <a:lnTo>
                  <a:pt x="1599" y="11"/>
                </a:lnTo>
                <a:lnTo>
                  <a:pt x="1604" y="10"/>
                </a:lnTo>
                <a:lnTo>
                  <a:pt x="1613" y="5"/>
                </a:lnTo>
                <a:lnTo>
                  <a:pt x="1616" y="0"/>
                </a:lnTo>
                <a:lnTo>
                  <a:pt x="1623" y="2"/>
                </a:lnTo>
                <a:lnTo>
                  <a:pt x="1623" y="7"/>
                </a:lnTo>
                <a:lnTo>
                  <a:pt x="1624" y="16"/>
                </a:lnTo>
                <a:lnTo>
                  <a:pt x="1623" y="16"/>
                </a:lnTo>
                <a:lnTo>
                  <a:pt x="1623" y="17"/>
                </a:lnTo>
                <a:lnTo>
                  <a:pt x="1625" y="31"/>
                </a:lnTo>
                <a:lnTo>
                  <a:pt x="1625" y="58"/>
                </a:lnTo>
                <a:lnTo>
                  <a:pt x="1629" y="68"/>
                </a:lnTo>
                <a:lnTo>
                  <a:pt x="1639" y="68"/>
                </a:lnTo>
                <a:lnTo>
                  <a:pt x="1641" y="74"/>
                </a:lnTo>
                <a:lnTo>
                  <a:pt x="1640" y="88"/>
                </a:lnTo>
                <a:lnTo>
                  <a:pt x="1646" y="93"/>
                </a:lnTo>
                <a:lnTo>
                  <a:pt x="1650" y="103"/>
                </a:lnTo>
                <a:lnTo>
                  <a:pt x="1655" y="107"/>
                </a:lnTo>
                <a:lnTo>
                  <a:pt x="1656" y="122"/>
                </a:lnTo>
                <a:lnTo>
                  <a:pt x="1661" y="124"/>
                </a:lnTo>
                <a:lnTo>
                  <a:pt x="1663" y="139"/>
                </a:lnTo>
                <a:lnTo>
                  <a:pt x="1667" y="151"/>
                </a:lnTo>
                <a:lnTo>
                  <a:pt x="1667" y="171"/>
                </a:lnTo>
                <a:lnTo>
                  <a:pt x="1670" y="179"/>
                </a:lnTo>
                <a:lnTo>
                  <a:pt x="1672" y="189"/>
                </a:lnTo>
                <a:lnTo>
                  <a:pt x="1677" y="199"/>
                </a:lnTo>
                <a:lnTo>
                  <a:pt x="1684" y="208"/>
                </a:lnTo>
                <a:lnTo>
                  <a:pt x="1693" y="211"/>
                </a:lnTo>
                <a:lnTo>
                  <a:pt x="1705" y="200"/>
                </a:lnTo>
                <a:lnTo>
                  <a:pt x="1715" y="198"/>
                </a:lnTo>
                <a:lnTo>
                  <a:pt x="1723" y="199"/>
                </a:lnTo>
                <a:lnTo>
                  <a:pt x="1729" y="215"/>
                </a:lnTo>
                <a:lnTo>
                  <a:pt x="1739" y="219"/>
                </a:lnTo>
                <a:lnTo>
                  <a:pt x="1747" y="228"/>
                </a:lnTo>
                <a:lnTo>
                  <a:pt x="1755" y="232"/>
                </a:lnTo>
                <a:lnTo>
                  <a:pt x="1764" y="242"/>
                </a:lnTo>
                <a:lnTo>
                  <a:pt x="1761" y="252"/>
                </a:lnTo>
                <a:lnTo>
                  <a:pt x="1764" y="258"/>
                </a:lnTo>
                <a:lnTo>
                  <a:pt x="1763" y="276"/>
                </a:lnTo>
                <a:lnTo>
                  <a:pt x="1766" y="286"/>
                </a:lnTo>
                <a:lnTo>
                  <a:pt x="1766" y="295"/>
                </a:lnTo>
                <a:lnTo>
                  <a:pt x="1771" y="303"/>
                </a:lnTo>
                <a:lnTo>
                  <a:pt x="1771" y="319"/>
                </a:lnTo>
                <a:lnTo>
                  <a:pt x="1775" y="332"/>
                </a:lnTo>
                <a:lnTo>
                  <a:pt x="1787" y="349"/>
                </a:lnTo>
                <a:lnTo>
                  <a:pt x="1796" y="349"/>
                </a:lnTo>
                <a:lnTo>
                  <a:pt x="1797" y="361"/>
                </a:lnTo>
                <a:lnTo>
                  <a:pt x="1804" y="381"/>
                </a:lnTo>
                <a:lnTo>
                  <a:pt x="1807" y="393"/>
                </a:lnTo>
                <a:lnTo>
                  <a:pt x="1808" y="409"/>
                </a:lnTo>
                <a:lnTo>
                  <a:pt x="1806" y="416"/>
                </a:lnTo>
                <a:lnTo>
                  <a:pt x="1806" y="426"/>
                </a:lnTo>
                <a:lnTo>
                  <a:pt x="1808" y="437"/>
                </a:lnTo>
                <a:lnTo>
                  <a:pt x="1814" y="443"/>
                </a:lnTo>
                <a:lnTo>
                  <a:pt x="1819" y="445"/>
                </a:lnTo>
                <a:lnTo>
                  <a:pt x="1818" y="448"/>
                </a:lnTo>
                <a:lnTo>
                  <a:pt x="1822" y="445"/>
                </a:lnTo>
                <a:lnTo>
                  <a:pt x="1822" y="447"/>
                </a:lnTo>
                <a:lnTo>
                  <a:pt x="1819" y="452"/>
                </a:lnTo>
                <a:lnTo>
                  <a:pt x="1820" y="454"/>
                </a:lnTo>
                <a:lnTo>
                  <a:pt x="1820" y="461"/>
                </a:lnTo>
                <a:lnTo>
                  <a:pt x="1824" y="470"/>
                </a:lnTo>
                <a:lnTo>
                  <a:pt x="1838" y="475"/>
                </a:lnTo>
                <a:lnTo>
                  <a:pt x="1841" y="480"/>
                </a:lnTo>
                <a:lnTo>
                  <a:pt x="1851" y="485"/>
                </a:lnTo>
                <a:lnTo>
                  <a:pt x="1871" y="490"/>
                </a:lnTo>
                <a:lnTo>
                  <a:pt x="1874" y="489"/>
                </a:lnTo>
                <a:lnTo>
                  <a:pt x="1881" y="485"/>
                </a:lnTo>
                <a:lnTo>
                  <a:pt x="1884" y="502"/>
                </a:lnTo>
                <a:lnTo>
                  <a:pt x="1888" y="511"/>
                </a:lnTo>
                <a:lnTo>
                  <a:pt x="1893" y="515"/>
                </a:lnTo>
                <a:lnTo>
                  <a:pt x="1903" y="512"/>
                </a:lnTo>
                <a:lnTo>
                  <a:pt x="1911" y="517"/>
                </a:lnTo>
                <a:lnTo>
                  <a:pt x="1920" y="518"/>
                </a:lnTo>
                <a:lnTo>
                  <a:pt x="1925" y="527"/>
                </a:lnTo>
                <a:lnTo>
                  <a:pt x="1931" y="533"/>
                </a:lnTo>
                <a:lnTo>
                  <a:pt x="1937" y="529"/>
                </a:lnTo>
                <a:lnTo>
                  <a:pt x="1942" y="533"/>
                </a:lnTo>
                <a:lnTo>
                  <a:pt x="1954" y="540"/>
                </a:lnTo>
                <a:lnTo>
                  <a:pt x="1958" y="545"/>
                </a:lnTo>
                <a:lnTo>
                  <a:pt x="1960" y="556"/>
                </a:lnTo>
                <a:lnTo>
                  <a:pt x="1953" y="554"/>
                </a:lnTo>
                <a:lnTo>
                  <a:pt x="1952" y="566"/>
                </a:lnTo>
                <a:lnTo>
                  <a:pt x="1958" y="572"/>
                </a:lnTo>
                <a:lnTo>
                  <a:pt x="1968" y="574"/>
                </a:lnTo>
                <a:lnTo>
                  <a:pt x="1970" y="580"/>
                </a:lnTo>
                <a:lnTo>
                  <a:pt x="1978" y="588"/>
                </a:lnTo>
                <a:lnTo>
                  <a:pt x="1980" y="597"/>
                </a:lnTo>
                <a:lnTo>
                  <a:pt x="1983" y="603"/>
                </a:lnTo>
                <a:lnTo>
                  <a:pt x="1985" y="610"/>
                </a:lnTo>
                <a:lnTo>
                  <a:pt x="1992" y="612"/>
                </a:lnTo>
                <a:lnTo>
                  <a:pt x="1994" y="619"/>
                </a:lnTo>
                <a:lnTo>
                  <a:pt x="1994" y="645"/>
                </a:lnTo>
                <a:lnTo>
                  <a:pt x="1996" y="651"/>
                </a:lnTo>
                <a:lnTo>
                  <a:pt x="1997" y="658"/>
                </a:lnTo>
                <a:lnTo>
                  <a:pt x="2002" y="662"/>
                </a:lnTo>
                <a:lnTo>
                  <a:pt x="2005" y="671"/>
                </a:lnTo>
                <a:lnTo>
                  <a:pt x="2007" y="672"/>
                </a:lnTo>
                <a:lnTo>
                  <a:pt x="2011" y="669"/>
                </a:lnTo>
                <a:lnTo>
                  <a:pt x="2017" y="669"/>
                </a:lnTo>
                <a:lnTo>
                  <a:pt x="2017" y="655"/>
                </a:lnTo>
                <a:lnTo>
                  <a:pt x="2023" y="650"/>
                </a:lnTo>
                <a:lnTo>
                  <a:pt x="2027" y="660"/>
                </a:lnTo>
                <a:lnTo>
                  <a:pt x="2032" y="665"/>
                </a:lnTo>
                <a:lnTo>
                  <a:pt x="2043" y="669"/>
                </a:lnTo>
                <a:lnTo>
                  <a:pt x="2051" y="676"/>
                </a:lnTo>
                <a:lnTo>
                  <a:pt x="2054" y="661"/>
                </a:lnTo>
                <a:lnTo>
                  <a:pt x="2057" y="665"/>
                </a:lnTo>
                <a:lnTo>
                  <a:pt x="2059" y="671"/>
                </a:lnTo>
                <a:lnTo>
                  <a:pt x="2061" y="674"/>
                </a:lnTo>
                <a:lnTo>
                  <a:pt x="2065" y="690"/>
                </a:lnTo>
                <a:lnTo>
                  <a:pt x="2065" y="720"/>
                </a:lnTo>
                <a:lnTo>
                  <a:pt x="2068" y="733"/>
                </a:lnTo>
                <a:lnTo>
                  <a:pt x="2077" y="739"/>
                </a:lnTo>
                <a:lnTo>
                  <a:pt x="2083" y="748"/>
                </a:lnTo>
                <a:lnTo>
                  <a:pt x="2098" y="760"/>
                </a:lnTo>
                <a:lnTo>
                  <a:pt x="2110" y="760"/>
                </a:lnTo>
                <a:lnTo>
                  <a:pt x="2118" y="766"/>
                </a:lnTo>
                <a:lnTo>
                  <a:pt x="2124" y="774"/>
                </a:lnTo>
                <a:lnTo>
                  <a:pt x="2130" y="785"/>
                </a:lnTo>
                <a:lnTo>
                  <a:pt x="2132" y="791"/>
                </a:lnTo>
                <a:lnTo>
                  <a:pt x="2141" y="800"/>
                </a:lnTo>
                <a:lnTo>
                  <a:pt x="2151" y="802"/>
                </a:lnTo>
                <a:lnTo>
                  <a:pt x="2151" y="806"/>
                </a:lnTo>
                <a:lnTo>
                  <a:pt x="2163" y="824"/>
                </a:lnTo>
                <a:lnTo>
                  <a:pt x="2162" y="830"/>
                </a:lnTo>
                <a:lnTo>
                  <a:pt x="2173" y="835"/>
                </a:lnTo>
                <a:lnTo>
                  <a:pt x="2177" y="844"/>
                </a:lnTo>
                <a:lnTo>
                  <a:pt x="2178" y="862"/>
                </a:lnTo>
                <a:lnTo>
                  <a:pt x="2184" y="872"/>
                </a:lnTo>
                <a:lnTo>
                  <a:pt x="2186" y="876"/>
                </a:lnTo>
                <a:lnTo>
                  <a:pt x="2190" y="871"/>
                </a:lnTo>
                <a:lnTo>
                  <a:pt x="2191" y="886"/>
                </a:lnTo>
                <a:lnTo>
                  <a:pt x="2189" y="900"/>
                </a:lnTo>
                <a:lnTo>
                  <a:pt x="2191" y="911"/>
                </a:lnTo>
                <a:lnTo>
                  <a:pt x="2194" y="938"/>
                </a:lnTo>
                <a:lnTo>
                  <a:pt x="2197" y="948"/>
                </a:lnTo>
                <a:lnTo>
                  <a:pt x="2193" y="945"/>
                </a:lnTo>
                <a:lnTo>
                  <a:pt x="2191" y="952"/>
                </a:lnTo>
                <a:lnTo>
                  <a:pt x="2193" y="956"/>
                </a:lnTo>
                <a:lnTo>
                  <a:pt x="2194" y="963"/>
                </a:lnTo>
                <a:lnTo>
                  <a:pt x="2197" y="967"/>
                </a:lnTo>
                <a:lnTo>
                  <a:pt x="2200" y="979"/>
                </a:lnTo>
                <a:lnTo>
                  <a:pt x="2207" y="995"/>
                </a:lnTo>
                <a:lnTo>
                  <a:pt x="2216" y="1023"/>
                </a:lnTo>
                <a:lnTo>
                  <a:pt x="2217" y="1050"/>
                </a:lnTo>
                <a:lnTo>
                  <a:pt x="2215" y="1066"/>
                </a:lnTo>
                <a:lnTo>
                  <a:pt x="2211" y="1074"/>
                </a:lnTo>
                <a:lnTo>
                  <a:pt x="2206" y="1090"/>
                </a:lnTo>
                <a:lnTo>
                  <a:pt x="2204" y="1110"/>
                </a:lnTo>
                <a:lnTo>
                  <a:pt x="2199" y="1142"/>
                </a:lnTo>
                <a:lnTo>
                  <a:pt x="2196" y="1145"/>
                </a:lnTo>
                <a:lnTo>
                  <a:pt x="2189" y="1164"/>
                </a:lnTo>
                <a:lnTo>
                  <a:pt x="2188" y="1182"/>
                </a:lnTo>
                <a:lnTo>
                  <a:pt x="2190" y="1201"/>
                </a:lnTo>
                <a:lnTo>
                  <a:pt x="2186" y="1207"/>
                </a:lnTo>
                <a:lnTo>
                  <a:pt x="2186" y="1214"/>
                </a:lnTo>
                <a:lnTo>
                  <a:pt x="2172" y="1252"/>
                </a:lnTo>
                <a:lnTo>
                  <a:pt x="2167" y="1258"/>
                </a:lnTo>
                <a:lnTo>
                  <a:pt x="2162" y="1266"/>
                </a:lnTo>
                <a:lnTo>
                  <a:pt x="2156" y="1273"/>
                </a:lnTo>
                <a:lnTo>
                  <a:pt x="2156" y="1280"/>
                </a:lnTo>
                <a:lnTo>
                  <a:pt x="2158" y="1285"/>
                </a:lnTo>
                <a:lnTo>
                  <a:pt x="2153" y="1291"/>
                </a:lnTo>
                <a:lnTo>
                  <a:pt x="2145" y="1302"/>
                </a:lnTo>
                <a:lnTo>
                  <a:pt x="2137" y="1302"/>
                </a:lnTo>
                <a:lnTo>
                  <a:pt x="2135" y="1306"/>
                </a:lnTo>
                <a:lnTo>
                  <a:pt x="2141" y="1308"/>
                </a:lnTo>
                <a:lnTo>
                  <a:pt x="2130" y="1312"/>
                </a:lnTo>
                <a:lnTo>
                  <a:pt x="2123" y="1316"/>
                </a:lnTo>
                <a:lnTo>
                  <a:pt x="2120" y="1323"/>
                </a:lnTo>
                <a:lnTo>
                  <a:pt x="2114" y="1331"/>
                </a:lnTo>
                <a:lnTo>
                  <a:pt x="2108" y="1346"/>
                </a:lnTo>
                <a:lnTo>
                  <a:pt x="2100" y="1357"/>
                </a:lnTo>
                <a:lnTo>
                  <a:pt x="2094" y="1359"/>
                </a:lnTo>
                <a:lnTo>
                  <a:pt x="2091" y="1360"/>
                </a:lnTo>
                <a:lnTo>
                  <a:pt x="2089" y="1365"/>
                </a:lnTo>
                <a:lnTo>
                  <a:pt x="2097" y="1367"/>
                </a:lnTo>
                <a:lnTo>
                  <a:pt x="2096" y="1379"/>
                </a:lnTo>
                <a:lnTo>
                  <a:pt x="2091" y="1392"/>
                </a:lnTo>
                <a:lnTo>
                  <a:pt x="2088" y="1392"/>
                </a:lnTo>
                <a:lnTo>
                  <a:pt x="2087" y="1400"/>
                </a:lnTo>
                <a:lnTo>
                  <a:pt x="2078" y="1411"/>
                </a:lnTo>
                <a:lnTo>
                  <a:pt x="2065" y="1458"/>
                </a:lnTo>
                <a:lnTo>
                  <a:pt x="2065" y="1468"/>
                </a:lnTo>
                <a:lnTo>
                  <a:pt x="2056" y="1462"/>
                </a:lnTo>
                <a:lnTo>
                  <a:pt x="2049" y="1481"/>
                </a:lnTo>
                <a:lnTo>
                  <a:pt x="2044" y="1487"/>
                </a:lnTo>
                <a:lnTo>
                  <a:pt x="2041" y="1497"/>
                </a:lnTo>
                <a:lnTo>
                  <a:pt x="2038" y="1500"/>
                </a:lnTo>
                <a:lnTo>
                  <a:pt x="2034" y="1506"/>
                </a:lnTo>
                <a:lnTo>
                  <a:pt x="2033" y="1521"/>
                </a:lnTo>
                <a:lnTo>
                  <a:pt x="2029" y="1538"/>
                </a:lnTo>
                <a:lnTo>
                  <a:pt x="2033" y="1546"/>
                </a:lnTo>
                <a:lnTo>
                  <a:pt x="2030" y="1550"/>
                </a:lnTo>
                <a:lnTo>
                  <a:pt x="2029" y="1562"/>
                </a:lnTo>
                <a:lnTo>
                  <a:pt x="2023" y="1577"/>
                </a:lnTo>
                <a:lnTo>
                  <a:pt x="2021" y="1587"/>
                </a:lnTo>
                <a:lnTo>
                  <a:pt x="2021" y="1593"/>
                </a:lnTo>
                <a:lnTo>
                  <a:pt x="2024" y="1603"/>
                </a:lnTo>
                <a:lnTo>
                  <a:pt x="2024" y="1613"/>
                </a:lnTo>
                <a:lnTo>
                  <a:pt x="2023" y="1621"/>
                </a:lnTo>
                <a:lnTo>
                  <a:pt x="2021" y="1629"/>
                </a:lnTo>
                <a:lnTo>
                  <a:pt x="2012" y="1624"/>
                </a:lnTo>
                <a:lnTo>
                  <a:pt x="2008" y="1625"/>
                </a:lnTo>
                <a:lnTo>
                  <a:pt x="2007" y="1637"/>
                </a:lnTo>
                <a:lnTo>
                  <a:pt x="1987" y="1643"/>
                </a:lnTo>
                <a:lnTo>
                  <a:pt x="1932" y="1645"/>
                </a:lnTo>
                <a:lnTo>
                  <a:pt x="1920" y="1648"/>
                </a:lnTo>
                <a:lnTo>
                  <a:pt x="1898" y="1661"/>
                </a:lnTo>
                <a:lnTo>
                  <a:pt x="1888" y="1669"/>
                </a:lnTo>
                <a:lnTo>
                  <a:pt x="1874" y="1678"/>
                </a:lnTo>
                <a:lnTo>
                  <a:pt x="1868" y="1685"/>
                </a:lnTo>
                <a:lnTo>
                  <a:pt x="1866" y="1691"/>
                </a:lnTo>
                <a:lnTo>
                  <a:pt x="1854" y="1699"/>
                </a:lnTo>
                <a:lnTo>
                  <a:pt x="1847" y="1705"/>
                </a:lnTo>
                <a:lnTo>
                  <a:pt x="1844" y="1701"/>
                </a:lnTo>
                <a:lnTo>
                  <a:pt x="1830" y="1705"/>
                </a:lnTo>
                <a:lnTo>
                  <a:pt x="1823" y="1705"/>
                </a:lnTo>
                <a:lnTo>
                  <a:pt x="1819" y="1706"/>
                </a:lnTo>
                <a:lnTo>
                  <a:pt x="1818" y="1715"/>
                </a:lnTo>
                <a:lnTo>
                  <a:pt x="1822" y="1720"/>
                </a:lnTo>
                <a:lnTo>
                  <a:pt x="1825" y="1713"/>
                </a:lnTo>
                <a:lnTo>
                  <a:pt x="1831" y="1709"/>
                </a:lnTo>
                <a:lnTo>
                  <a:pt x="1836" y="1709"/>
                </a:lnTo>
                <a:lnTo>
                  <a:pt x="1833" y="1720"/>
                </a:lnTo>
                <a:lnTo>
                  <a:pt x="1831" y="1729"/>
                </a:lnTo>
                <a:lnTo>
                  <a:pt x="1826" y="1736"/>
                </a:lnTo>
                <a:lnTo>
                  <a:pt x="1813" y="1717"/>
                </a:lnTo>
                <a:lnTo>
                  <a:pt x="1808" y="1717"/>
                </a:lnTo>
                <a:lnTo>
                  <a:pt x="1799" y="1713"/>
                </a:lnTo>
                <a:lnTo>
                  <a:pt x="1796" y="1704"/>
                </a:lnTo>
                <a:lnTo>
                  <a:pt x="1785" y="1704"/>
                </a:lnTo>
                <a:lnTo>
                  <a:pt x="1777" y="1696"/>
                </a:lnTo>
                <a:lnTo>
                  <a:pt x="1776" y="1690"/>
                </a:lnTo>
                <a:lnTo>
                  <a:pt x="1779" y="1679"/>
                </a:lnTo>
                <a:lnTo>
                  <a:pt x="1772" y="1673"/>
                </a:lnTo>
                <a:lnTo>
                  <a:pt x="1760" y="1682"/>
                </a:lnTo>
                <a:lnTo>
                  <a:pt x="1750" y="1685"/>
                </a:lnTo>
                <a:lnTo>
                  <a:pt x="1739" y="1682"/>
                </a:lnTo>
                <a:lnTo>
                  <a:pt x="1736" y="1675"/>
                </a:lnTo>
                <a:lnTo>
                  <a:pt x="1749" y="1675"/>
                </a:lnTo>
                <a:lnTo>
                  <a:pt x="1752" y="1666"/>
                </a:lnTo>
                <a:lnTo>
                  <a:pt x="1750" y="1652"/>
                </a:lnTo>
                <a:lnTo>
                  <a:pt x="1741" y="1647"/>
                </a:lnTo>
                <a:lnTo>
                  <a:pt x="1725" y="1659"/>
                </a:lnTo>
                <a:lnTo>
                  <a:pt x="1715" y="1661"/>
                </a:lnTo>
                <a:lnTo>
                  <a:pt x="1728" y="1669"/>
                </a:lnTo>
                <a:lnTo>
                  <a:pt x="1729" y="1672"/>
                </a:lnTo>
                <a:lnTo>
                  <a:pt x="1721" y="1673"/>
                </a:lnTo>
                <a:lnTo>
                  <a:pt x="1710" y="1678"/>
                </a:lnTo>
                <a:lnTo>
                  <a:pt x="1699" y="1686"/>
                </a:lnTo>
                <a:lnTo>
                  <a:pt x="1690" y="1701"/>
                </a:lnTo>
                <a:lnTo>
                  <a:pt x="1672" y="1710"/>
                </a:lnTo>
                <a:lnTo>
                  <a:pt x="1658" y="1713"/>
                </a:lnTo>
                <a:lnTo>
                  <a:pt x="1655" y="1709"/>
                </a:lnTo>
                <a:lnTo>
                  <a:pt x="1635" y="1699"/>
                </a:lnTo>
                <a:lnTo>
                  <a:pt x="1616" y="1686"/>
                </a:lnTo>
                <a:lnTo>
                  <a:pt x="1607" y="1683"/>
                </a:lnTo>
                <a:lnTo>
                  <a:pt x="1593" y="1682"/>
                </a:lnTo>
                <a:lnTo>
                  <a:pt x="1572" y="1674"/>
                </a:lnTo>
                <a:lnTo>
                  <a:pt x="1564" y="1675"/>
                </a:lnTo>
                <a:lnTo>
                  <a:pt x="1555" y="1682"/>
                </a:lnTo>
                <a:lnTo>
                  <a:pt x="1548" y="1671"/>
                </a:lnTo>
                <a:lnTo>
                  <a:pt x="1529" y="1659"/>
                </a:lnTo>
                <a:lnTo>
                  <a:pt x="1511" y="1658"/>
                </a:lnTo>
                <a:lnTo>
                  <a:pt x="1496" y="1650"/>
                </a:lnTo>
                <a:lnTo>
                  <a:pt x="1486" y="1639"/>
                </a:lnTo>
                <a:lnTo>
                  <a:pt x="1481" y="1625"/>
                </a:lnTo>
                <a:lnTo>
                  <a:pt x="1470" y="1618"/>
                </a:lnTo>
                <a:lnTo>
                  <a:pt x="1458" y="1588"/>
                </a:lnTo>
                <a:lnTo>
                  <a:pt x="1457" y="1582"/>
                </a:lnTo>
                <a:lnTo>
                  <a:pt x="1462" y="1572"/>
                </a:lnTo>
                <a:lnTo>
                  <a:pt x="1463" y="1559"/>
                </a:lnTo>
                <a:lnTo>
                  <a:pt x="1453" y="1530"/>
                </a:lnTo>
                <a:lnTo>
                  <a:pt x="1430" y="1500"/>
                </a:lnTo>
                <a:lnTo>
                  <a:pt x="1437" y="1483"/>
                </a:lnTo>
                <a:lnTo>
                  <a:pt x="1436" y="1480"/>
                </a:lnTo>
                <a:lnTo>
                  <a:pt x="1421" y="1481"/>
                </a:lnTo>
                <a:lnTo>
                  <a:pt x="1406" y="1490"/>
                </a:lnTo>
                <a:lnTo>
                  <a:pt x="1389" y="1496"/>
                </a:lnTo>
                <a:lnTo>
                  <a:pt x="1379" y="1497"/>
                </a:lnTo>
                <a:lnTo>
                  <a:pt x="1372" y="1495"/>
                </a:lnTo>
                <a:lnTo>
                  <a:pt x="1379" y="1484"/>
                </a:lnTo>
                <a:lnTo>
                  <a:pt x="1387" y="1468"/>
                </a:lnTo>
                <a:lnTo>
                  <a:pt x="1390" y="1453"/>
                </a:lnTo>
                <a:lnTo>
                  <a:pt x="1390" y="1436"/>
                </a:lnTo>
                <a:lnTo>
                  <a:pt x="1384" y="1419"/>
                </a:lnTo>
                <a:lnTo>
                  <a:pt x="1376" y="1406"/>
                </a:lnTo>
                <a:lnTo>
                  <a:pt x="1368" y="1400"/>
                </a:lnTo>
                <a:lnTo>
                  <a:pt x="1356" y="1424"/>
                </a:lnTo>
                <a:lnTo>
                  <a:pt x="1356" y="1436"/>
                </a:lnTo>
                <a:lnTo>
                  <a:pt x="1352" y="1448"/>
                </a:lnTo>
                <a:lnTo>
                  <a:pt x="1350" y="1460"/>
                </a:lnTo>
                <a:lnTo>
                  <a:pt x="1349" y="1463"/>
                </a:lnTo>
                <a:lnTo>
                  <a:pt x="1340" y="1462"/>
                </a:lnTo>
                <a:lnTo>
                  <a:pt x="1329" y="1467"/>
                </a:lnTo>
                <a:lnTo>
                  <a:pt x="1317" y="1467"/>
                </a:lnTo>
                <a:lnTo>
                  <a:pt x="1307" y="1473"/>
                </a:lnTo>
                <a:lnTo>
                  <a:pt x="1301" y="1467"/>
                </a:lnTo>
                <a:lnTo>
                  <a:pt x="1306" y="1448"/>
                </a:lnTo>
                <a:lnTo>
                  <a:pt x="1319" y="1449"/>
                </a:lnTo>
                <a:lnTo>
                  <a:pt x="1330" y="1443"/>
                </a:lnTo>
                <a:lnTo>
                  <a:pt x="1334" y="1429"/>
                </a:lnTo>
                <a:lnTo>
                  <a:pt x="1335" y="1417"/>
                </a:lnTo>
                <a:lnTo>
                  <a:pt x="1333" y="1415"/>
                </a:lnTo>
                <a:lnTo>
                  <a:pt x="1333" y="1411"/>
                </a:lnTo>
                <a:lnTo>
                  <a:pt x="1334" y="1405"/>
                </a:lnTo>
                <a:lnTo>
                  <a:pt x="1334" y="1397"/>
                </a:lnTo>
                <a:lnTo>
                  <a:pt x="1339" y="1384"/>
                </a:lnTo>
                <a:lnTo>
                  <a:pt x="1345" y="1368"/>
                </a:lnTo>
                <a:lnTo>
                  <a:pt x="1351" y="1365"/>
                </a:lnTo>
                <a:lnTo>
                  <a:pt x="1357" y="1355"/>
                </a:lnTo>
                <a:lnTo>
                  <a:pt x="1357" y="1330"/>
                </a:lnTo>
                <a:lnTo>
                  <a:pt x="1363" y="1331"/>
                </a:lnTo>
                <a:lnTo>
                  <a:pt x="1362" y="1324"/>
                </a:lnTo>
                <a:lnTo>
                  <a:pt x="1358" y="1317"/>
                </a:lnTo>
                <a:lnTo>
                  <a:pt x="1358" y="1307"/>
                </a:lnTo>
                <a:lnTo>
                  <a:pt x="1355" y="1304"/>
                </a:lnTo>
                <a:lnTo>
                  <a:pt x="1355" y="1293"/>
                </a:lnTo>
                <a:lnTo>
                  <a:pt x="1350" y="1288"/>
                </a:lnTo>
                <a:lnTo>
                  <a:pt x="1347" y="1297"/>
                </a:lnTo>
                <a:lnTo>
                  <a:pt x="1347" y="1317"/>
                </a:lnTo>
                <a:lnTo>
                  <a:pt x="1342" y="1318"/>
                </a:lnTo>
                <a:lnTo>
                  <a:pt x="1335" y="1330"/>
                </a:lnTo>
                <a:lnTo>
                  <a:pt x="1330" y="1341"/>
                </a:lnTo>
                <a:lnTo>
                  <a:pt x="1324" y="1354"/>
                </a:lnTo>
                <a:lnTo>
                  <a:pt x="1323" y="1360"/>
                </a:lnTo>
                <a:lnTo>
                  <a:pt x="1318" y="1368"/>
                </a:lnTo>
                <a:lnTo>
                  <a:pt x="1307" y="1367"/>
                </a:lnTo>
                <a:lnTo>
                  <a:pt x="1302" y="1370"/>
                </a:lnTo>
                <a:lnTo>
                  <a:pt x="1301" y="1374"/>
                </a:lnTo>
                <a:lnTo>
                  <a:pt x="1287" y="1382"/>
                </a:lnTo>
                <a:lnTo>
                  <a:pt x="1282" y="1388"/>
                </a:lnTo>
                <a:lnTo>
                  <a:pt x="1275" y="1390"/>
                </a:lnTo>
                <a:lnTo>
                  <a:pt x="1269" y="1405"/>
                </a:lnTo>
                <a:lnTo>
                  <a:pt x="1259" y="1417"/>
                </a:lnTo>
                <a:lnTo>
                  <a:pt x="1249" y="1425"/>
                </a:lnTo>
                <a:lnTo>
                  <a:pt x="1245" y="1437"/>
                </a:lnTo>
                <a:lnTo>
                  <a:pt x="1252" y="1437"/>
                </a:lnTo>
                <a:lnTo>
                  <a:pt x="1252" y="1454"/>
                </a:lnTo>
                <a:lnTo>
                  <a:pt x="1245" y="1449"/>
                </a:lnTo>
                <a:lnTo>
                  <a:pt x="1238" y="1452"/>
                </a:lnTo>
                <a:lnTo>
                  <a:pt x="1229" y="1440"/>
                </a:lnTo>
                <a:lnTo>
                  <a:pt x="1220" y="1433"/>
                </a:lnTo>
                <a:lnTo>
                  <a:pt x="1214" y="1427"/>
                </a:lnTo>
                <a:lnTo>
                  <a:pt x="1205" y="1426"/>
                </a:lnTo>
                <a:lnTo>
                  <a:pt x="1205" y="1416"/>
                </a:lnTo>
                <a:lnTo>
                  <a:pt x="1221" y="1427"/>
                </a:lnTo>
                <a:lnTo>
                  <a:pt x="1222" y="1419"/>
                </a:lnTo>
                <a:lnTo>
                  <a:pt x="1220" y="1405"/>
                </a:lnTo>
                <a:lnTo>
                  <a:pt x="1214" y="1398"/>
                </a:lnTo>
                <a:lnTo>
                  <a:pt x="1211" y="1383"/>
                </a:lnTo>
                <a:lnTo>
                  <a:pt x="1204" y="1372"/>
                </a:lnTo>
                <a:lnTo>
                  <a:pt x="1195" y="1365"/>
                </a:lnTo>
                <a:lnTo>
                  <a:pt x="1190" y="1347"/>
                </a:lnTo>
                <a:lnTo>
                  <a:pt x="1186" y="1343"/>
                </a:lnTo>
                <a:lnTo>
                  <a:pt x="1183" y="1334"/>
                </a:lnTo>
                <a:lnTo>
                  <a:pt x="1177" y="1335"/>
                </a:lnTo>
                <a:lnTo>
                  <a:pt x="1166" y="1330"/>
                </a:lnTo>
                <a:lnTo>
                  <a:pt x="1156" y="1324"/>
                </a:lnTo>
                <a:lnTo>
                  <a:pt x="1150" y="1316"/>
                </a:lnTo>
                <a:lnTo>
                  <a:pt x="1150" y="1306"/>
                </a:lnTo>
                <a:lnTo>
                  <a:pt x="1155" y="1306"/>
                </a:lnTo>
                <a:lnTo>
                  <a:pt x="1156" y="1292"/>
                </a:lnTo>
                <a:lnTo>
                  <a:pt x="1135" y="1286"/>
                </a:lnTo>
                <a:lnTo>
                  <a:pt x="1114" y="1265"/>
                </a:lnTo>
                <a:lnTo>
                  <a:pt x="1108" y="1263"/>
                </a:lnTo>
                <a:lnTo>
                  <a:pt x="1110" y="1270"/>
                </a:lnTo>
                <a:lnTo>
                  <a:pt x="1100" y="1269"/>
                </a:lnTo>
                <a:lnTo>
                  <a:pt x="1091" y="1263"/>
                </a:lnTo>
                <a:lnTo>
                  <a:pt x="1069" y="1252"/>
                </a:lnTo>
                <a:lnTo>
                  <a:pt x="1062" y="1253"/>
                </a:lnTo>
                <a:lnTo>
                  <a:pt x="1054" y="1259"/>
                </a:lnTo>
                <a:lnTo>
                  <a:pt x="1051" y="1258"/>
                </a:lnTo>
                <a:lnTo>
                  <a:pt x="1045" y="1255"/>
                </a:lnTo>
                <a:lnTo>
                  <a:pt x="1017" y="1231"/>
                </a:lnTo>
                <a:lnTo>
                  <a:pt x="1006" y="1227"/>
                </a:lnTo>
                <a:lnTo>
                  <a:pt x="995" y="1226"/>
                </a:lnTo>
                <a:lnTo>
                  <a:pt x="974" y="1225"/>
                </a:lnTo>
                <a:lnTo>
                  <a:pt x="941" y="1230"/>
                </a:lnTo>
                <a:lnTo>
                  <a:pt x="899" y="1228"/>
                </a:lnTo>
                <a:lnTo>
                  <a:pt x="881" y="1228"/>
                </a:lnTo>
                <a:lnTo>
                  <a:pt x="840" y="1248"/>
                </a:lnTo>
                <a:lnTo>
                  <a:pt x="820" y="1261"/>
                </a:lnTo>
                <a:lnTo>
                  <a:pt x="795" y="1263"/>
                </a:lnTo>
                <a:lnTo>
                  <a:pt x="779" y="1270"/>
                </a:lnTo>
                <a:lnTo>
                  <a:pt x="758" y="1274"/>
                </a:lnTo>
                <a:lnTo>
                  <a:pt x="722" y="1273"/>
                </a:lnTo>
                <a:lnTo>
                  <a:pt x="710" y="1270"/>
                </a:lnTo>
                <a:lnTo>
                  <a:pt x="695" y="1274"/>
                </a:lnTo>
                <a:lnTo>
                  <a:pt x="685" y="1282"/>
                </a:lnTo>
                <a:lnTo>
                  <a:pt x="658" y="1297"/>
                </a:lnTo>
                <a:lnTo>
                  <a:pt x="642" y="1302"/>
                </a:lnTo>
                <a:lnTo>
                  <a:pt x="634" y="1309"/>
                </a:lnTo>
                <a:lnTo>
                  <a:pt x="625" y="1313"/>
                </a:lnTo>
                <a:lnTo>
                  <a:pt x="614" y="1314"/>
                </a:lnTo>
                <a:lnTo>
                  <a:pt x="602" y="1320"/>
                </a:lnTo>
                <a:lnTo>
                  <a:pt x="596" y="1333"/>
                </a:lnTo>
                <a:lnTo>
                  <a:pt x="592" y="1349"/>
                </a:lnTo>
                <a:lnTo>
                  <a:pt x="587" y="1354"/>
                </a:lnTo>
                <a:lnTo>
                  <a:pt x="581" y="1363"/>
                </a:lnTo>
                <a:lnTo>
                  <a:pt x="577" y="1372"/>
                </a:lnTo>
                <a:lnTo>
                  <a:pt x="558" y="1377"/>
                </a:lnTo>
                <a:lnTo>
                  <a:pt x="549" y="1377"/>
                </a:lnTo>
                <a:lnTo>
                  <a:pt x="539" y="1373"/>
                </a:lnTo>
                <a:lnTo>
                  <a:pt x="518" y="1376"/>
                </a:lnTo>
                <a:lnTo>
                  <a:pt x="496" y="1382"/>
                </a:lnTo>
                <a:lnTo>
                  <a:pt x="491" y="1374"/>
                </a:lnTo>
                <a:lnTo>
                  <a:pt x="486" y="1372"/>
                </a:lnTo>
                <a:lnTo>
                  <a:pt x="480" y="1374"/>
                </a:lnTo>
                <a:lnTo>
                  <a:pt x="464" y="1376"/>
                </a:lnTo>
                <a:lnTo>
                  <a:pt x="447" y="1372"/>
                </a:lnTo>
                <a:lnTo>
                  <a:pt x="435" y="1372"/>
                </a:lnTo>
                <a:lnTo>
                  <a:pt x="419" y="1379"/>
                </a:lnTo>
                <a:lnTo>
                  <a:pt x="376" y="1378"/>
                </a:lnTo>
                <a:lnTo>
                  <a:pt x="365" y="1383"/>
                </a:lnTo>
                <a:lnTo>
                  <a:pt x="355" y="1392"/>
                </a:lnTo>
                <a:lnTo>
                  <a:pt x="350" y="1399"/>
                </a:lnTo>
                <a:lnTo>
                  <a:pt x="352" y="1404"/>
                </a:lnTo>
                <a:lnTo>
                  <a:pt x="350" y="1405"/>
                </a:lnTo>
                <a:lnTo>
                  <a:pt x="344" y="1411"/>
                </a:lnTo>
                <a:lnTo>
                  <a:pt x="333" y="1414"/>
                </a:lnTo>
                <a:lnTo>
                  <a:pt x="316" y="1416"/>
                </a:lnTo>
                <a:lnTo>
                  <a:pt x="301" y="1426"/>
                </a:lnTo>
                <a:lnTo>
                  <a:pt x="292" y="1436"/>
                </a:lnTo>
                <a:lnTo>
                  <a:pt x="287" y="1443"/>
                </a:lnTo>
                <a:lnTo>
                  <a:pt x="280" y="1449"/>
                </a:lnTo>
                <a:lnTo>
                  <a:pt x="271" y="1452"/>
                </a:lnTo>
                <a:lnTo>
                  <a:pt x="261" y="1447"/>
                </a:lnTo>
                <a:lnTo>
                  <a:pt x="260" y="1458"/>
                </a:lnTo>
                <a:lnTo>
                  <a:pt x="253" y="1454"/>
                </a:lnTo>
                <a:lnTo>
                  <a:pt x="244" y="1458"/>
                </a:lnTo>
                <a:lnTo>
                  <a:pt x="238" y="1451"/>
                </a:lnTo>
                <a:lnTo>
                  <a:pt x="205" y="1453"/>
                </a:lnTo>
                <a:lnTo>
                  <a:pt x="190" y="1451"/>
                </a:lnTo>
                <a:lnTo>
                  <a:pt x="183" y="1443"/>
                </a:lnTo>
                <a:lnTo>
                  <a:pt x="174" y="1440"/>
                </a:lnTo>
                <a:lnTo>
                  <a:pt x="174" y="1441"/>
                </a:lnTo>
                <a:lnTo>
                  <a:pt x="163" y="1440"/>
                </a:lnTo>
                <a:lnTo>
                  <a:pt x="148" y="1424"/>
                </a:lnTo>
                <a:lnTo>
                  <a:pt x="141" y="1415"/>
                </a:lnTo>
                <a:lnTo>
                  <a:pt x="130" y="1405"/>
                </a:lnTo>
                <a:lnTo>
                  <a:pt x="120" y="1402"/>
                </a:lnTo>
                <a:lnTo>
                  <a:pt x="108" y="1399"/>
                </a:lnTo>
                <a:lnTo>
                  <a:pt x="105" y="1370"/>
                </a:lnTo>
                <a:lnTo>
                  <a:pt x="107" y="1357"/>
                </a:lnTo>
                <a:lnTo>
                  <a:pt x="107" y="1356"/>
                </a:lnTo>
                <a:lnTo>
                  <a:pt x="117" y="1360"/>
                </a:lnTo>
                <a:lnTo>
                  <a:pt x="125" y="1359"/>
                </a:lnTo>
                <a:lnTo>
                  <a:pt x="136" y="1343"/>
                </a:lnTo>
                <a:lnTo>
                  <a:pt x="142" y="1328"/>
                </a:lnTo>
                <a:lnTo>
                  <a:pt x="142" y="1318"/>
                </a:lnTo>
                <a:lnTo>
                  <a:pt x="137" y="1306"/>
                </a:lnTo>
                <a:lnTo>
                  <a:pt x="137" y="1291"/>
                </a:lnTo>
                <a:lnTo>
                  <a:pt x="139" y="1297"/>
                </a:lnTo>
                <a:lnTo>
                  <a:pt x="142" y="1286"/>
                </a:lnTo>
                <a:lnTo>
                  <a:pt x="141" y="1265"/>
                </a:lnTo>
                <a:lnTo>
                  <a:pt x="144" y="1248"/>
                </a:lnTo>
                <a:lnTo>
                  <a:pt x="141" y="1234"/>
                </a:lnTo>
                <a:lnTo>
                  <a:pt x="124" y="1196"/>
                </a:lnTo>
                <a:lnTo>
                  <a:pt x="121" y="1185"/>
                </a:lnTo>
                <a:lnTo>
                  <a:pt x="117" y="1178"/>
                </a:lnTo>
                <a:lnTo>
                  <a:pt x="109" y="1168"/>
                </a:lnTo>
                <a:lnTo>
                  <a:pt x="103" y="1150"/>
                </a:lnTo>
                <a:lnTo>
                  <a:pt x="98" y="1124"/>
                </a:lnTo>
                <a:lnTo>
                  <a:pt x="98" y="1092"/>
                </a:lnTo>
                <a:lnTo>
                  <a:pt x="94" y="1081"/>
                </a:lnTo>
                <a:lnTo>
                  <a:pt x="78" y="1053"/>
                </a:lnTo>
                <a:lnTo>
                  <a:pt x="76" y="1039"/>
                </a:lnTo>
                <a:lnTo>
                  <a:pt x="66" y="1024"/>
                </a:lnTo>
                <a:lnTo>
                  <a:pt x="54" y="1004"/>
                </a:lnTo>
                <a:lnTo>
                  <a:pt x="54" y="983"/>
                </a:lnTo>
                <a:lnTo>
                  <a:pt x="46" y="965"/>
                </a:lnTo>
                <a:lnTo>
                  <a:pt x="40" y="945"/>
                </a:lnTo>
                <a:lnTo>
                  <a:pt x="29" y="938"/>
                </a:lnTo>
                <a:lnTo>
                  <a:pt x="19" y="927"/>
                </a:lnTo>
                <a:lnTo>
                  <a:pt x="13" y="919"/>
                </a:lnTo>
                <a:lnTo>
                  <a:pt x="11" y="909"/>
                </a:lnTo>
                <a:lnTo>
                  <a:pt x="5" y="905"/>
                </a:lnTo>
                <a:lnTo>
                  <a:pt x="0" y="895"/>
                </a:lnTo>
                <a:lnTo>
                  <a:pt x="1" y="889"/>
                </a:lnTo>
                <a:lnTo>
                  <a:pt x="3" y="894"/>
                </a:lnTo>
                <a:lnTo>
                  <a:pt x="8" y="895"/>
                </a:lnTo>
                <a:lnTo>
                  <a:pt x="12" y="897"/>
                </a:lnTo>
                <a:lnTo>
                  <a:pt x="15" y="904"/>
                </a:lnTo>
                <a:lnTo>
                  <a:pt x="16" y="914"/>
                </a:lnTo>
                <a:lnTo>
                  <a:pt x="21" y="911"/>
                </a:lnTo>
                <a:lnTo>
                  <a:pt x="23" y="918"/>
                </a:lnTo>
                <a:lnTo>
                  <a:pt x="31" y="919"/>
                </a:lnTo>
                <a:lnTo>
                  <a:pt x="35" y="913"/>
                </a:lnTo>
                <a:lnTo>
                  <a:pt x="34" y="904"/>
                </a:lnTo>
                <a:lnTo>
                  <a:pt x="26" y="895"/>
                </a:lnTo>
                <a:lnTo>
                  <a:pt x="13" y="866"/>
                </a:lnTo>
                <a:lnTo>
                  <a:pt x="13" y="856"/>
                </a:lnTo>
                <a:lnTo>
                  <a:pt x="17" y="860"/>
                </a:lnTo>
                <a:lnTo>
                  <a:pt x="22" y="871"/>
                </a:lnTo>
                <a:lnTo>
                  <a:pt x="27" y="894"/>
                </a:lnTo>
                <a:lnTo>
                  <a:pt x="35" y="884"/>
                </a:lnTo>
                <a:lnTo>
                  <a:pt x="38" y="893"/>
                </a:lnTo>
                <a:lnTo>
                  <a:pt x="39" y="904"/>
                </a:lnTo>
                <a:lnTo>
                  <a:pt x="46" y="905"/>
                </a:lnTo>
                <a:lnTo>
                  <a:pt x="51" y="898"/>
                </a:lnTo>
                <a:lnTo>
                  <a:pt x="54" y="886"/>
                </a:lnTo>
                <a:lnTo>
                  <a:pt x="53" y="867"/>
                </a:lnTo>
                <a:lnTo>
                  <a:pt x="45" y="860"/>
                </a:lnTo>
                <a:lnTo>
                  <a:pt x="39" y="848"/>
                </a:lnTo>
                <a:lnTo>
                  <a:pt x="37" y="851"/>
                </a:lnTo>
                <a:lnTo>
                  <a:pt x="38" y="844"/>
                </a:lnTo>
                <a:lnTo>
                  <a:pt x="31" y="832"/>
                </a:lnTo>
                <a:lnTo>
                  <a:pt x="23" y="814"/>
                </a:lnTo>
                <a:lnTo>
                  <a:pt x="8" y="787"/>
                </a:lnTo>
                <a:lnTo>
                  <a:pt x="8" y="758"/>
                </a:lnTo>
                <a:lnTo>
                  <a:pt x="13" y="748"/>
                </a:lnTo>
                <a:lnTo>
                  <a:pt x="28" y="733"/>
                </a:lnTo>
                <a:lnTo>
                  <a:pt x="29" y="725"/>
                </a:lnTo>
                <a:lnTo>
                  <a:pt x="28" y="716"/>
                </a:lnTo>
                <a:lnTo>
                  <a:pt x="29" y="695"/>
                </a:lnTo>
                <a:lnTo>
                  <a:pt x="22" y="683"/>
                </a:lnTo>
                <a:lnTo>
                  <a:pt x="27" y="661"/>
                </a:lnTo>
                <a:lnTo>
                  <a:pt x="33" y="652"/>
                </a:lnTo>
                <a:lnTo>
                  <a:pt x="39" y="637"/>
                </a:lnTo>
                <a:lnTo>
                  <a:pt x="43" y="634"/>
                </a:lnTo>
                <a:close/>
              </a:path>
            </a:pathLst>
          </a:custGeom>
          <a:solidFill>
            <a:schemeClr val="accent4"/>
          </a:solidFill>
          <a:ln w="63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882819" y="2208421"/>
            <a:ext cx="3700130" cy="1892693"/>
            <a:chOff x="4490486" y="2208421"/>
            <a:chExt cx="3700130" cy="1892693"/>
          </a:xfrm>
        </p:grpSpPr>
        <p:sp>
          <p:nvSpPr>
            <p:cNvPr id="9" name="Rectangle 8"/>
            <p:cNvSpPr/>
            <p:nvPr/>
          </p:nvSpPr>
          <p:spPr>
            <a:xfrm>
              <a:off x="4490486" y="2516765"/>
              <a:ext cx="370013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29695" y="2493904"/>
              <a:ext cx="1080977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7165" y="2208421"/>
              <a:ext cx="859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35% | Tittle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90486" y="3005863"/>
              <a:ext cx="370013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82589" y="2983002"/>
              <a:ext cx="155448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0060" y="2697519"/>
              <a:ext cx="859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50% | Tittle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0486" y="3517821"/>
              <a:ext cx="370013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2978" y="3494960"/>
              <a:ext cx="73152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10449" y="3209477"/>
              <a:ext cx="857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20% | Tittle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90486" y="4032535"/>
              <a:ext cx="370013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53516" y="4009674"/>
              <a:ext cx="219456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10987" y="3724191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el" panose="02000506030000020004" pitchFamily="2" charset="0"/>
                </a:rPr>
                <a:t>90% | Tittle</a:t>
              </a:r>
              <a:endPara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158356" y="2194637"/>
            <a:ext cx="20808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COUNTRY NAME</a:t>
            </a:r>
          </a:p>
          <a:p>
            <a:endParaRPr lang="en-US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Sed ut perspiciatis unde omnis iste natus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error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sit voluptatem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Freeform 23"/>
          <p:cNvSpPr>
            <a:spLocks noChangeArrowheads="1"/>
          </p:cNvSpPr>
          <p:nvPr/>
        </p:nvSpPr>
        <p:spPr bwMode="auto">
          <a:xfrm>
            <a:off x="1527270" y="4768516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5" name="Freeform 24"/>
          <p:cNvSpPr>
            <a:spLocks noChangeArrowheads="1"/>
          </p:cNvSpPr>
          <p:nvPr/>
        </p:nvSpPr>
        <p:spPr bwMode="auto">
          <a:xfrm>
            <a:off x="1803416" y="4761052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2079562" y="4761052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7" name="Freeform 26"/>
          <p:cNvSpPr>
            <a:spLocks noChangeArrowheads="1"/>
          </p:cNvSpPr>
          <p:nvPr/>
        </p:nvSpPr>
        <p:spPr bwMode="auto">
          <a:xfrm>
            <a:off x="2355708" y="4768516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8" name="Freeform 27"/>
          <p:cNvSpPr>
            <a:spLocks noChangeArrowheads="1"/>
          </p:cNvSpPr>
          <p:nvPr/>
        </p:nvSpPr>
        <p:spPr bwMode="auto">
          <a:xfrm>
            <a:off x="2631854" y="4761051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1532723" y="5180503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1803416" y="5180503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2082276" y="5180503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2355708" y="5180503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2631259" y="5180503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2886825" y="4726284"/>
            <a:ext cx="9022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80%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86825" y="5165001"/>
            <a:ext cx="10560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40%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Female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608048" y="4761051"/>
            <a:ext cx="935665" cy="935665"/>
          </a:xfrm>
          <a:prstGeom prst="arc">
            <a:avLst>
              <a:gd name="adj1" fmla="val 16200000"/>
              <a:gd name="adj2" fmla="val 208956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42075" y="4774683"/>
            <a:ext cx="6463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25%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38" name="Freeform 37"/>
          <p:cNvSpPr>
            <a:spLocks noChangeArrowheads="1"/>
          </p:cNvSpPr>
          <p:nvPr/>
        </p:nvSpPr>
        <p:spPr bwMode="auto">
          <a:xfrm>
            <a:off x="6650694" y="4772704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39" name="Freeform 38"/>
          <p:cNvSpPr>
            <a:spLocks noChangeArrowheads="1"/>
          </p:cNvSpPr>
          <p:nvPr/>
        </p:nvSpPr>
        <p:spPr bwMode="auto">
          <a:xfrm>
            <a:off x="6926840" y="4765240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0" name="Freeform 39"/>
          <p:cNvSpPr>
            <a:spLocks noChangeArrowheads="1"/>
          </p:cNvSpPr>
          <p:nvPr/>
        </p:nvSpPr>
        <p:spPr bwMode="auto">
          <a:xfrm>
            <a:off x="7202986" y="4765240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1" name="Freeform 40"/>
          <p:cNvSpPr>
            <a:spLocks noChangeArrowheads="1"/>
          </p:cNvSpPr>
          <p:nvPr/>
        </p:nvSpPr>
        <p:spPr bwMode="auto">
          <a:xfrm>
            <a:off x="7479132" y="4772704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7755278" y="4765239"/>
            <a:ext cx="145114" cy="342347"/>
          </a:xfrm>
          <a:custGeom>
            <a:avLst/>
            <a:gdLst>
              <a:gd name="connsiteX0" fmla="*/ 370873 w 1290638"/>
              <a:gd name="connsiteY0" fmla="*/ 598487 h 3044825"/>
              <a:gd name="connsiteX1" fmla="*/ 519222 w 1290638"/>
              <a:gd name="connsiteY1" fmla="*/ 598487 h 3044825"/>
              <a:gd name="connsiteX2" fmla="*/ 548892 w 1290638"/>
              <a:gd name="connsiteY2" fmla="*/ 598487 h 3044825"/>
              <a:gd name="connsiteX3" fmla="*/ 919765 w 1290638"/>
              <a:gd name="connsiteY3" fmla="*/ 598487 h 3044825"/>
              <a:gd name="connsiteX4" fmla="*/ 1290638 w 1290638"/>
              <a:gd name="connsiteY4" fmla="*/ 962526 h 3044825"/>
              <a:gd name="connsiteX5" fmla="*/ 1290638 w 1290638"/>
              <a:gd name="connsiteY5" fmla="*/ 1661479 h 3044825"/>
              <a:gd name="connsiteX6" fmla="*/ 1171959 w 1290638"/>
              <a:gd name="connsiteY6" fmla="*/ 1777972 h 3044825"/>
              <a:gd name="connsiteX7" fmla="*/ 1053279 w 1290638"/>
              <a:gd name="connsiteY7" fmla="*/ 1661479 h 3044825"/>
              <a:gd name="connsiteX8" fmla="*/ 1053279 w 1290638"/>
              <a:gd name="connsiteY8" fmla="*/ 1253756 h 3044825"/>
              <a:gd name="connsiteX9" fmla="*/ 1053279 w 1290638"/>
              <a:gd name="connsiteY9" fmla="*/ 1006210 h 3044825"/>
              <a:gd name="connsiteX10" fmla="*/ 993940 w 1290638"/>
              <a:gd name="connsiteY10" fmla="*/ 1006210 h 3044825"/>
              <a:gd name="connsiteX11" fmla="*/ 993940 w 1290638"/>
              <a:gd name="connsiteY11" fmla="*/ 1268318 h 3044825"/>
              <a:gd name="connsiteX12" fmla="*/ 993940 w 1290638"/>
              <a:gd name="connsiteY12" fmla="*/ 1719725 h 3044825"/>
              <a:gd name="connsiteX13" fmla="*/ 993940 w 1290638"/>
              <a:gd name="connsiteY13" fmla="*/ 1777972 h 3044825"/>
              <a:gd name="connsiteX14" fmla="*/ 993940 w 1290638"/>
              <a:gd name="connsiteY14" fmla="*/ 2884648 h 3044825"/>
              <a:gd name="connsiteX15" fmla="*/ 830756 w 1290638"/>
              <a:gd name="connsiteY15" fmla="*/ 3044825 h 3044825"/>
              <a:gd name="connsiteX16" fmla="*/ 667572 w 1290638"/>
              <a:gd name="connsiteY16" fmla="*/ 2884648 h 3044825"/>
              <a:gd name="connsiteX17" fmla="*/ 667572 w 1290638"/>
              <a:gd name="connsiteY17" fmla="*/ 1777972 h 3044825"/>
              <a:gd name="connsiteX18" fmla="*/ 608232 w 1290638"/>
              <a:gd name="connsiteY18" fmla="*/ 1777972 h 3044825"/>
              <a:gd name="connsiteX19" fmla="*/ 608232 w 1290638"/>
              <a:gd name="connsiteY19" fmla="*/ 2884648 h 3044825"/>
              <a:gd name="connsiteX20" fmla="*/ 459883 w 1290638"/>
              <a:gd name="connsiteY20" fmla="*/ 3044825 h 3044825"/>
              <a:gd name="connsiteX21" fmla="*/ 296698 w 1290638"/>
              <a:gd name="connsiteY21" fmla="*/ 2884648 h 3044825"/>
              <a:gd name="connsiteX22" fmla="*/ 296698 w 1290638"/>
              <a:gd name="connsiteY22" fmla="*/ 1777972 h 3044825"/>
              <a:gd name="connsiteX23" fmla="*/ 296698 w 1290638"/>
              <a:gd name="connsiteY23" fmla="*/ 1719725 h 3044825"/>
              <a:gd name="connsiteX24" fmla="*/ 296698 w 1290638"/>
              <a:gd name="connsiteY24" fmla="*/ 1268318 h 3044825"/>
              <a:gd name="connsiteX25" fmla="*/ 296698 w 1290638"/>
              <a:gd name="connsiteY25" fmla="*/ 1006210 h 3044825"/>
              <a:gd name="connsiteX26" fmla="*/ 237358 w 1290638"/>
              <a:gd name="connsiteY26" fmla="*/ 1006210 h 3044825"/>
              <a:gd name="connsiteX27" fmla="*/ 237358 w 1290638"/>
              <a:gd name="connsiteY27" fmla="*/ 1253756 h 3044825"/>
              <a:gd name="connsiteX28" fmla="*/ 237358 w 1290638"/>
              <a:gd name="connsiteY28" fmla="*/ 1661479 h 3044825"/>
              <a:gd name="connsiteX29" fmla="*/ 118679 w 1290638"/>
              <a:gd name="connsiteY29" fmla="*/ 1777972 h 3044825"/>
              <a:gd name="connsiteX30" fmla="*/ 0 w 1290638"/>
              <a:gd name="connsiteY30" fmla="*/ 1661479 h 3044825"/>
              <a:gd name="connsiteX31" fmla="*/ 0 w 1290638"/>
              <a:gd name="connsiteY31" fmla="*/ 962526 h 3044825"/>
              <a:gd name="connsiteX32" fmla="*/ 370873 w 1290638"/>
              <a:gd name="connsiteY32" fmla="*/ 598487 h 3044825"/>
              <a:gd name="connsiteX33" fmla="*/ 646113 w 1290638"/>
              <a:gd name="connsiteY33" fmla="*/ 0 h 3044825"/>
              <a:gd name="connsiteX34" fmla="*/ 920751 w 1290638"/>
              <a:gd name="connsiteY34" fmla="*/ 269875 h 3044825"/>
              <a:gd name="connsiteX35" fmla="*/ 646113 w 1290638"/>
              <a:gd name="connsiteY35" fmla="*/ 539750 h 3044825"/>
              <a:gd name="connsiteX36" fmla="*/ 371475 w 1290638"/>
              <a:gd name="connsiteY36" fmla="*/ 269875 h 3044825"/>
              <a:gd name="connsiteX37" fmla="*/ 646113 w 1290638"/>
              <a:gd name="connsiteY37" fmla="*/ 0 h 30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0638" h="3044825">
                <a:moveTo>
                  <a:pt x="370873" y="598487"/>
                </a:moveTo>
                <a:cubicBezTo>
                  <a:pt x="370873" y="598487"/>
                  <a:pt x="370873" y="598487"/>
                  <a:pt x="519222" y="598487"/>
                </a:cubicBezTo>
                <a:cubicBezTo>
                  <a:pt x="519222" y="598487"/>
                  <a:pt x="519222" y="598487"/>
                  <a:pt x="548892" y="598487"/>
                </a:cubicBezTo>
                <a:cubicBezTo>
                  <a:pt x="548892" y="598487"/>
                  <a:pt x="548892" y="598487"/>
                  <a:pt x="919765" y="598487"/>
                </a:cubicBezTo>
                <a:cubicBezTo>
                  <a:pt x="1112619" y="598487"/>
                  <a:pt x="1275803" y="758664"/>
                  <a:pt x="1290638" y="962526"/>
                </a:cubicBezTo>
                <a:cubicBezTo>
                  <a:pt x="1290638" y="962526"/>
                  <a:pt x="1290638" y="962526"/>
                  <a:pt x="1290638" y="1661479"/>
                </a:cubicBezTo>
                <a:cubicBezTo>
                  <a:pt x="1290638" y="1734287"/>
                  <a:pt x="1231299" y="1777972"/>
                  <a:pt x="1171959" y="1777972"/>
                </a:cubicBezTo>
                <a:cubicBezTo>
                  <a:pt x="1097784" y="1777972"/>
                  <a:pt x="1053279" y="1734287"/>
                  <a:pt x="1053279" y="1661479"/>
                </a:cubicBezTo>
                <a:cubicBezTo>
                  <a:pt x="1053279" y="1661479"/>
                  <a:pt x="1053279" y="1661479"/>
                  <a:pt x="1053279" y="1253756"/>
                </a:cubicBezTo>
                <a:cubicBezTo>
                  <a:pt x="1053279" y="1253756"/>
                  <a:pt x="1053279" y="1253756"/>
                  <a:pt x="1053279" y="1006210"/>
                </a:cubicBezTo>
                <a:cubicBezTo>
                  <a:pt x="1053279" y="1006210"/>
                  <a:pt x="1053279" y="1006210"/>
                  <a:pt x="993940" y="1006210"/>
                </a:cubicBezTo>
                <a:cubicBezTo>
                  <a:pt x="993940" y="1006210"/>
                  <a:pt x="993940" y="1006210"/>
                  <a:pt x="993940" y="1268318"/>
                </a:cubicBezTo>
                <a:cubicBezTo>
                  <a:pt x="993940" y="1268318"/>
                  <a:pt x="993940" y="1268318"/>
                  <a:pt x="993940" y="1719725"/>
                </a:cubicBezTo>
                <a:cubicBezTo>
                  <a:pt x="993940" y="1719725"/>
                  <a:pt x="993940" y="1719725"/>
                  <a:pt x="993940" y="1777972"/>
                </a:cubicBezTo>
                <a:cubicBezTo>
                  <a:pt x="993940" y="1777972"/>
                  <a:pt x="993940" y="1777972"/>
                  <a:pt x="993940" y="2884648"/>
                </a:cubicBezTo>
                <a:cubicBezTo>
                  <a:pt x="993940" y="2972017"/>
                  <a:pt x="919765" y="3044825"/>
                  <a:pt x="830756" y="3044825"/>
                </a:cubicBezTo>
                <a:cubicBezTo>
                  <a:pt x="741746" y="3044825"/>
                  <a:pt x="667572" y="2972017"/>
                  <a:pt x="667572" y="2884648"/>
                </a:cubicBezTo>
                <a:cubicBezTo>
                  <a:pt x="667572" y="2884648"/>
                  <a:pt x="667572" y="2884648"/>
                  <a:pt x="667572" y="1777972"/>
                </a:cubicBezTo>
                <a:cubicBezTo>
                  <a:pt x="667572" y="1777972"/>
                  <a:pt x="667572" y="1777972"/>
                  <a:pt x="608232" y="1777972"/>
                </a:cubicBezTo>
                <a:cubicBezTo>
                  <a:pt x="608232" y="1777972"/>
                  <a:pt x="608232" y="1777972"/>
                  <a:pt x="608232" y="2884648"/>
                </a:cubicBezTo>
                <a:cubicBezTo>
                  <a:pt x="608232" y="2972017"/>
                  <a:pt x="548892" y="3044825"/>
                  <a:pt x="459883" y="3044825"/>
                </a:cubicBezTo>
                <a:cubicBezTo>
                  <a:pt x="370873" y="3044825"/>
                  <a:pt x="296698" y="2972017"/>
                  <a:pt x="296698" y="2884648"/>
                </a:cubicBezTo>
                <a:cubicBezTo>
                  <a:pt x="296698" y="2884648"/>
                  <a:pt x="296698" y="2884648"/>
                  <a:pt x="296698" y="1777972"/>
                </a:cubicBezTo>
                <a:cubicBezTo>
                  <a:pt x="296698" y="1777972"/>
                  <a:pt x="296698" y="1777972"/>
                  <a:pt x="296698" y="1719725"/>
                </a:cubicBezTo>
                <a:cubicBezTo>
                  <a:pt x="296698" y="1719725"/>
                  <a:pt x="296698" y="1719725"/>
                  <a:pt x="296698" y="1268318"/>
                </a:cubicBezTo>
                <a:cubicBezTo>
                  <a:pt x="296698" y="1268318"/>
                  <a:pt x="296698" y="1268318"/>
                  <a:pt x="296698" y="1006210"/>
                </a:cubicBezTo>
                <a:cubicBezTo>
                  <a:pt x="296698" y="1006210"/>
                  <a:pt x="296698" y="1006210"/>
                  <a:pt x="237358" y="1006210"/>
                </a:cubicBezTo>
                <a:cubicBezTo>
                  <a:pt x="237358" y="1006210"/>
                  <a:pt x="237358" y="1006210"/>
                  <a:pt x="237358" y="1253756"/>
                </a:cubicBezTo>
                <a:cubicBezTo>
                  <a:pt x="237358" y="1253756"/>
                  <a:pt x="237358" y="1253756"/>
                  <a:pt x="237358" y="1661479"/>
                </a:cubicBezTo>
                <a:cubicBezTo>
                  <a:pt x="237358" y="1734287"/>
                  <a:pt x="192854" y="1777972"/>
                  <a:pt x="118679" y="1777972"/>
                </a:cubicBezTo>
                <a:cubicBezTo>
                  <a:pt x="59340" y="1777972"/>
                  <a:pt x="0" y="1734287"/>
                  <a:pt x="0" y="1661479"/>
                </a:cubicBezTo>
                <a:cubicBezTo>
                  <a:pt x="0" y="1661479"/>
                  <a:pt x="0" y="1661479"/>
                  <a:pt x="0" y="962526"/>
                </a:cubicBezTo>
                <a:cubicBezTo>
                  <a:pt x="0" y="758664"/>
                  <a:pt x="178019" y="598487"/>
                  <a:pt x="370873" y="598487"/>
                </a:cubicBezTo>
                <a:close/>
                <a:moveTo>
                  <a:pt x="646113" y="0"/>
                </a:moveTo>
                <a:cubicBezTo>
                  <a:pt x="797791" y="0"/>
                  <a:pt x="920751" y="120827"/>
                  <a:pt x="920751" y="269875"/>
                </a:cubicBezTo>
                <a:cubicBezTo>
                  <a:pt x="920751" y="418923"/>
                  <a:pt x="797791" y="539750"/>
                  <a:pt x="646113" y="539750"/>
                </a:cubicBezTo>
                <a:cubicBezTo>
                  <a:pt x="494435" y="539750"/>
                  <a:pt x="371475" y="418923"/>
                  <a:pt x="371475" y="269875"/>
                </a:cubicBezTo>
                <a:cubicBezTo>
                  <a:pt x="371475" y="120827"/>
                  <a:pt x="494435" y="0"/>
                  <a:pt x="646113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6656147" y="5184691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6926840" y="5184691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7205700" y="5184691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7479132" y="5184691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7754683" y="5184691"/>
            <a:ext cx="146304" cy="338328"/>
          </a:xfrm>
          <a:custGeom>
            <a:avLst/>
            <a:gdLst>
              <a:gd name="connsiteX0" fmla="*/ 585642 w 1431418"/>
              <a:gd name="connsiteY0" fmla="*/ 601663 h 3098801"/>
              <a:gd name="connsiteX1" fmla="*/ 692790 w 1431418"/>
              <a:gd name="connsiteY1" fmla="*/ 601663 h 3098801"/>
              <a:gd name="connsiteX2" fmla="*/ 738710 w 1431418"/>
              <a:gd name="connsiteY2" fmla="*/ 601663 h 3098801"/>
              <a:gd name="connsiteX3" fmla="*/ 845858 w 1431418"/>
              <a:gd name="connsiteY3" fmla="*/ 601663 h 3098801"/>
              <a:gd name="connsiteX4" fmla="*/ 1197916 w 1431418"/>
              <a:gd name="connsiteY4" fmla="*/ 872437 h 3098801"/>
              <a:gd name="connsiteX5" fmla="*/ 1213223 w 1431418"/>
              <a:gd name="connsiteY5" fmla="*/ 872437 h 3098801"/>
              <a:gd name="connsiteX6" fmla="*/ 1427518 w 1431418"/>
              <a:gd name="connsiteY6" fmla="*/ 1549372 h 3098801"/>
              <a:gd name="connsiteX7" fmla="*/ 1350984 w 1431418"/>
              <a:gd name="connsiteY7" fmla="*/ 1699802 h 3098801"/>
              <a:gd name="connsiteX8" fmla="*/ 1213223 w 1431418"/>
              <a:gd name="connsiteY8" fmla="*/ 1624587 h 3098801"/>
              <a:gd name="connsiteX9" fmla="*/ 998927 w 1431418"/>
              <a:gd name="connsiteY9" fmla="*/ 977738 h 3098801"/>
              <a:gd name="connsiteX10" fmla="*/ 953006 w 1431418"/>
              <a:gd name="connsiteY10" fmla="*/ 977738 h 3098801"/>
              <a:gd name="connsiteX11" fmla="*/ 1320370 w 1431418"/>
              <a:gd name="connsiteY11" fmla="*/ 2090920 h 3098801"/>
              <a:gd name="connsiteX12" fmla="*/ 1029540 w 1431418"/>
              <a:gd name="connsiteY12" fmla="*/ 2090920 h 3098801"/>
              <a:gd name="connsiteX13" fmla="*/ 1029540 w 1431418"/>
              <a:gd name="connsiteY13" fmla="*/ 2978457 h 3098801"/>
              <a:gd name="connsiteX14" fmla="*/ 891779 w 1431418"/>
              <a:gd name="connsiteY14" fmla="*/ 3098801 h 3098801"/>
              <a:gd name="connsiteX15" fmla="*/ 769324 w 1431418"/>
              <a:gd name="connsiteY15" fmla="*/ 2978457 h 3098801"/>
              <a:gd name="connsiteX16" fmla="*/ 769324 w 1431418"/>
              <a:gd name="connsiteY16" fmla="*/ 2090920 h 3098801"/>
              <a:gd name="connsiteX17" fmla="*/ 662176 w 1431418"/>
              <a:gd name="connsiteY17" fmla="*/ 2090920 h 3098801"/>
              <a:gd name="connsiteX18" fmla="*/ 662176 w 1431418"/>
              <a:gd name="connsiteY18" fmla="*/ 2978457 h 3098801"/>
              <a:gd name="connsiteX19" fmla="*/ 539722 w 1431418"/>
              <a:gd name="connsiteY19" fmla="*/ 3098801 h 3098801"/>
              <a:gd name="connsiteX20" fmla="*/ 401960 w 1431418"/>
              <a:gd name="connsiteY20" fmla="*/ 2978457 h 3098801"/>
              <a:gd name="connsiteX21" fmla="*/ 401960 w 1431418"/>
              <a:gd name="connsiteY21" fmla="*/ 2090920 h 3098801"/>
              <a:gd name="connsiteX22" fmla="*/ 111130 w 1431418"/>
              <a:gd name="connsiteY22" fmla="*/ 2090920 h 3098801"/>
              <a:gd name="connsiteX23" fmla="*/ 478494 w 1431418"/>
              <a:gd name="connsiteY23" fmla="*/ 977738 h 3098801"/>
              <a:gd name="connsiteX24" fmla="*/ 417267 w 1431418"/>
              <a:gd name="connsiteY24" fmla="*/ 977738 h 3098801"/>
              <a:gd name="connsiteX25" fmla="*/ 202971 w 1431418"/>
              <a:gd name="connsiteY25" fmla="*/ 1624587 h 3098801"/>
              <a:gd name="connsiteX26" fmla="*/ 65209 w 1431418"/>
              <a:gd name="connsiteY26" fmla="*/ 1699802 h 3098801"/>
              <a:gd name="connsiteX27" fmla="*/ 3982 w 1431418"/>
              <a:gd name="connsiteY27" fmla="*/ 1549372 h 3098801"/>
              <a:gd name="connsiteX28" fmla="*/ 218278 w 1431418"/>
              <a:gd name="connsiteY28" fmla="*/ 872437 h 3098801"/>
              <a:gd name="connsiteX29" fmla="*/ 233585 w 1431418"/>
              <a:gd name="connsiteY29" fmla="*/ 872437 h 3098801"/>
              <a:gd name="connsiteX30" fmla="*/ 585642 w 1431418"/>
              <a:gd name="connsiteY30" fmla="*/ 601663 h 3098801"/>
              <a:gd name="connsiteX31" fmla="*/ 715750 w 1431418"/>
              <a:gd name="connsiteY31" fmla="*/ 0 h 3098801"/>
              <a:gd name="connsiteX32" fmla="*/ 998325 w 1431418"/>
              <a:gd name="connsiteY32" fmla="*/ 270669 h 3098801"/>
              <a:gd name="connsiteX33" fmla="*/ 715750 w 1431418"/>
              <a:gd name="connsiteY33" fmla="*/ 541338 h 3098801"/>
              <a:gd name="connsiteX34" fmla="*/ 433175 w 1431418"/>
              <a:gd name="connsiteY34" fmla="*/ 270669 h 3098801"/>
              <a:gd name="connsiteX35" fmla="*/ 715750 w 1431418"/>
              <a:gd name="connsiteY35" fmla="*/ 0 h 30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31418" h="3098801">
                <a:moveTo>
                  <a:pt x="585642" y="601663"/>
                </a:moveTo>
                <a:cubicBezTo>
                  <a:pt x="646869" y="601663"/>
                  <a:pt x="631563" y="601663"/>
                  <a:pt x="692790" y="601663"/>
                </a:cubicBezTo>
                <a:cubicBezTo>
                  <a:pt x="708097" y="601663"/>
                  <a:pt x="723404" y="601663"/>
                  <a:pt x="738710" y="601663"/>
                </a:cubicBezTo>
                <a:cubicBezTo>
                  <a:pt x="799938" y="601663"/>
                  <a:pt x="784631" y="601663"/>
                  <a:pt x="845858" y="601663"/>
                </a:cubicBezTo>
                <a:cubicBezTo>
                  <a:pt x="922393" y="601663"/>
                  <a:pt x="1106075" y="646792"/>
                  <a:pt x="1197916" y="872437"/>
                </a:cubicBezTo>
                <a:cubicBezTo>
                  <a:pt x="1197916" y="872437"/>
                  <a:pt x="1197916" y="872437"/>
                  <a:pt x="1213223" y="872437"/>
                </a:cubicBezTo>
                <a:cubicBezTo>
                  <a:pt x="1213223" y="872437"/>
                  <a:pt x="1213223" y="872437"/>
                  <a:pt x="1427518" y="1549372"/>
                </a:cubicBezTo>
                <a:cubicBezTo>
                  <a:pt x="1442825" y="1609544"/>
                  <a:pt x="1412212" y="1669716"/>
                  <a:pt x="1350984" y="1699802"/>
                </a:cubicBezTo>
                <a:cubicBezTo>
                  <a:pt x="1305064" y="1714845"/>
                  <a:pt x="1243836" y="1684759"/>
                  <a:pt x="1213223" y="1624587"/>
                </a:cubicBezTo>
                <a:cubicBezTo>
                  <a:pt x="1213223" y="1624587"/>
                  <a:pt x="1213223" y="1624587"/>
                  <a:pt x="998927" y="977738"/>
                </a:cubicBezTo>
                <a:cubicBezTo>
                  <a:pt x="998927" y="977738"/>
                  <a:pt x="998927" y="977738"/>
                  <a:pt x="953006" y="977738"/>
                </a:cubicBezTo>
                <a:cubicBezTo>
                  <a:pt x="953006" y="977738"/>
                  <a:pt x="953006" y="977738"/>
                  <a:pt x="1320370" y="2090920"/>
                </a:cubicBezTo>
                <a:cubicBezTo>
                  <a:pt x="1320370" y="2090920"/>
                  <a:pt x="1320370" y="2090920"/>
                  <a:pt x="1029540" y="2090920"/>
                </a:cubicBezTo>
                <a:cubicBezTo>
                  <a:pt x="1029540" y="2090920"/>
                  <a:pt x="1029540" y="2090920"/>
                  <a:pt x="1029540" y="2978457"/>
                </a:cubicBezTo>
                <a:cubicBezTo>
                  <a:pt x="1029540" y="3053672"/>
                  <a:pt x="968313" y="3098801"/>
                  <a:pt x="891779" y="3098801"/>
                </a:cubicBezTo>
                <a:cubicBezTo>
                  <a:pt x="815245" y="3098801"/>
                  <a:pt x="769324" y="3053672"/>
                  <a:pt x="769324" y="2978457"/>
                </a:cubicBezTo>
                <a:cubicBezTo>
                  <a:pt x="769324" y="2978457"/>
                  <a:pt x="769324" y="2978457"/>
                  <a:pt x="769324" y="2090920"/>
                </a:cubicBezTo>
                <a:cubicBezTo>
                  <a:pt x="769324" y="2090920"/>
                  <a:pt x="769324" y="2090920"/>
                  <a:pt x="662176" y="2090920"/>
                </a:cubicBezTo>
                <a:cubicBezTo>
                  <a:pt x="662176" y="2090920"/>
                  <a:pt x="662176" y="2090920"/>
                  <a:pt x="662176" y="2978457"/>
                </a:cubicBezTo>
                <a:cubicBezTo>
                  <a:pt x="662176" y="3053672"/>
                  <a:pt x="600949" y="3098801"/>
                  <a:pt x="539722" y="3098801"/>
                </a:cubicBezTo>
                <a:cubicBezTo>
                  <a:pt x="463187" y="3098801"/>
                  <a:pt x="401960" y="3053672"/>
                  <a:pt x="401960" y="2978457"/>
                </a:cubicBezTo>
                <a:cubicBezTo>
                  <a:pt x="401960" y="2978457"/>
                  <a:pt x="401960" y="2978457"/>
                  <a:pt x="401960" y="2090920"/>
                </a:cubicBezTo>
                <a:cubicBezTo>
                  <a:pt x="401960" y="2090920"/>
                  <a:pt x="401960" y="2090920"/>
                  <a:pt x="111130" y="2090920"/>
                </a:cubicBezTo>
                <a:cubicBezTo>
                  <a:pt x="111130" y="2090920"/>
                  <a:pt x="111130" y="2090920"/>
                  <a:pt x="478494" y="977738"/>
                </a:cubicBezTo>
                <a:cubicBezTo>
                  <a:pt x="478494" y="977738"/>
                  <a:pt x="478494" y="977738"/>
                  <a:pt x="417267" y="977738"/>
                </a:cubicBezTo>
                <a:cubicBezTo>
                  <a:pt x="417267" y="977738"/>
                  <a:pt x="417267" y="977738"/>
                  <a:pt x="202971" y="1624587"/>
                </a:cubicBezTo>
                <a:cubicBezTo>
                  <a:pt x="187664" y="1684759"/>
                  <a:pt x="126437" y="1714845"/>
                  <a:pt x="65209" y="1699802"/>
                </a:cubicBezTo>
                <a:cubicBezTo>
                  <a:pt x="19289" y="1669716"/>
                  <a:pt x="-11325" y="1609544"/>
                  <a:pt x="3982" y="1549372"/>
                </a:cubicBezTo>
                <a:cubicBezTo>
                  <a:pt x="3982" y="1549372"/>
                  <a:pt x="3982" y="1549372"/>
                  <a:pt x="218278" y="872437"/>
                </a:cubicBezTo>
                <a:cubicBezTo>
                  <a:pt x="218278" y="872437"/>
                  <a:pt x="218278" y="872437"/>
                  <a:pt x="233585" y="872437"/>
                </a:cubicBezTo>
                <a:cubicBezTo>
                  <a:pt x="310119" y="646792"/>
                  <a:pt x="509108" y="601663"/>
                  <a:pt x="585642" y="601663"/>
                </a:cubicBezTo>
                <a:close/>
                <a:moveTo>
                  <a:pt x="715750" y="0"/>
                </a:moveTo>
                <a:cubicBezTo>
                  <a:pt x="871812" y="0"/>
                  <a:pt x="998325" y="121183"/>
                  <a:pt x="998325" y="270669"/>
                </a:cubicBezTo>
                <a:cubicBezTo>
                  <a:pt x="998325" y="420155"/>
                  <a:pt x="871812" y="541338"/>
                  <a:pt x="715750" y="541338"/>
                </a:cubicBezTo>
                <a:cubicBezTo>
                  <a:pt x="559688" y="541338"/>
                  <a:pt x="433175" y="420155"/>
                  <a:pt x="433175" y="270669"/>
                </a:cubicBezTo>
                <a:cubicBezTo>
                  <a:pt x="433175" y="121183"/>
                  <a:pt x="559688" y="0"/>
                  <a:pt x="715750" y="0"/>
                </a:cubicBezTo>
                <a:close/>
              </a:path>
            </a:pathLst>
          </a:custGeom>
          <a:noFill/>
          <a:ln w="3175">
            <a:solidFill>
              <a:schemeClr val="accent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8" name="TextBox 47"/>
          <p:cNvSpPr txBox="1"/>
          <p:nvPr/>
        </p:nvSpPr>
        <p:spPr>
          <a:xfrm>
            <a:off x="8010249" y="4730472"/>
            <a:ext cx="9022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80%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10249" y="5169189"/>
            <a:ext cx="10560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40%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Female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50" name="Arc 49"/>
          <p:cNvSpPr/>
          <p:nvPr/>
        </p:nvSpPr>
        <p:spPr>
          <a:xfrm>
            <a:off x="9731472" y="4765239"/>
            <a:ext cx="935665" cy="935665"/>
          </a:xfrm>
          <a:prstGeom prst="arc">
            <a:avLst>
              <a:gd name="adj1" fmla="val 16200000"/>
              <a:gd name="adj2" fmla="val 87696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365499" y="4778871"/>
            <a:ext cx="6463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65%</a:t>
            </a:r>
          </a:p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Average</a:t>
            </a:r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7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4294967295"/>
          </p:nvPr>
        </p:nvSpPr>
        <p:spPr>
          <a:xfrm>
            <a:off x="7924800" y="-3947"/>
            <a:ext cx="4267200" cy="686130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800" y="1676400"/>
            <a:ext cx="910856" cy="8958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48085" y="1953399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CONTUCT </a:t>
            </a:r>
            <a:r>
              <a:rPr lang="en-US" sz="36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US</a:t>
            </a:r>
            <a:endParaRPr lang="en-US" sz="3600">
              <a:solidFill>
                <a:schemeClr val="bg1">
                  <a:lumMod val="9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8085" y="1676400"/>
            <a:ext cx="266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</a:t>
            </a:r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fugats untras. </a:t>
            </a:r>
            <a:endParaRPr 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3063" y="2572298"/>
            <a:ext cx="3898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76400" y="2872035"/>
            <a:ext cx="41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 laborum dolo rumes fugats untras. Etharums ser quidem rerum facilis dolores nemis </a:t>
            </a:r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 fugats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vitaes nemo minima rerums unsers sadips amets.. </a:t>
            </a:r>
            <a:endParaRPr lang="en-US" sz="120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776400" y="3790671"/>
            <a:ext cx="4148400" cy="1031876"/>
            <a:chOff x="3776400" y="3790671"/>
            <a:chExt cx="4148400" cy="1031876"/>
          </a:xfrm>
        </p:grpSpPr>
        <p:sp>
          <p:nvSpPr>
            <p:cNvPr id="13" name="TextBox 12"/>
            <p:cNvSpPr txBox="1"/>
            <p:nvPr/>
          </p:nvSpPr>
          <p:spPr>
            <a:xfrm>
              <a:off x="4158236" y="3862539"/>
              <a:ext cx="17027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Facebook.com/yourname</a:t>
              </a:r>
              <a:endPara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6400" y="3796533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Awesome" pitchFamily="2" charset="0"/>
                </a:rPr>
                <a:t>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58236" y="4196002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google.com/name</a:t>
              </a:r>
              <a:endPara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6400" y="4129996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Awesome" pitchFamily="2" charset="0"/>
                </a:rPr>
                <a:t>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58236" y="4519221"/>
              <a:ext cx="12779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Twitter.com/name</a:t>
              </a:r>
              <a:endPara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76400" y="4453215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Awesome" pitchFamily="2" charset="0"/>
                </a:rPr>
                <a:t>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18270" y="3856677"/>
              <a:ext cx="16065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www.websitename.com</a:t>
              </a:r>
              <a:endPara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36434" y="3790671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Awesome" pitchFamily="2" charset="0"/>
                </a:rPr>
                <a:t>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18270" y="4190140"/>
              <a:ext cx="12538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(+976) 123456789</a:t>
              </a:r>
              <a:endPara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36434" y="4124134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Awesome" pitchFamily="2" charset="0"/>
                </a:rPr>
                <a:t>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18270" y="4513359"/>
              <a:ext cx="10967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mail@mail.com</a:t>
              </a:r>
              <a:endPara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36434" y="444735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Awesome" pitchFamily="2" charset="0"/>
                </a:rPr>
                <a:t>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3109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4294967295"/>
          </p:nvPr>
        </p:nvSpPr>
        <p:spPr>
          <a:xfrm>
            <a:off x="0" y="0"/>
            <a:ext cx="12192000" cy="68573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sp>
      <p:sp>
        <p:nvSpPr>
          <p:cNvPr id="6" name="Rectangle 5"/>
          <p:cNvSpPr/>
          <p:nvPr/>
        </p:nvSpPr>
        <p:spPr>
          <a:xfrm>
            <a:off x="5303251" y="6580356"/>
            <a:ext cx="158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650" y="2933414"/>
            <a:ext cx="4908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</a:rPr>
              <a:t>THANK YOU </a:t>
            </a:r>
            <a:r>
              <a:rPr lang="en-US" sz="4000" smtClean="0">
                <a:solidFill>
                  <a:schemeClr val="accent4"/>
                </a:solidFill>
                <a:latin typeface="Abel" panose="02000506030000020004" pitchFamily="2" charset="0"/>
              </a:rPr>
              <a:t>PURCHASED</a:t>
            </a:r>
            <a:endParaRPr lang="en-US" sz="4000">
              <a:solidFill>
                <a:schemeClr val="accent4"/>
              </a:solidFill>
              <a:latin typeface="Abel" panose="0200050603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5778" y="3502800"/>
            <a:ext cx="2640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MULTIPURPOSE PRESENTATION TEMPLATE</a:t>
            </a:r>
            <a:endParaRPr 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21326" y="3906298"/>
            <a:ext cx="549349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3556" y="5413553"/>
            <a:ext cx="3364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chemeClr val="bg1">
                    <a:lumMod val="8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CREDIT</a:t>
            </a:r>
          </a:p>
          <a:p>
            <a:pPr algn="ctr"/>
            <a:r>
              <a:rPr lang="en-US" sz="1200" smtClean="0">
                <a:solidFill>
                  <a:schemeClr val="bg1">
                    <a:lumMod val="8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ipsum dolor sit amet, consectetur adipiscing elit. Nam viverra euismod odio, </a:t>
            </a:r>
            <a:r>
              <a:rPr lang="en-US" sz="1200" smtClean="0">
                <a:solidFill>
                  <a:schemeClr val="bg1">
                    <a:lumMod val="8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gravida </a:t>
            </a:r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pellentesque urna varius vitae</a:t>
            </a:r>
            <a:r>
              <a:rPr lang="en-US" sz="1200" smtClean="0">
                <a:solidFill>
                  <a:schemeClr val="bg1">
                    <a:lumMod val="8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0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P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5" y="1912034"/>
            <a:ext cx="6395187" cy="360292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00100" y="743139"/>
            <a:ext cx="498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메인화면 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UI</a:t>
            </a:r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–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Option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선택 시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55837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bel" panose="02000506030000020004" pitchFamily="2" charset="0"/>
              </a:rPr>
              <a:t>01</a:t>
            </a:r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89125" y="2051915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01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02783" y="2108990"/>
            <a:ext cx="334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배경음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On / Off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 선택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89125" y="3270368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02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2782" y="3353968"/>
            <a:ext cx="3344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효과음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On / Off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선택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9125" y="4488821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03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6170" y="11415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7155" y="3681381"/>
            <a:ext cx="48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①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7153" y="4080912"/>
            <a:ext cx="54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9676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5075" y="3667112"/>
            <a:ext cx="51603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merican Typewriter"/>
                <a:ea typeface="Apple SD 산돌고딕 Neo 일반체"/>
                <a:cs typeface="American Typewriter"/>
              </a:rPr>
              <a:t>On</a:t>
            </a:r>
            <a:endParaRPr lang="en-US" sz="2000" dirty="0" smtClean="0">
              <a:solidFill>
                <a:schemeClr val="bg1"/>
              </a:solidFill>
              <a:latin typeface="American Typewriter"/>
              <a:ea typeface="Apple SD 산돌고딕 Neo 일반체"/>
              <a:cs typeface="American Typewrit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61964" y="4090621"/>
            <a:ext cx="543739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merican Typewriter"/>
                <a:ea typeface="Apple SD 산돌고딕 Neo 일반체"/>
                <a:cs typeface="American Typewriter"/>
              </a:rPr>
              <a:t>Off</a:t>
            </a:r>
            <a:endParaRPr lang="en-US" sz="2000" dirty="0" smtClean="0">
              <a:solidFill>
                <a:schemeClr val="bg1"/>
              </a:solidFill>
              <a:latin typeface="American Typewriter"/>
              <a:ea typeface="Apple SD 산돌고딕 Neo 일반체"/>
              <a:cs typeface="American Typewrit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1079" y="4656819"/>
            <a:ext cx="793028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merican Typewriter"/>
                <a:ea typeface="Apple SD 산돌고딕 Neo 일반체"/>
                <a:cs typeface="American Typewriter"/>
              </a:rPr>
              <a:t>Back</a:t>
            </a:r>
            <a:endParaRPr lang="en-US" sz="2000" dirty="0" smtClean="0">
              <a:solidFill>
                <a:schemeClr val="bg1"/>
              </a:solidFill>
              <a:latin typeface="American Typewriter"/>
              <a:ea typeface="Apple SD 산돌고딕 Neo 일반체"/>
              <a:cs typeface="American Typewrit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0986" y="4680204"/>
            <a:ext cx="51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9676"/>
                </a:solidFill>
              </a:rPr>
              <a:t>③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55402" y="4590812"/>
            <a:ext cx="33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돌아가기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Back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7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743139"/>
            <a:ext cx="2371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게임화면 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UI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55837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bel" panose="02000506030000020004" pitchFamily="2" charset="0"/>
              </a:rPr>
              <a:t>02</a:t>
            </a:r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89125" y="2051915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01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02783" y="3364662"/>
            <a:ext cx="334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왼쪽 조이스틱</a:t>
            </a: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상하좌우 방향 이동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89125" y="3270368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02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9125" y="4488821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03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6170" y="11415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KakaoTalk_Photo_2016-04-22-23-13-48_9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3" y="1910390"/>
            <a:ext cx="6407267" cy="3597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69672" y="4590806"/>
            <a:ext cx="33444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오른쪽 조이스틱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빨간색 화살표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조준 방향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회 터치 시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회 공격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2482" y="2118708"/>
            <a:ext cx="334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캐릭터</a:t>
            </a: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무기에 가까이 가면 무기 획득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9199" y="3467348"/>
            <a:ext cx="48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①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1935" y="3766995"/>
            <a:ext cx="54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9676"/>
                </a:solidFill>
              </a:rPr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8578" y="3881145"/>
            <a:ext cx="51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9676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609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099" y="743139"/>
            <a:ext cx="328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인벤토리 화면 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UI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137" y="-3947"/>
            <a:ext cx="27432" cy="1337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853" y="0"/>
            <a:ext cx="355837" cy="27699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bel" panose="02000506030000020004" pitchFamily="2" charset="0"/>
              </a:rPr>
              <a:t>03</a:t>
            </a:r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89123" y="2051917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01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02781" y="3364664"/>
            <a:ext cx="28133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무기 아이콘</a:t>
            </a: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캐릭터가 획득한 무기를 순서대로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배치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89123" y="3270370"/>
            <a:ext cx="702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02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9123" y="4488823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</a:rPr>
              <a:t>03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6170" y="11415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69670" y="4590808"/>
            <a:ext cx="33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무기 설명창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무기 터치 시 이름과 한줄 설명 표시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2480" y="2118710"/>
            <a:ext cx="33444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가방 아이콘</a:t>
            </a: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터치 시 인벤토리 창 생성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고딕"/>
                <a:ea typeface="Open Sans" panose="020B0606030504020204" pitchFamily="34" charset="0"/>
                <a:cs typeface="고딕"/>
              </a:rPr>
              <a:t>확장성을 고려한 다이얼 방식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고딕"/>
              <a:ea typeface="Open Sans" panose="020B0606030504020204" pitchFamily="34" charset="0"/>
              <a:cs typeface="고딕"/>
            </a:endParaRPr>
          </a:p>
        </p:txBody>
      </p:sp>
      <p:pic>
        <p:nvPicPr>
          <p:cNvPr id="6" name="Picture 5" descr="스크린샷 2016-04-23 오후 5.01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4" y="1882925"/>
            <a:ext cx="6460562" cy="36534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10550" y="4694475"/>
            <a:ext cx="48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①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4454" y="2996473"/>
            <a:ext cx="54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9676"/>
                </a:solidFill>
              </a:rPr>
              <a:t>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1499" y="2982203"/>
            <a:ext cx="51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29676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10940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2237</TotalTime>
  <Words>5074</Words>
  <Application>Microsoft Macintosh PowerPoint</Application>
  <PresentationFormat>Custom</PresentationFormat>
  <Paragraphs>998</Paragraphs>
  <Slides>67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SimpleSmart</dc:creator>
  <cp:lastModifiedBy>jo youngkyoung</cp:lastModifiedBy>
  <cp:revision>614</cp:revision>
  <dcterms:created xsi:type="dcterms:W3CDTF">2014-09-28T06:26:59Z</dcterms:created>
  <dcterms:modified xsi:type="dcterms:W3CDTF">2016-05-06T08:07:04Z</dcterms:modified>
</cp:coreProperties>
</file>