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6674-728D-4201-94E1-64F035831C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D25882E-0858-40B7-92B0-339DBB0E6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0E9E8B4-F307-485E-AEE5-BD839010CA0A}"/>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5" name="Footer Placeholder 4">
            <a:extLst>
              <a:ext uri="{FF2B5EF4-FFF2-40B4-BE49-F238E27FC236}">
                <a16:creationId xmlns:a16="http://schemas.microsoft.com/office/drawing/2014/main" id="{E5758C6C-9C0B-430F-B1AC-1B107E51C1E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DBB3BA-E92F-46CB-88D9-61DB7A17EB31}"/>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413636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E89E-37A9-49F5-B0AD-59FD130C825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FE8172D-B9E4-47CB-8C94-C7618217C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07B83B-835D-41AA-BF7E-471C80E5ACCF}"/>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5" name="Footer Placeholder 4">
            <a:extLst>
              <a:ext uri="{FF2B5EF4-FFF2-40B4-BE49-F238E27FC236}">
                <a16:creationId xmlns:a16="http://schemas.microsoft.com/office/drawing/2014/main" id="{0952A762-6C5B-4FDC-8551-975612FB50F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B26551-F4DA-4509-A189-0CBE0CE5E039}"/>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214797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6B349-0D92-4438-AE66-20F5893303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576F319-B807-4D6D-B3EE-42469DF20D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072C23A-F02C-4261-B0A6-A74052EAD798}"/>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5" name="Footer Placeholder 4">
            <a:extLst>
              <a:ext uri="{FF2B5EF4-FFF2-40B4-BE49-F238E27FC236}">
                <a16:creationId xmlns:a16="http://schemas.microsoft.com/office/drawing/2014/main" id="{21337E36-9D33-44D6-A28F-1011DC4265B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1BAB14-C033-4EEE-A0BF-B39376592C45}"/>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378067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43B0-386B-477A-B3B0-2CAAF8EBE07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934677-C704-479A-ABF9-BFEA6986B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FCF393-6E69-4C97-80BC-87A0930F51A3}"/>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5" name="Footer Placeholder 4">
            <a:extLst>
              <a:ext uri="{FF2B5EF4-FFF2-40B4-BE49-F238E27FC236}">
                <a16:creationId xmlns:a16="http://schemas.microsoft.com/office/drawing/2014/main" id="{8D826A59-4F36-4E57-9C8B-2C973DD7A4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B222C3-CAEB-4D53-8534-4367EE916F90}"/>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91553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DACD-BDDA-430F-8DC2-E4320C867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A711B30-8503-41B5-89C5-D2C3D3B63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45022-8867-4EB8-AE31-9E1920056F88}"/>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5" name="Footer Placeholder 4">
            <a:extLst>
              <a:ext uri="{FF2B5EF4-FFF2-40B4-BE49-F238E27FC236}">
                <a16:creationId xmlns:a16="http://schemas.microsoft.com/office/drawing/2014/main" id="{68AA0D76-8861-49A7-971D-30226126AC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AF118F-4143-480A-A24C-022E1C36AF5D}"/>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73202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CC96-5706-4A3E-BF7A-E66F1042105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226CCC7-E2CD-46DA-9C39-46C146123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4B87EFF-C966-4095-A2F4-84B634E87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E4076CD-801D-4EF4-920E-AF57D7D779C6}"/>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6" name="Footer Placeholder 5">
            <a:extLst>
              <a:ext uri="{FF2B5EF4-FFF2-40B4-BE49-F238E27FC236}">
                <a16:creationId xmlns:a16="http://schemas.microsoft.com/office/drawing/2014/main" id="{6FFBF3EF-392B-4C4E-A53E-8F41D4BCB7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D8F49BC-C711-4D9F-98CA-B20E951E82A4}"/>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39058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03C2-3BE5-42F5-AC1B-A8EDAA124A0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416D98A-7E05-41AC-834F-3DFBF7614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5DBB9-2651-4DDA-875F-340C3758A2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1E8846D-52EC-41AF-A548-3E553CCDA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BDF55-9376-4A8C-9207-EFBF8B69E3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2C748F4-9D26-483C-B3F2-2242DD9245CA}"/>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8" name="Footer Placeholder 7">
            <a:extLst>
              <a:ext uri="{FF2B5EF4-FFF2-40B4-BE49-F238E27FC236}">
                <a16:creationId xmlns:a16="http://schemas.microsoft.com/office/drawing/2014/main" id="{6511A3EC-5B5D-4DEA-9888-5EC4F8CD4FB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B9D43B4-BD47-4577-931D-BB47C04D60B7}"/>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102888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B751-311C-48CF-86E0-0F99C62DA74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3404015-E443-408B-B2F7-4FE7D342DA64}"/>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4" name="Footer Placeholder 3">
            <a:extLst>
              <a:ext uri="{FF2B5EF4-FFF2-40B4-BE49-F238E27FC236}">
                <a16:creationId xmlns:a16="http://schemas.microsoft.com/office/drawing/2014/main" id="{6011AF03-4D7C-4432-9A85-0CFFFFC0440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02E6B49-2987-4B77-9FF7-5A09625BB821}"/>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41301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9D2DC-74AD-4273-AC2E-027A16564312}"/>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3" name="Footer Placeholder 2">
            <a:extLst>
              <a:ext uri="{FF2B5EF4-FFF2-40B4-BE49-F238E27FC236}">
                <a16:creationId xmlns:a16="http://schemas.microsoft.com/office/drawing/2014/main" id="{35087DE7-5BD9-4297-922D-6DCD58D6282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C5BFF73-0AD3-4637-8DE4-DCBB79F7600A}"/>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6493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3559-7D43-491D-AED9-E3F951AFC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1E9DEBD-852D-4AE4-B858-EF1B644759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DC41E70-3FA1-4C60-A5A9-2DF3662DB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11AB9-8F97-41AA-BDEF-EAC2782F3CCC}"/>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6" name="Footer Placeholder 5">
            <a:extLst>
              <a:ext uri="{FF2B5EF4-FFF2-40B4-BE49-F238E27FC236}">
                <a16:creationId xmlns:a16="http://schemas.microsoft.com/office/drawing/2014/main" id="{18635F3D-78F5-4531-B5CC-0903EB9AAF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5EAAE5-58A4-474D-84F8-24C534DBC625}"/>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11416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8063-B362-41CB-91A3-FABBC37CD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9C277-6AE5-4FEC-BAD4-F752CD9EC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005DD72-6490-444B-BB9F-151DDEA11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B6D12-EF74-4AAE-8150-3FCC88A5F3C2}"/>
              </a:ext>
            </a:extLst>
          </p:cNvPr>
          <p:cNvSpPr>
            <a:spLocks noGrp="1"/>
          </p:cNvSpPr>
          <p:nvPr>
            <p:ph type="dt" sz="half" idx="10"/>
          </p:nvPr>
        </p:nvSpPr>
        <p:spPr/>
        <p:txBody>
          <a:bodyPr/>
          <a:lstStyle/>
          <a:p>
            <a:fld id="{9AE34091-EAE6-4E9B-9008-3E95204E5AD3}" type="datetimeFigureOut">
              <a:rPr lang="en-AU" smtClean="0"/>
              <a:t>11/01/2021</a:t>
            </a:fld>
            <a:endParaRPr lang="en-AU"/>
          </a:p>
        </p:txBody>
      </p:sp>
      <p:sp>
        <p:nvSpPr>
          <p:cNvPr id="6" name="Footer Placeholder 5">
            <a:extLst>
              <a:ext uri="{FF2B5EF4-FFF2-40B4-BE49-F238E27FC236}">
                <a16:creationId xmlns:a16="http://schemas.microsoft.com/office/drawing/2014/main" id="{04BA6346-9017-474D-BC73-E7CA389325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192964A-7255-475A-899B-B8422562D83A}"/>
              </a:ext>
            </a:extLst>
          </p:cNvPr>
          <p:cNvSpPr>
            <a:spLocks noGrp="1"/>
          </p:cNvSpPr>
          <p:nvPr>
            <p:ph type="sldNum" sz="quarter" idx="12"/>
          </p:nvPr>
        </p:nvSpPr>
        <p:spPr/>
        <p:txBody>
          <a:bodyPr/>
          <a:lstStyle/>
          <a:p>
            <a:fld id="{79B45F8D-AA16-44AE-A787-F097CF2E74ED}" type="slidenum">
              <a:rPr lang="en-AU" smtClean="0"/>
              <a:t>‹#›</a:t>
            </a:fld>
            <a:endParaRPr lang="en-AU"/>
          </a:p>
        </p:txBody>
      </p:sp>
    </p:spTree>
    <p:extLst>
      <p:ext uri="{BB962C8B-B14F-4D97-AF65-F5344CB8AC3E}">
        <p14:creationId xmlns:p14="http://schemas.microsoft.com/office/powerpoint/2010/main" val="66085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24518-5E15-4112-818A-B17CF77F1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1163DD-7103-47BA-AB38-33BA323C0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F0D45E-EC96-435F-8CDF-E6EE95CCE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34091-EAE6-4E9B-9008-3E95204E5AD3}" type="datetimeFigureOut">
              <a:rPr lang="en-AU" smtClean="0"/>
              <a:t>11/01/2021</a:t>
            </a:fld>
            <a:endParaRPr lang="en-AU"/>
          </a:p>
        </p:txBody>
      </p:sp>
      <p:sp>
        <p:nvSpPr>
          <p:cNvPr id="5" name="Footer Placeholder 4">
            <a:extLst>
              <a:ext uri="{FF2B5EF4-FFF2-40B4-BE49-F238E27FC236}">
                <a16:creationId xmlns:a16="http://schemas.microsoft.com/office/drawing/2014/main" id="{4B84ACB5-3D26-440C-B0B9-80E9E9BA1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674FF8E-5663-4D2A-9468-54A7BB35A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45F8D-AA16-44AE-A787-F097CF2E74ED}" type="slidenum">
              <a:rPr lang="en-AU" smtClean="0"/>
              <a:t>‹#›</a:t>
            </a:fld>
            <a:endParaRPr lang="en-AU"/>
          </a:p>
        </p:txBody>
      </p:sp>
    </p:spTree>
    <p:extLst>
      <p:ext uri="{BB962C8B-B14F-4D97-AF65-F5344CB8AC3E}">
        <p14:creationId xmlns:p14="http://schemas.microsoft.com/office/powerpoint/2010/main" val="118113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087DEC-8E19-4F05-A688-5B2059AC4262}"/>
              </a:ext>
            </a:extLst>
          </p:cNvPr>
          <p:cNvSpPr txBox="1"/>
          <p:nvPr/>
        </p:nvSpPr>
        <p:spPr>
          <a:xfrm>
            <a:off x="0" y="0"/>
            <a:ext cx="12192000" cy="6611778"/>
          </a:xfrm>
          <a:prstGeom prst="rect">
            <a:avLst/>
          </a:prstGeom>
          <a:solidFill>
            <a:schemeClr val="bg1">
              <a:lumMod val="95000"/>
            </a:schemeClr>
          </a:solidFill>
          <a:ln w="76200">
            <a:solidFill>
              <a:schemeClr val="accent1"/>
            </a:solidFill>
          </a:ln>
        </p:spPr>
        <p:txBody>
          <a:bodyPr wrap="square">
            <a:spAutoFit/>
          </a:bodyPr>
          <a:lstStyle/>
          <a:p>
            <a:pPr algn="ctr"/>
            <a:r>
              <a:rPr lang="en-AU" sz="5400" b="1" dirty="0">
                <a:effectLst/>
                <a:latin typeface="Calibri" panose="020F0502020204030204" pitchFamily="34" charset="0"/>
                <a:ea typeface="Calibri" panose="020F0502020204030204" pitchFamily="34" charset="0"/>
                <a:cs typeface="Times New Roman" panose="02020603050405020304" pitchFamily="18" charset="0"/>
              </a:rPr>
              <a:t>George Arnell (1870-1939)</a:t>
            </a:r>
          </a:p>
          <a:p>
            <a:pPr algn="ct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r>
              <a:rPr lang="en-AU" sz="3200" dirty="0">
                <a:effectLst/>
                <a:latin typeface="Calibri" panose="020F0502020204030204" pitchFamily="34" charset="0"/>
                <a:ea typeface="Calibri" panose="020F0502020204030204" pitchFamily="34" charset="0"/>
                <a:cs typeface="Times New Roman" panose="02020603050405020304" pitchFamily="18" charset="0"/>
              </a:rPr>
              <a:t>Married: 	Charlotte Emily Tozer – 16</a:t>
            </a:r>
            <a:r>
              <a:rPr lang="en-AU" sz="3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AU" sz="3200" dirty="0">
                <a:effectLst/>
                <a:latin typeface="Calibri" panose="020F0502020204030204" pitchFamily="34" charset="0"/>
                <a:ea typeface="Calibri" panose="020F0502020204030204" pitchFamily="34" charset="0"/>
                <a:cs typeface="Times New Roman" panose="02020603050405020304" pitchFamily="18" charset="0"/>
              </a:rPr>
              <a:t> March 1983 in Queensland</a:t>
            </a:r>
          </a:p>
          <a:p>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r>
              <a:rPr lang="en-AU" sz="3200" dirty="0">
                <a:effectLst/>
                <a:latin typeface="Calibri" panose="020F0502020204030204" pitchFamily="34" charset="0"/>
                <a:ea typeface="Calibri" panose="020F0502020204030204" pitchFamily="34" charset="0"/>
                <a:cs typeface="Times New Roman" panose="02020603050405020304" pitchFamily="18" charset="0"/>
              </a:rPr>
              <a:t>Children:	Dorothy Elizabeth 1984;</a:t>
            </a:r>
          </a:p>
          <a:p>
            <a:r>
              <a:rPr lang="en-AU" sz="3200" dirty="0">
                <a:latin typeface="Calibri" panose="020F0502020204030204" pitchFamily="34" charset="0"/>
                <a:ea typeface="Calibri" panose="020F0502020204030204" pitchFamily="34" charset="0"/>
                <a:cs typeface="Times New Roman" panose="02020603050405020304" pitchFamily="18" charset="0"/>
              </a:rPr>
              <a:t>		</a:t>
            </a:r>
            <a:r>
              <a:rPr lang="en-AU" sz="3200" dirty="0">
                <a:effectLst/>
                <a:latin typeface="Calibri" panose="020F0502020204030204" pitchFamily="34" charset="0"/>
                <a:ea typeface="Calibri" panose="020F0502020204030204" pitchFamily="34" charset="0"/>
                <a:cs typeface="Times New Roman" panose="02020603050405020304" pitchFamily="18" charset="0"/>
              </a:rPr>
              <a:t>Kathleen Emily 1896;</a:t>
            </a:r>
          </a:p>
          <a:p>
            <a:r>
              <a:rPr lang="en-AU" sz="3200" dirty="0">
                <a:latin typeface="Calibri" panose="020F0502020204030204" pitchFamily="34" charset="0"/>
                <a:ea typeface="Calibri" panose="020F0502020204030204" pitchFamily="34" charset="0"/>
                <a:cs typeface="Times New Roman" panose="02020603050405020304" pitchFamily="18" charset="0"/>
              </a:rPr>
              <a:t>		</a:t>
            </a:r>
            <a:r>
              <a:rPr lang="en-AU" sz="3200" dirty="0">
                <a:effectLst/>
                <a:latin typeface="Calibri" panose="020F0502020204030204" pitchFamily="34" charset="0"/>
                <a:ea typeface="Calibri" panose="020F0502020204030204" pitchFamily="34" charset="0"/>
                <a:cs typeface="Times New Roman" panose="02020603050405020304" pitchFamily="18" charset="0"/>
              </a:rPr>
              <a:t>Marjorie Amy 1897</a:t>
            </a:r>
          </a:p>
          <a:p>
            <a:r>
              <a:rPr lang="en-AU" sz="3200" dirty="0">
                <a:latin typeface="Calibri" panose="020F0502020204030204" pitchFamily="34" charset="0"/>
                <a:ea typeface="Calibri" panose="020F0502020204030204" pitchFamily="34" charset="0"/>
                <a:cs typeface="Times New Roman" panose="02020603050405020304" pitchFamily="18" charset="0"/>
              </a:rPr>
              <a:t>		</a:t>
            </a:r>
            <a:r>
              <a:rPr lang="en-AU" sz="3200" dirty="0">
                <a:effectLst/>
                <a:latin typeface="Calibri" panose="020F0502020204030204" pitchFamily="34" charset="0"/>
                <a:ea typeface="Calibri" panose="020F0502020204030204" pitchFamily="34" charset="0"/>
                <a:cs typeface="Times New Roman" panose="02020603050405020304" pitchFamily="18" charset="0"/>
              </a:rPr>
              <a:t>Elsie Maud 1898;</a:t>
            </a:r>
          </a:p>
          <a:p>
            <a:r>
              <a:rPr lang="en-AU" sz="3200" dirty="0">
                <a:latin typeface="Calibri" panose="020F0502020204030204" pitchFamily="34" charset="0"/>
                <a:ea typeface="Calibri" panose="020F0502020204030204" pitchFamily="34" charset="0"/>
                <a:cs typeface="Times New Roman" panose="02020603050405020304" pitchFamily="18" charset="0"/>
              </a:rPr>
              <a:t>		</a:t>
            </a:r>
            <a:r>
              <a:rPr lang="en-AU" sz="3200" dirty="0">
                <a:effectLst/>
                <a:latin typeface="Calibri" panose="020F0502020204030204" pitchFamily="34" charset="0"/>
                <a:ea typeface="Calibri" panose="020F0502020204030204" pitchFamily="34" charset="0"/>
                <a:cs typeface="Times New Roman" panose="02020603050405020304" pitchFamily="18" charset="0"/>
              </a:rPr>
              <a:t>Richard George Tozer Arnell 1904.</a:t>
            </a:r>
          </a:p>
          <a:p>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r>
              <a:rPr lang="en-AU" sz="3200" dirty="0">
                <a:effectLst/>
                <a:latin typeface="Calibri" panose="020F0502020204030204" pitchFamily="34" charset="0"/>
                <a:ea typeface="Calibri" panose="020F0502020204030204" pitchFamily="34" charset="0"/>
                <a:cs typeface="Times New Roman" panose="02020603050405020304" pitchFamily="18" charset="0"/>
              </a:rPr>
              <a:t>Died: 	10 February 1939 aged 69, in Brisbane, Queensland.</a:t>
            </a:r>
          </a:p>
          <a:p>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Buried: 	10 February, Lutwyche Cemetery, Brisbane, Queensland.</a:t>
            </a:r>
          </a:p>
          <a:p>
            <a:pPr algn="r"/>
            <a:endParaRPr lang="en-US" sz="2000" i="1" dirty="0">
              <a:latin typeface="Calibri" panose="020F0502020204030204" pitchFamily="34" charset="0"/>
              <a:cs typeface="Times New Roman" panose="02020603050405020304" pitchFamily="18" charset="0"/>
            </a:endParaRPr>
          </a:p>
          <a:p>
            <a:pPr algn="r"/>
            <a:r>
              <a:rPr lang="en-US" sz="2000" i="1" dirty="0">
                <a:latin typeface="Calibri" panose="020F0502020204030204" pitchFamily="34" charset="0"/>
                <a:cs typeface="Times New Roman" panose="02020603050405020304" pitchFamily="18" charset="0"/>
              </a:rPr>
              <a:t>Ancestry.com</a:t>
            </a:r>
            <a:endParaRPr lang="en-AU" sz="2000" i="1" dirty="0"/>
          </a:p>
        </p:txBody>
      </p:sp>
    </p:spTree>
    <p:extLst>
      <p:ext uri="{BB962C8B-B14F-4D97-AF65-F5344CB8AC3E}">
        <p14:creationId xmlns:p14="http://schemas.microsoft.com/office/powerpoint/2010/main" val="276268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087DEC-8E19-4F05-A688-5B2059AC4262}"/>
              </a:ext>
            </a:extLst>
          </p:cNvPr>
          <p:cNvSpPr txBox="1"/>
          <p:nvPr/>
        </p:nvSpPr>
        <p:spPr>
          <a:xfrm>
            <a:off x="0" y="0"/>
            <a:ext cx="12192000" cy="4678204"/>
          </a:xfrm>
          <a:prstGeom prst="rect">
            <a:avLst/>
          </a:prstGeom>
          <a:solidFill>
            <a:schemeClr val="bg1">
              <a:lumMod val="95000"/>
            </a:schemeClr>
          </a:solidFill>
          <a:ln w="76200">
            <a:solidFill>
              <a:schemeClr val="accent1"/>
            </a:solidFill>
          </a:ln>
        </p:spPr>
        <p:txBody>
          <a:bodyPr wrap="square">
            <a:spAutoFit/>
          </a:bodyPr>
          <a:lstStyle/>
          <a:p>
            <a:pPr algn="ctr"/>
            <a:r>
              <a:rPr lang="en-AU" sz="5400" b="1" dirty="0">
                <a:effectLst/>
                <a:latin typeface="Calibri" panose="020F0502020204030204" pitchFamily="34" charset="0"/>
                <a:ea typeface="Calibri" panose="020F0502020204030204" pitchFamily="34" charset="0"/>
                <a:cs typeface="Times New Roman" panose="02020603050405020304" pitchFamily="18" charset="0"/>
              </a:rPr>
              <a:t>Charlotte Emily Arnell (Tozer) (…-1921)</a:t>
            </a:r>
          </a:p>
          <a:p>
            <a:pPr algn="ct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r>
              <a:rPr lang="en-AU" sz="3200" dirty="0">
                <a:effectLst/>
                <a:latin typeface="Calibri" panose="020F0502020204030204" pitchFamily="34" charset="0"/>
                <a:ea typeface="Calibri" panose="020F0502020204030204" pitchFamily="34" charset="0"/>
                <a:cs typeface="Times New Roman" panose="02020603050405020304" pitchFamily="18" charset="0"/>
              </a:rPr>
              <a:t>Died: 		20 November 1921</a:t>
            </a:r>
          </a:p>
          <a:p>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r>
              <a:rPr lang="en-AU" sz="3200" dirty="0">
                <a:effectLst/>
                <a:latin typeface="Calibri" panose="020F0502020204030204" pitchFamily="34" charset="0"/>
                <a:ea typeface="Calibri" panose="020F0502020204030204" pitchFamily="34" charset="0"/>
                <a:cs typeface="Times New Roman" panose="02020603050405020304" pitchFamily="18" charset="0"/>
              </a:rPr>
              <a:t>Buried: 		20 November 1921</a:t>
            </a:r>
          </a:p>
          <a:p>
            <a:r>
              <a:rPr lang="en-AU" sz="3200" dirty="0">
                <a:latin typeface="Calibri" panose="020F0502020204030204" pitchFamily="34" charset="0"/>
                <a:ea typeface="Calibri" panose="020F0502020204030204" pitchFamily="34" charset="0"/>
                <a:cs typeface="Times New Roman" panose="02020603050405020304" pitchFamily="18" charset="0"/>
              </a:rPr>
              <a:t>			</a:t>
            </a:r>
            <a:r>
              <a:rPr lang="en-AU" sz="3200" dirty="0">
                <a:effectLst/>
                <a:latin typeface="Calibri" panose="020F0502020204030204" pitchFamily="34" charset="0"/>
                <a:ea typeface="Calibri" panose="020F0502020204030204" pitchFamily="34" charset="0"/>
                <a:cs typeface="Times New Roman" panose="02020603050405020304" pitchFamily="18" charset="0"/>
              </a:rPr>
              <a:t>Toowong Cemetery, Brisbane, Queensland.</a:t>
            </a:r>
          </a:p>
          <a:p>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Probate lodged: 	29 June 1922 – London England.</a:t>
            </a:r>
          </a:p>
          <a:p>
            <a:endParaRPr lang="en-US" i="1" dirty="0">
              <a:latin typeface="Calibri" panose="020F0502020204030204" pitchFamily="34" charset="0"/>
              <a:cs typeface="Times New Roman" panose="02020603050405020304" pitchFamily="18" charset="0"/>
            </a:endParaRPr>
          </a:p>
          <a:p>
            <a:pPr algn="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Daily Mail</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18 April 1922, p. 10</a:t>
            </a:r>
            <a:endParaRPr lang="en-AU" sz="2000" i="1" dirty="0"/>
          </a:p>
        </p:txBody>
      </p:sp>
    </p:spTree>
    <p:extLst>
      <p:ext uri="{BB962C8B-B14F-4D97-AF65-F5344CB8AC3E}">
        <p14:creationId xmlns:p14="http://schemas.microsoft.com/office/powerpoint/2010/main" val="114458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087DEC-8E19-4F05-A688-5B2059AC4262}"/>
              </a:ext>
            </a:extLst>
          </p:cNvPr>
          <p:cNvSpPr txBox="1"/>
          <p:nvPr/>
        </p:nvSpPr>
        <p:spPr>
          <a:xfrm>
            <a:off x="260059" y="209724"/>
            <a:ext cx="7231310" cy="3139321"/>
          </a:xfrm>
          <a:prstGeom prst="rect">
            <a:avLst/>
          </a:prstGeom>
          <a:solidFill>
            <a:schemeClr val="bg1">
              <a:lumMod val="95000"/>
            </a:schemeClr>
          </a:solidFill>
          <a:ln w="76200">
            <a:solidFill>
              <a:schemeClr val="accent1"/>
            </a:solidFill>
          </a:ln>
        </p:spPr>
        <p:txBody>
          <a:bodyPr wrap="square">
            <a:spAutoFit/>
          </a:bodyPr>
          <a:lstStyle/>
          <a:p>
            <a:pPr algn="ctr"/>
            <a:r>
              <a:rPr lang="en-US" sz="5400" dirty="0">
                <a:effectLst/>
                <a:latin typeface="Calibri" panose="020F0502020204030204" pitchFamily="34" charset="0"/>
                <a:ea typeface="Times New Roman" panose="02020603050405020304" pitchFamily="18" charset="0"/>
                <a:cs typeface="Times New Roman" panose="02020603050405020304" pitchFamily="18" charset="0"/>
              </a:rPr>
              <a:t>Dr Bernard </a:t>
            </a:r>
            <a:r>
              <a:rPr lang="en-US" sz="5400" dirty="0" err="1">
                <a:effectLst/>
                <a:latin typeface="Calibri" panose="020F0502020204030204" pitchFamily="34" charset="0"/>
                <a:ea typeface="Times New Roman" panose="02020603050405020304" pitchFamily="18" charset="0"/>
                <a:cs typeface="Times New Roman" panose="02020603050405020304" pitchFamily="18" charset="0"/>
              </a:rPr>
              <a:t>Monz</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Dr Bernard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Monz</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was a resident medical practitioner in Murgon for many years and was instrumental in moves for the establishment of the Murgon Maternity Hospital which has since become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Murgon’s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General Hospital. He served the Anglican community over many years, serving as an accomplished organist whose musical abilities regularly graced the Christ Church services.  His family members were regular worshipers and generous supporters of the church in its various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endeavours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i="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6615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211</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bruce5705 mcintosh</dc:creator>
  <cp:lastModifiedBy>bruce5705 mcintosh</cp:lastModifiedBy>
  <cp:revision>5</cp:revision>
  <dcterms:created xsi:type="dcterms:W3CDTF">2021-01-11T06:06:03Z</dcterms:created>
  <dcterms:modified xsi:type="dcterms:W3CDTF">2021-01-11T07:49:23Z</dcterms:modified>
</cp:coreProperties>
</file>