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4" r:id="rId2"/>
    <p:sldId id="277" r:id="rId3"/>
    <p:sldId id="266" r:id="rId4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50" autoAdjust="0"/>
  </p:normalViewPr>
  <p:slideViewPr>
    <p:cSldViewPr>
      <p:cViewPr>
        <p:scale>
          <a:sx n="80" d="100"/>
          <a:sy n="80" d="100"/>
        </p:scale>
        <p:origin x="-6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09238-04B6-4329-9BAD-B1A96D562B1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EEFDB64-4DEE-48FB-B599-613CD26114F4}">
      <dgm:prSet custT="1"/>
      <dgm:spPr/>
      <dgm:t>
        <a:bodyPr/>
        <a:lstStyle/>
        <a:p>
          <a:pPr rtl="0"/>
          <a:r>
            <a:rPr lang="zh-CN" sz="2800" dirty="0" smtClean="0">
              <a:solidFill>
                <a:srgbClr val="00B050"/>
              </a:solidFill>
            </a:rPr>
            <a:t>优点：</a:t>
          </a:r>
          <a:endParaRPr lang="en-US" altLang="zh-CN" sz="2800" dirty="0" smtClean="0">
            <a:solidFill>
              <a:srgbClr val="00B050"/>
            </a:solidFill>
          </a:endParaRPr>
        </a:p>
        <a:p>
          <a:pPr rtl="0"/>
          <a:r>
            <a:rPr lang="en-US" sz="2100" dirty="0" smtClean="0"/>
            <a:t>【1】</a:t>
          </a:r>
          <a:r>
            <a:rPr lang="zh-CN" altLang="en-US" sz="2100" dirty="0" smtClean="0"/>
            <a:t>所有产品线的公共代码整合成一个</a:t>
          </a:r>
          <a:r>
            <a:rPr lang="en-US" altLang="zh-CN" sz="2100" dirty="0" smtClean="0"/>
            <a:t>codebase</a:t>
          </a:r>
          <a:r>
            <a:rPr lang="zh-CN" altLang="en-US" sz="2100" dirty="0" smtClean="0"/>
            <a:t>。</a:t>
          </a:r>
          <a:endParaRPr lang="en-US" altLang="zh-CN" sz="2100" dirty="0" smtClean="0"/>
        </a:p>
        <a:p>
          <a:pPr rtl="0"/>
          <a:r>
            <a:rPr lang="en-US" altLang="en-US" sz="2100" dirty="0" smtClean="0"/>
            <a:t>【2】codebase</a:t>
          </a:r>
          <a:r>
            <a:rPr lang="zh-CN" altLang="en-US" sz="2100" dirty="0" smtClean="0"/>
            <a:t>由系统组专门维护，既保证了</a:t>
          </a:r>
          <a:r>
            <a:rPr lang="en-US" altLang="zh-CN" sz="2100" dirty="0" smtClean="0"/>
            <a:t>codebase</a:t>
          </a:r>
          <a:r>
            <a:rPr lang="zh-CN" altLang="en-US" sz="2100" dirty="0" smtClean="0"/>
            <a:t>的高质量，又便于</a:t>
          </a:r>
          <a:r>
            <a:rPr lang="en-US" altLang="zh-CN" sz="2100" dirty="0" smtClean="0"/>
            <a:t>bug</a:t>
          </a:r>
          <a:r>
            <a:rPr lang="zh-CN" altLang="en-US" sz="2100" dirty="0" smtClean="0"/>
            <a:t>同步到各个项目。</a:t>
          </a:r>
          <a:endParaRPr lang="en-US" altLang="zh-CN" sz="2100" dirty="0" smtClean="0"/>
        </a:p>
        <a:p>
          <a:pPr rtl="0"/>
          <a:r>
            <a:rPr lang="en-US" altLang="en-US" sz="2100" dirty="0" smtClean="0"/>
            <a:t>【3】</a:t>
          </a:r>
          <a:r>
            <a:rPr lang="zh-CN" altLang="en-US" sz="2100" dirty="0" smtClean="0"/>
            <a:t>分离了系统和项目代码，极大地减少了项目组的代码量，使得项目组开发更加简洁和专注</a:t>
          </a:r>
          <a:r>
            <a:rPr lang="zh-CN" sz="2100" dirty="0" smtClean="0"/>
            <a:t>。</a:t>
          </a:r>
          <a:endParaRPr lang="en-US" altLang="zh-CN" sz="2100" dirty="0" smtClean="0"/>
        </a:p>
        <a:p>
          <a:pPr rtl="0"/>
          <a:r>
            <a:rPr lang="en-US" altLang="zh-CN" sz="2100" dirty="0" smtClean="0"/>
            <a:t>【4】</a:t>
          </a:r>
          <a:r>
            <a:rPr lang="zh-CN" altLang="en-US" sz="2100" dirty="0" smtClean="0"/>
            <a:t>最大限度的避免了分支合并可能带来的冲突。</a:t>
          </a:r>
          <a:endParaRPr lang="en-US" altLang="zh-CN" sz="2100" dirty="0" smtClean="0"/>
        </a:p>
      </dgm:t>
    </dgm:pt>
    <dgm:pt modelId="{8DEA5FD3-85BD-494C-AE99-393B0186CA51}" type="parTrans" cxnId="{718CEFB3-FDFB-4365-8464-CD0D99999FD6}">
      <dgm:prSet/>
      <dgm:spPr/>
      <dgm:t>
        <a:bodyPr/>
        <a:lstStyle/>
        <a:p>
          <a:endParaRPr lang="zh-CN" altLang="en-US"/>
        </a:p>
      </dgm:t>
    </dgm:pt>
    <dgm:pt modelId="{4A9E394C-C52D-4084-AE11-A7A79F512FC1}" type="sibTrans" cxnId="{718CEFB3-FDFB-4365-8464-CD0D99999FD6}">
      <dgm:prSet/>
      <dgm:spPr/>
      <dgm:t>
        <a:bodyPr/>
        <a:lstStyle/>
        <a:p>
          <a:endParaRPr lang="zh-CN" altLang="en-US"/>
        </a:p>
      </dgm:t>
    </dgm:pt>
    <dgm:pt modelId="{6BD164F8-2E98-4F37-80AA-2933269FEF39}">
      <dgm:prSet custT="1"/>
      <dgm:spPr/>
      <dgm:t>
        <a:bodyPr/>
        <a:lstStyle/>
        <a:p>
          <a:pPr rtl="0"/>
          <a:r>
            <a:rPr lang="zh-CN" altLang="en-US" sz="2800" dirty="0" smtClean="0">
              <a:solidFill>
                <a:srgbClr val="FF0000"/>
              </a:solidFill>
            </a:rPr>
            <a:t>缺点</a:t>
          </a:r>
          <a:r>
            <a:rPr lang="zh-CN" sz="2800" dirty="0" smtClean="0">
              <a:solidFill>
                <a:srgbClr val="FF0000"/>
              </a:solidFill>
            </a:rPr>
            <a:t>：</a:t>
          </a:r>
          <a:endParaRPr lang="en-US" altLang="zh-CN" sz="2800" dirty="0" smtClean="0">
            <a:solidFill>
              <a:srgbClr val="FF0000"/>
            </a:solidFill>
          </a:endParaRPr>
        </a:p>
        <a:p>
          <a:pPr rtl="0"/>
          <a:r>
            <a:rPr lang="en-US" sz="2100" dirty="0" smtClean="0"/>
            <a:t>【1】</a:t>
          </a:r>
          <a:r>
            <a:rPr lang="zh-CN" sz="2100" dirty="0" smtClean="0"/>
            <a:t>要求对代码进行分级，存放在不同的分支</a:t>
          </a:r>
          <a:r>
            <a:rPr lang="zh-CN" altLang="en-US" sz="2100" dirty="0" smtClean="0"/>
            <a:t>或代码库</a:t>
          </a:r>
          <a:r>
            <a:rPr lang="zh-CN" sz="2100" dirty="0" smtClean="0"/>
            <a:t>上</a:t>
          </a:r>
          <a:r>
            <a:rPr lang="zh-CN" altLang="en-US" sz="2100" dirty="0" smtClean="0"/>
            <a:t>。需要对代码</a:t>
          </a:r>
          <a:r>
            <a:rPr lang="zh-CN" sz="2100" dirty="0" smtClean="0"/>
            <a:t>操作进行规范化和严格管理</a:t>
          </a:r>
          <a:endParaRPr lang="en-US" altLang="zh-CN" sz="2100" dirty="0" smtClean="0"/>
        </a:p>
        <a:p>
          <a:pPr rtl="0"/>
          <a:r>
            <a:rPr lang="en-US" sz="2100" dirty="0" smtClean="0"/>
            <a:t>【2】</a:t>
          </a:r>
          <a:r>
            <a:rPr lang="zh-CN" sz="2100" dirty="0" smtClean="0"/>
            <a:t>所有产品驱动模块集中在一起，需要制定编译选项进行差异化编译。</a:t>
          </a:r>
          <a:endParaRPr lang="en-US" altLang="zh-CN" sz="2100" dirty="0" smtClean="0"/>
        </a:p>
        <a:p>
          <a:pPr rtl="0"/>
          <a:r>
            <a:rPr lang="en-US" altLang="zh-CN" sz="2100" dirty="0" smtClean="0"/>
            <a:t>【3】</a:t>
          </a:r>
          <a:r>
            <a:rPr lang="zh-CN" altLang="en-US" sz="2100" dirty="0" smtClean="0"/>
            <a:t>修改完代码之后，需要同步到项目的版本库中。</a:t>
          </a:r>
          <a:endParaRPr lang="en-US" sz="2100" dirty="0" smtClean="0"/>
        </a:p>
      </dgm:t>
    </dgm:pt>
    <dgm:pt modelId="{1C13F7ED-D766-45E6-B4E9-D35AB6E697F6}" type="parTrans" cxnId="{DF9ECCC3-23AA-4EEB-A75E-329B3617A72E}">
      <dgm:prSet/>
      <dgm:spPr/>
      <dgm:t>
        <a:bodyPr/>
        <a:lstStyle/>
        <a:p>
          <a:endParaRPr lang="zh-CN" altLang="en-US"/>
        </a:p>
      </dgm:t>
    </dgm:pt>
    <dgm:pt modelId="{0F91162A-BC2A-4A7E-BB5C-A78F07B273C0}" type="sibTrans" cxnId="{DF9ECCC3-23AA-4EEB-A75E-329B3617A72E}">
      <dgm:prSet/>
      <dgm:spPr/>
      <dgm:t>
        <a:bodyPr/>
        <a:lstStyle/>
        <a:p>
          <a:endParaRPr lang="zh-CN" altLang="en-US"/>
        </a:p>
      </dgm:t>
    </dgm:pt>
    <dgm:pt modelId="{473B2FD8-A9A8-4477-B9C1-15276AC55B36}" type="pres">
      <dgm:prSet presAssocID="{AE009238-04B6-4329-9BAD-B1A96D562B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3A6B2A-DE7B-428C-9015-2FB1663268EF}" type="pres">
      <dgm:prSet presAssocID="{4EEFDB64-4DEE-48FB-B599-613CD26114F4}" presName="parentText" presStyleLbl="node1" presStyleIdx="0" presStyleCnt="2" custScaleY="1186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9D92B3-FFF3-4328-B47B-8167AC37E586}" type="pres">
      <dgm:prSet presAssocID="{4A9E394C-C52D-4084-AE11-A7A79F512FC1}" presName="spacer" presStyleCnt="0"/>
      <dgm:spPr/>
    </dgm:pt>
    <dgm:pt modelId="{D4874C5F-09FA-47F1-95FD-457DE7784391}" type="pres">
      <dgm:prSet presAssocID="{6BD164F8-2E98-4F37-80AA-2933269FEF39}" presName="parentText" presStyleLbl="node1" presStyleIdx="1" presStyleCnt="2" custLinFactY="838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194802-937E-4ADD-B1AA-AE75ECD8D8A6}" type="presOf" srcId="{4EEFDB64-4DEE-48FB-B599-613CD26114F4}" destId="{683A6B2A-DE7B-428C-9015-2FB1663268EF}" srcOrd="0" destOrd="0" presId="urn:microsoft.com/office/officeart/2005/8/layout/vList2"/>
    <dgm:cxn modelId="{718CEFB3-FDFB-4365-8464-CD0D99999FD6}" srcId="{AE009238-04B6-4329-9BAD-B1A96D562B19}" destId="{4EEFDB64-4DEE-48FB-B599-613CD26114F4}" srcOrd="0" destOrd="0" parTransId="{8DEA5FD3-85BD-494C-AE99-393B0186CA51}" sibTransId="{4A9E394C-C52D-4084-AE11-A7A79F512FC1}"/>
    <dgm:cxn modelId="{DF9ECCC3-23AA-4EEB-A75E-329B3617A72E}" srcId="{AE009238-04B6-4329-9BAD-B1A96D562B19}" destId="{6BD164F8-2E98-4F37-80AA-2933269FEF39}" srcOrd="1" destOrd="0" parTransId="{1C13F7ED-D766-45E6-B4E9-D35AB6E697F6}" sibTransId="{0F91162A-BC2A-4A7E-BB5C-A78F07B273C0}"/>
    <dgm:cxn modelId="{25E6E789-369B-4018-BDD8-5E3C58E2D998}" type="presOf" srcId="{6BD164F8-2E98-4F37-80AA-2933269FEF39}" destId="{D4874C5F-09FA-47F1-95FD-457DE7784391}" srcOrd="0" destOrd="0" presId="urn:microsoft.com/office/officeart/2005/8/layout/vList2"/>
    <dgm:cxn modelId="{7E04DFE8-ED9C-4908-8FB7-797211F55374}" type="presOf" srcId="{AE009238-04B6-4329-9BAD-B1A96D562B19}" destId="{473B2FD8-A9A8-4477-B9C1-15276AC55B36}" srcOrd="0" destOrd="0" presId="urn:microsoft.com/office/officeart/2005/8/layout/vList2"/>
    <dgm:cxn modelId="{DA41824B-BC5B-49A0-B053-D02E11459933}" type="presParOf" srcId="{473B2FD8-A9A8-4477-B9C1-15276AC55B36}" destId="{683A6B2A-DE7B-428C-9015-2FB1663268EF}" srcOrd="0" destOrd="0" presId="urn:microsoft.com/office/officeart/2005/8/layout/vList2"/>
    <dgm:cxn modelId="{721C8BFA-2B80-4583-B223-AA27BF2870A5}" type="presParOf" srcId="{473B2FD8-A9A8-4477-B9C1-15276AC55B36}" destId="{279D92B3-FFF3-4328-B47B-8167AC37E586}" srcOrd="1" destOrd="0" presId="urn:microsoft.com/office/officeart/2005/8/layout/vList2"/>
    <dgm:cxn modelId="{57E42F4F-6AA3-404A-B41A-2E4C50953A3C}" type="presParOf" srcId="{473B2FD8-A9A8-4477-B9C1-15276AC55B36}" destId="{D4874C5F-09FA-47F1-95FD-457DE7784391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AB-6081-4128-A2CF-62AC60C9FE35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1676C-976A-4ED7-85D3-398D81605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09408" y="2714620"/>
            <a:ext cx="7834492" cy="192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428992" y="4249542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曲线连接符 172"/>
          <p:cNvCxnSpPr>
            <a:stCxn id="83" idx="6"/>
          </p:cNvCxnSpPr>
          <p:nvPr/>
        </p:nvCxnSpPr>
        <p:spPr>
          <a:xfrm>
            <a:off x="4407237" y="4267900"/>
            <a:ext cx="307639" cy="73273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714348" y="1142984"/>
            <a:ext cx="742955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曲线连接符 185"/>
          <p:cNvCxnSpPr>
            <a:stCxn id="51" idx="4"/>
            <a:endCxn id="81" idx="2"/>
          </p:cNvCxnSpPr>
          <p:nvPr/>
        </p:nvCxnSpPr>
        <p:spPr>
          <a:xfrm rot="16200000" flipH="1">
            <a:off x="2808685" y="1595939"/>
            <a:ext cx="821510" cy="86678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曲线连接符 185"/>
          <p:cNvCxnSpPr>
            <a:stCxn id="83" idx="0"/>
            <a:endCxn id="81" idx="4"/>
          </p:cNvCxnSpPr>
          <p:nvPr/>
        </p:nvCxnSpPr>
        <p:spPr>
          <a:xfrm rot="16200000" flipV="1">
            <a:off x="3209404" y="3070065"/>
            <a:ext cx="1619136" cy="5274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83" idx="4"/>
            <a:endCxn id="170" idx="7"/>
          </p:cNvCxnSpPr>
          <p:nvPr/>
        </p:nvCxnSpPr>
        <p:spPr>
          <a:xfrm rot="5400000">
            <a:off x="3822901" y="4540024"/>
            <a:ext cx="607423" cy="3122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96" idx="4"/>
            <a:endCxn id="185" idx="6"/>
          </p:cNvCxnSpPr>
          <p:nvPr/>
        </p:nvCxnSpPr>
        <p:spPr>
          <a:xfrm rot="5400000">
            <a:off x="5635992" y="4390474"/>
            <a:ext cx="666933" cy="67082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96" idx="7"/>
            <a:endCxn id="98" idx="4"/>
          </p:cNvCxnSpPr>
          <p:nvPr/>
        </p:nvCxnSpPr>
        <p:spPr>
          <a:xfrm rot="16200000" flipV="1">
            <a:off x="5242391" y="3029325"/>
            <a:ext cx="1654101" cy="6469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28926" y="2928934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46176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28596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857488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286116" y="3678038"/>
            <a:ext cx="3929090" cy="10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9058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5867" y="3571876"/>
            <a:ext cx="91531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driverAll</a:t>
            </a:r>
            <a:endParaRPr lang="zh-CN" altLang="en-US" sz="2000" b="1" dirty="0"/>
          </a:p>
        </p:txBody>
      </p:sp>
      <p:sp>
        <p:nvSpPr>
          <p:cNvPr id="67" name="椭圆 66"/>
          <p:cNvSpPr/>
          <p:nvPr/>
        </p:nvSpPr>
        <p:spPr>
          <a:xfrm>
            <a:off x="3214678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14942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81558" y="376901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53494" y="378107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179" name="矩形 178"/>
          <p:cNvSpPr/>
          <p:nvPr/>
        </p:nvSpPr>
        <p:spPr>
          <a:xfrm>
            <a:off x="785786" y="5357826"/>
            <a:ext cx="7358114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90800" y="5680512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19362" y="562919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7752" y="564275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0739" y="5500702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772510" y="1490648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14612" y="14756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606" y="147738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262304" y="564357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857620" y="564357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500430" y="148112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15008" y="14882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143372" y="148112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3447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8264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98245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857752" y="5725291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170" name="椭圆 169"/>
          <p:cNvSpPr/>
          <p:nvPr/>
        </p:nvSpPr>
        <p:spPr>
          <a:xfrm>
            <a:off x="3795706" y="4975192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曲线连接符 179"/>
          <p:cNvCxnSpPr>
            <a:stCxn id="38" idx="1"/>
            <a:endCxn id="170" idx="2"/>
          </p:cNvCxnSpPr>
          <p:nvPr/>
        </p:nvCxnSpPr>
        <p:spPr>
          <a:xfrm rot="5400000" flipH="1" flipV="1">
            <a:off x="2922615" y="4777023"/>
            <a:ext cx="590762" cy="115542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5572132" y="565564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44280" y="573817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185" name="椭圆 184"/>
          <p:cNvSpPr/>
          <p:nvPr/>
        </p:nvSpPr>
        <p:spPr>
          <a:xfrm>
            <a:off x="5429256" y="4975192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曲线连接符 188"/>
          <p:cNvCxnSpPr>
            <a:stCxn id="183" idx="0"/>
            <a:endCxn id="185" idx="4"/>
          </p:cNvCxnSpPr>
          <p:nvPr/>
        </p:nvCxnSpPr>
        <p:spPr>
          <a:xfrm rot="16200000" flipV="1">
            <a:off x="5331547" y="5343617"/>
            <a:ext cx="512129" cy="1119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30739" y="1285860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14612" y="158348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56079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14810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159376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15008" y="158188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81" name="椭圆 80"/>
          <p:cNvSpPr/>
          <p:nvPr/>
        </p:nvSpPr>
        <p:spPr>
          <a:xfrm>
            <a:off x="3652830" y="235592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曲线连接符 185"/>
          <p:cNvCxnSpPr>
            <a:stCxn id="132" idx="4"/>
            <a:endCxn id="98" idx="0"/>
          </p:cNvCxnSpPr>
          <p:nvPr/>
        </p:nvCxnSpPr>
        <p:spPr>
          <a:xfrm rot="5400000">
            <a:off x="5403079" y="1974062"/>
            <a:ext cx="726255" cy="404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5643570" y="2357430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995902" y="1142984"/>
            <a:ext cx="121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projectW960</a:t>
            </a:r>
            <a:endParaRPr lang="zh-CN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00892" y="2724895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81954" y="5379976"/>
            <a:ext cx="1322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projectW900p</a:t>
            </a:r>
            <a:endParaRPr lang="zh-CN" altLang="en-US" sz="1500" b="1" dirty="0"/>
          </a:p>
        </p:txBody>
      </p:sp>
      <p:sp>
        <p:nvSpPr>
          <p:cNvPr id="83" name="椭圆 82"/>
          <p:cNvSpPr/>
          <p:nvPr/>
        </p:nvSpPr>
        <p:spPr>
          <a:xfrm>
            <a:off x="4158198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246589" y="4073667"/>
            <a:ext cx="96795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sysKonka</a:t>
            </a:r>
            <a:endParaRPr lang="zh-CN" altLang="en-US" b="1" dirty="0"/>
          </a:p>
        </p:txBody>
      </p:sp>
      <p:sp>
        <p:nvSpPr>
          <p:cNvPr id="87" name="椭圆 86"/>
          <p:cNvSpPr/>
          <p:nvPr/>
        </p:nvSpPr>
        <p:spPr>
          <a:xfrm>
            <a:off x="3357554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251223" y="43288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96" name="椭圆 95"/>
          <p:cNvSpPr/>
          <p:nvPr/>
        </p:nvSpPr>
        <p:spPr>
          <a:xfrm>
            <a:off x="6180349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75237" y="43339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35" name="椭圆 134"/>
          <p:cNvSpPr/>
          <p:nvPr/>
        </p:nvSpPr>
        <p:spPr>
          <a:xfrm>
            <a:off x="3726807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>
            <a:stCxn id="63" idx="3"/>
            <a:endCxn id="87" idx="0"/>
          </p:cNvCxnSpPr>
          <p:nvPr/>
        </p:nvCxnSpPr>
        <p:spPr>
          <a:xfrm rot="5400000">
            <a:off x="3482074" y="3731363"/>
            <a:ext cx="430374" cy="5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680283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6" name="直接箭头连接符 145"/>
          <p:cNvCxnSpPr>
            <a:stCxn id="55" idx="4"/>
            <a:endCxn id="68" idx="0"/>
          </p:cNvCxnSpPr>
          <p:nvPr/>
        </p:nvCxnSpPr>
        <p:spPr>
          <a:xfrm rot="16200000" flipH="1">
            <a:off x="4860149" y="3217082"/>
            <a:ext cx="536779" cy="315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57" idx="4"/>
            <a:endCxn id="67" idx="1"/>
          </p:cNvCxnSpPr>
          <p:nvPr/>
        </p:nvCxnSpPr>
        <p:spPr>
          <a:xfrm rot="16200000" flipH="1">
            <a:off x="2829954" y="3258589"/>
            <a:ext cx="557703" cy="253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072066" y="423875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43" idx="3"/>
            <a:endCxn id="153" idx="0"/>
          </p:cNvCxnSpPr>
          <p:nvPr/>
        </p:nvCxnSpPr>
        <p:spPr>
          <a:xfrm rot="5400000">
            <a:off x="5202973" y="3724975"/>
            <a:ext cx="454312" cy="5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652962" y="5000636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曲线连接符 172"/>
          <p:cNvCxnSpPr>
            <a:stCxn id="117" idx="0"/>
            <a:endCxn id="177" idx="2"/>
          </p:cNvCxnSpPr>
          <p:nvPr/>
        </p:nvCxnSpPr>
        <p:spPr>
          <a:xfrm rot="5400000" flipH="1" flipV="1">
            <a:off x="4011619" y="5002235"/>
            <a:ext cx="558782" cy="72390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3" grpId="0" animBg="1"/>
      <p:bldP spid="178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/>
      <p:bldP spid="179" grpId="0" animBg="1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70" grpId="0" animBg="1"/>
      <p:bldP spid="183" grpId="0" animBg="1"/>
      <p:bldP spid="184" grpId="0"/>
      <p:bldP spid="185" grpId="0" animBg="1"/>
      <p:bldP spid="74" grpId="0" animBg="1"/>
      <p:bldP spid="75" grpId="0"/>
      <p:bldP spid="76" grpId="0"/>
      <p:bldP spid="77" grpId="0"/>
      <p:bldP spid="78" grpId="0"/>
      <p:bldP spid="79" grpId="0"/>
      <p:bldP spid="81" grpId="0" animBg="1"/>
      <p:bldP spid="98" grpId="0" animBg="1"/>
      <p:bldP spid="89" grpId="0"/>
      <p:bldP spid="90" grpId="0"/>
      <p:bldP spid="91" grpId="0"/>
      <p:bldP spid="83" grpId="0" animBg="1"/>
      <p:bldP spid="86" grpId="0" animBg="1"/>
      <p:bldP spid="87" grpId="0" animBg="1"/>
      <p:bldP spid="92" grpId="0"/>
      <p:bldP spid="96" grpId="0" animBg="1"/>
      <p:bldP spid="119" grpId="0"/>
      <p:bldP spid="135" grpId="0" animBg="1"/>
      <p:bldP spid="143" grpId="0" animBg="1"/>
      <p:bldP spid="153" grpId="0" animBg="1"/>
      <p:bldP spid="1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273657" y="1000108"/>
            <a:ext cx="8513185" cy="5000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358082" y="1177009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73" name="矩形 72"/>
          <p:cNvSpPr/>
          <p:nvPr/>
        </p:nvSpPr>
        <p:spPr>
          <a:xfrm>
            <a:off x="3428992" y="4249542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83" idx="0"/>
            <a:endCxn id="51" idx="3"/>
          </p:cNvCxnSpPr>
          <p:nvPr/>
        </p:nvCxnSpPr>
        <p:spPr>
          <a:xfrm rot="16200000" flipV="1">
            <a:off x="2313638" y="2174300"/>
            <a:ext cx="2390979" cy="1547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83" idx="4"/>
            <a:endCxn id="38" idx="1"/>
          </p:cNvCxnSpPr>
          <p:nvPr/>
        </p:nvCxnSpPr>
        <p:spPr>
          <a:xfrm rot="5400000">
            <a:off x="3011250" y="4021455"/>
            <a:ext cx="900505" cy="16424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96" idx="4"/>
            <a:endCxn id="183" idx="0"/>
          </p:cNvCxnSpPr>
          <p:nvPr/>
        </p:nvCxnSpPr>
        <p:spPr>
          <a:xfrm rot="5400000">
            <a:off x="5521204" y="4514786"/>
            <a:ext cx="906032" cy="661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96" idx="7"/>
            <a:endCxn id="132" idx="3"/>
          </p:cNvCxnSpPr>
          <p:nvPr/>
        </p:nvCxnSpPr>
        <p:spPr>
          <a:xfrm rot="16200000" flipV="1">
            <a:off x="4857001" y="2643934"/>
            <a:ext cx="2414849" cy="6569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28926" y="2928934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46176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729148" y="2786058"/>
            <a:ext cx="15568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6477-4.0-V1F1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857488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286116" y="3678038"/>
            <a:ext cx="3929090" cy="10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9058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5526" y="3571876"/>
            <a:ext cx="69089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driver</a:t>
            </a:r>
            <a:endParaRPr lang="zh-CN" altLang="en-US" sz="2000" b="1" dirty="0"/>
          </a:p>
        </p:txBody>
      </p:sp>
      <p:sp>
        <p:nvSpPr>
          <p:cNvPr id="67" name="椭圆 66"/>
          <p:cNvSpPr/>
          <p:nvPr/>
        </p:nvSpPr>
        <p:spPr>
          <a:xfrm>
            <a:off x="3214678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14942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81558" y="376901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53494" y="378107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690800" y="5323322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19362" y="527200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7752" y="528556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0739" y="5143512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772510" y="1645399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14612" y="163044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606" y="163213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262304" y="528638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857620" y="528638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500430" y="16358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15008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143372" y="16358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3447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8264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98245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857752" y="5368101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183" name="椭圆 182"/>
          <p:cNvSpPr/>
          <p:nvPr/>
        </p:nvSpPr>
        <p:spPr>
          <a:xfrm>
            <a:off x="5572132" y="529845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44280" y="53809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30739" y="1440611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14612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56079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14810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174851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58594" y="1736638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83" name="椭圆 82"/>
          <p:cNvSpPr/>
          <p:nvPr/>
        </p:nvSpPr>
        <p:spPr>
          <a:xfrm>
            <a:off x="4158198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72950" y="4073667"/>
            <a:ext cx="44159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sys</a:t>
            </a:r>
            <a:endParaRPr lang="zh-CN" altLang="en-US" b="1" dirty="0"/>
          </a:p>
        </p:txBody>
      </p:sp>
      <p:sp>
        <p:nvSpPr>
          <p:cNvPr id="87" name="椭圆 86"/>
          <p:cNvSpPr/>
          <p:nvPr/>
        </p:nvSpPr>
        <p:spPr>
          <a:xfrm>
            <a:off x="3357554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251223" y="43288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96" name="椭圆 95"/>
          <p:cNvSpPr/>
          <p:nvPr/>
        </p:nvSpPr>
        <p:spPr>
          <a:xfrm>
            <a:off x="6180349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75237" y="43339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35" name="椭圆 134"/>
          <p:cNvSpPr/>
          <p:nvPr/>
        </p:nvSpPr>
        <p:spPr>
          <a:xfrm>
            <a:off x="3726807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>
            <a:stCxn id="63" idx="3"/>
            <a:endCxn id="87" idx="0"/>
          </p:cNvCxnSpPr>
          <p:nvPr/>
        </p:nvCxnSpPr>
        <p:spPr>
          <a:xfrm rot="5400000">
            <a:off x="3482074" y="3731363"/>
            <a:ext cx="430374" cy="5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680283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6" name="直接箭头连接符 145"/>
          <p:cNvCxnSpPr>
            <a:stCxn id="55" idx="4"/>
            <a:endCxn id="68" idx="0"/>
          </p:cNvCxnSpPr>
          <p:nvPr/>
        </p:nvCxnSpPr>
        <p:spPr>
          <a:xfrm rot="16200000" flipH="1">
            <a:off x="4860149" y="3217082"/>
            <a:ext cx="536779" cy="315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57" idx="4"/>
            <a:endCxn id="67" idx="1"/>
          </p:cNvCxnSpPr>
          <p:nvPr/>
        </p:nvCxnSpPr>
        <p:spPr>
          <a:xfrm rot="16200000" flipH="1">
            <a:off x="2829954" y="3258589"/>
            <a:ext cx="557703" cy="253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072066" y="423875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43" idx="3"/>
            <a:endCxn id="153" idx="0"/>
          </p:cNvCxnSpPr>
          <p:nvPr/>
        </p:nvCxnSpPr>
        <p:spPr>
          <a:xfrm rot="5400000">
            <a:off x="5202973" y="3724975"/>
            <a:ext cx="454312" cy="5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7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83" grpId="0" animBg="1"/>
      <p:bldP spid="86" grpId="0" animBg="1"/>
      <p:bldP spid="87" grpId="0" animBg="1"/>
      <p:bldP spid="92" grpId="0"/>
      <p:bldP spid="96" grpId="0" animBg="1"/>
      <p:bldP spid="119" grpId="0"/>
      <p:bldP spid="135" grpId="0" animBg="1"/>
      <p:bldP spid="143" grpId="0" animBg="1"/>
      <p:bldP spid="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图示 83"/>
          <p:cNvGraphicFramePr/>
          <p:nvPr/>
        </p:nvGraphicFramePr>
        <p:xfrm>
          <a:off x="642910" y="357166"/>
          <a:ext cx="7929618" cy="607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220</Words>
  <PresentationFormat>全屏显示(4:3)</PresentationFormat>
  <Paragraphs>65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konka</cp:lastModifiedBy>
  <cp:revision>332</cp:revision>
  <dcterms:modified xsi:type="dcterms:W3CDTF">2012-11-21T07:24:31Z</dcterms:modified>
</cp:coreProperties>
</file>