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4" r:id="rId2"/>
    <p:sldId id="275" r:id="rId3"/>
    <p:sldId id="266" r:id="rId4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50" autoAdjust="0"/>
  </p:normalViewPr>
  <p:slideViewPr>
    <p:cSldViewPr>
      <p:cViewPr>
        <p:scale>
          <a:sx n="80" d="100"/>
          <a:sy n="80" d="100"/>
        </p:scale>
        <p:origin x="-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09238-04B6-4329-9BAD-B1A96D562B1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EEFDB64-4DEE-48FB-B599-613CD26114F4}">
      <dgm:prSet custT="1"/>
      <dgm:spPr/>
      <dgm:t>
        <a:bodyPr/>
        <a:lstStyle/>
        <a:p>
          <a:pPr rtl="0"/>
          <a:r>
            <a:rPr lang="zh-CN" sz="2800" dirty="0" smtClean="0">
              <a:solidFill>
                <a:srgbClr val="00B050"/>
              </a:solidFill>
            </a:rPr>
            <a:t>优点：</a:t>
          </a:r>
          <a:endParaRPr lang="en-US" altLang="zh-CN" sz="2800" dirty="0" smtClean="0">
            <a:solidFill>
              <a:srgbClr val="00B050"/>
            </a:solidFill>
          </a:endParaRPr>
        </a:p>
        <a:p>
          <a:pPr rtl="0"/>
          <a:r>
            <a:rPr lang="en-US" sz="2100" dirty="0" smtClean="0"/>
            <a:t>【1】</a:t>
          </a:r>
          <a:r>
            <a:rPr lang="zh-CN" altLang="en-US" sz="2100" dirty="0" smtClean="0"/>
            <a:t>所有产品线的公共代码整合成一个</a:t>
          </a:r>
          <a:r>
            <a:rPr lang="en-US" altLang="zh-CN" sz="2100" dirty="0" smtClean="0"/>
            <a:t>codebase</a:t>
          </a:r>
          <a:r>
            <a:rPr lang="zh-CN" altLang="en-US" sz="2100" dirty="0" smtClean="0"/>
            <a:t>。</a:t>
          </a:r>
          <a:endParaRPr lang="en-US" altLang="zh-CN" sz="2100" dirty="0" smtClean="0"/>
        </a:p>
        <a:p>
          <a:pPr rtl="0"/>
          <a:r>
            <a:rPr lang="en-US" altLang="en-US" sz="2100" dirty="0" smtClean="0"/>
            <a:t>【2】codebase</a:t>
          </a:r>
          <a:r>
            <a:rPr lang="zh-CN" altLang="en-US" sz="2100" dirty="0" smtClean="0"/>
            <a:t>由系统组专门维护，既保证了</a:t>
          </a:r>
          <a:r>
            <a:rPr lang="en-US" altLang="zh-CN" sz="2100" dirty="0" smtClean="0"/>
            <a:t>codebase</a:t>
          </a:r>
          <a:r>
            <a:rPr lang="zh-CN" altLang="en-US" sz="2100" dirty="0" smtClean="0"/>
            <a:t>的高质量，又便于</a:t>
          </a:r>
          <a:r>
            <a:rPr lang="en-US" altLang="zh-CN" sz="2100" dirty="0" smtClean="0"/>
            <a:t>bug</a:t>
          </a:r>
          <a:r>
            <a:rPr lang="zh-CN" altLang="en-US" sz="2100" dirty="0" smtClean="0"/>
            <a:t>同步到各个项目。</a:t>
          </a:r>
          <a:endParaRPr lang="en-US" altLang="zh-CN" sz="2100" dirty="0" smtClean="0"/>
        </a:p>
        <a:p>
          <a:pPr rtl="0"/>
          <a:r>
            <a:rPr lang="en-US" altLang="en-US" sz="2100" dirty="0" smtClean="0"/>
            <a:t>【3】</a:t>
          </a:r>
          <a:r>
            <a:rPr lang="zh-CN" altLang="en-US" sz="2100" dirty="0" smtClean="0"/>
            <a:t>分离了系统和项目代码，极大地减少了项目组的代码量，使得项目组开发更加简洁和专注</a:t>
          </a:r>
          <a:r>
            <a:rPr lang="zh-CN" sz="2100" dirty="0" smtClean="0"/>
            <a:t>。</a:t>
          </a:r>
          <a:endParaRPr lang="en-US" altLang="zh-CN" sz="2100" dirty="0" smtClean="0"/>
        </a:p>
        <a:p>
          <a:pPr rtl="0"/>
          <a:r>
            <a:rPr lang="en-US" altLang="zh-CN" sz="2100" dirty="0" smtClean="0"/>
            <a:t>【4】</a:t>
          </a:r>
          <a:r>
            <a:rPr lang="zh-CN" altLang="en-US" sz="2100" dirty="0" smtClean="0"/>
            <a:t>最大限度的避免了分支合并可能带来的冲突。</a:t>
          </a:r>
          <a:endParaRPr lang="en-US" altLang="zh-CN" sz="2100" dirty="0" smtClean="0"/>
        </a:p>
      </dgm:t>
    </dgm:pt>
    <dgm:pt modelId="{8DEA5FD3-85BD-494C-AE99-393B0186CA51}" type="parTrans" cxnId="{718CEFB3-FDFB-4365-8464-CD0D99999FD6}">
      <dgm:prSet/>
      <dgm:spPr/>
      <dgm:t>
        <a:bodyPr/>
        <a:lstStyle/>
        <a:p>
          <a:endParaRPr lang="zh-CN" altLang="en-US"/>
        </a:p>
      </dgm:t>
    </dgm:pt>
    <dgm:pt modelId="{4A9E394C-C52D-4084-AE11-A7A79F512FC1}" type="sibTrans" cxnId="{718CEFB3-FDFB-4365-8464-CD0D99999FD6}">
      <dgm:prSet/>
      <dgm:spPr/>
      <dgm:t>
        <a:bodyPr/>
        <a:lstStyle/>
        <a:p>
          <a:endParaRPr lang="zh-CN" altLang="en-US"/>
        </a:p>
      </dgm:t>
    </dgm:pt>
    <dgm:pt modelId="{6BD164F8-2E98-4F37-80AA-2933269FEF39}">
      <dgm:prSet custT="1"/>
      <dgm:spPr/>
      <dgm:t>
        <a:bodyPr/>
        <a:lstStyle/>
        <a:p>
          <a:pPr rtl="0"/>
          <a:r>
            <a:rPr lang="zh-CN" altLang="en-US" sz="2800" dirty="0" smtClean="0">
              <a:solidFill>
                <a:srgbClr val="FF0000"/>
              </a:solidFill>
            </a:rPr>
            <a:t>缺点</a:t>
          </a:r>
          <a:r>
            <a:rPr lang="zh-CN" sz="2800" dirty="0" smtClean="0">
              <a:solidFill>
                <a:srgbClr val="FF0000"/>
              </a:solidFill>
            </a:rPr>
            <a:t>：</a:t>
          </a:r>
          <a:endParaRPr lang="en-US" altLang="zh-CN" sz="2800" dirty="0" smtClean="0">
            <a:solidFill>
              <a:srgbClr val="FF0000"/>
            </a:solidFill>
          </a:endParaRPr>
        </a:p>
        <a:p>
          <a:pPr rtl="0"/>
          <a:r>
            <a:rPr lang="en-US" sz="2100" dirty="0" smtClean="0"/>
            <a:t>【1】</a:t>
          </a:r>
          <a:r>
            <a:rPr lang="zh-CN" sz="2100" dirty="0" smtClean="0"/>
            <a:t>要求对代码进行分级，存放在不同的分支</a:t>
          </a:r>
          <a:r>
            <a:rPr lang="zh-CN" altLang="en-US" sz="2100" dirty="0" smtClean="0"/>
            <a:t>或代码库</a:t>
          </a:r>
          <a:r>
            <a:rPr lang="zh-CN" sz="2100" dirty="0" smtClean="0"/>
            <a:t>上</a:t>
          </a:r>
          <a:r>
            <a:rPr lang="zh-CN" altLang="en-US" sz="2100" dirty="0" smtClean="0"/>
            <a:t>。需要对代码</a:t>
          </a:r>
          <a:r>
            <a:rPr lang="zh-CN" sz="2100" dirty="0" smtClean="0"/>
            <a:t>操作进行规范化和严格管理</a:t>
          </a:r>
          <a:endParaRPr lang="en-US" altLang="zh-CN" sz="2100" dirty="0" smtClean="0"/>
        </a:p>
        <a:p>
          <a:pPr rtl="0"/>
          <a:r>
            <a:rPr lang="en-US" sz="2100" dirty="0" smtClean="0"/>
            <a:t>【2】</a:t>
          </a:r>
          <a:r>
            <a:rPr lang="zh-CN" sz="2100" dirty="0" smtClean="0"/>
            <a:t>所有产品驱动模块集中在一起，需要制定编译选项进行差异化编译。</a:t>
          </a:r>
          <a:endParaRPr lang="en-US" altLang="zh-CN" sz="2100" dirty="0" smtClean="0"/>
        </a:p>
        <a:p>
          <a:pPr rtl="0"/>
          <a:r>
            <a:rPr lang="en-US" altLang="zh-CN" sz="2100" dirty="0" smtClean="0"/>
            <a:t>【3】</a:t>
          </a:r>
          <a:r>
            <a:rPr lang="zh-CN" altLang="en-US" sz="2100" dirty="0" smtClean="0"/>
            <a:t>修改完代码之后，需要同步到项目的版本库中。</a:t>
          </a:r>
          <a:endParaRPr lang="en-US" sz="2100" dirty="0" smtClean="0"/>
        </a:p>
      </dgm:t>
    </dgm:pt>
    <dgm:pt modelId="{1C13F7ED-D766-45E6-B4E9-D35AB6E697F6}" type="parTrans" cxnId="{DF9ECCC3-23AA-4EEB-A75E-329B3617A72E}">
      <dgm:prSet/>
      <dgm:spPr/>
      <dgm:t>
        <a:bodyPr/>
        <a:lstStyle/>
        <a:p>
          <a:endParaRPr lang="zh-CN" altLang="en-US"/>
        </a:p>
      </dgm:t>
    </dgm:pt>
    <dgm:pt modelId="{0F91162A-BC2A-4A7E-BB5C-A78F07B273C0}" type="sibTrans" cxnId="{DF9ECCC3-23AA-4EEB-A75E-329B3617A72E}">
      <dgm:prSet/>
      <dgm:spPr/>
      <dgm:t>
        <a:bodyPr/>
        <a:lstStyle/>
        <a:p>
          <a:endParaRPr lang="zh-CN" altLang="en-US"/>
        </a:p>
      </dgm:t>
    </dgm:pt>
    <dgm:pt modelId="{473B2FD8-A9A8-4477-B9C1-15276AC55B36}" type="pres">
      <dgm:prSet presAssocID="{AE009238-04B6-4329-9BAD-B1A96D562B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3A6B2A-DE7B-428C-9015-2FB1663268EF}" type="pres">
      <dgm:prSet presAssocID="{4EEFDB64-4DEE-48FB-B599-613CD26114F4}" presName="parentText" presStyleLbl="node1" presStyleIdx="0" presStyleCnt="2" custScaleY="1186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9D92B3-FFF3-4328-B47B-8167AC37E586}" type="pres">
      <dgm:prSet presAssocID="{4A9E394C-C52D-4084-AE11-A7A79F512FC1}" presName="spacer" presStyleCnt="0"/>
      <dgm:spPr/>
    </dgm:pt>
    <dgm:pt modelId="{D4874C5F-09FA-47F1-95FD-457DE7784391}" type="pres">
      <dgm:prSet presAssocID="{6BD164F8-2E98-4F37-80AA-2933269FEF39}" presName="parentText" presStyleLbl="node1" presStyleIdx="1" presStyleCnt="2" custLinFactY="838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194802-937E-4ADD-B1AA-AE75ECD8D8A6}" type="presOf" srcId="{4EEFDB64-4DEE-48FB-B599-613CD26114F4}" destId="{683A6B2A-DE7B-428C-9015-2FB1663268EF}" srcOrd="0" destOrd="0" presId="urn:microsoft.com/office/officeart/2005/8/layout/vList2"/>
    <dgm:cxn modelId="{718CEFB3-FDFB-4365-8464-CD0D99999FD6}" srcId="{AE009238-04B6-4329-9BAD-B1A96D562B19}" destId="{4EEFDB64-4DEE-48FB-B599-613CD26114F4}" srcOrd="0" destOrd="0" parTransId="{8DEA5FD3-85BD-494C-AE99-393B0186CA51}" sibTransId="{4A9E394C-C52D-4084-AE11-A7A79F512FC1}"/>
    <dgm:cxn modelId="{DF9ECCC3-23AA-4EEB-A75E-329B3617A72E}" srcId="{AE009238-04B6-4329-9BAD-B1A96D562B19}" destId="{6BD164F8-2E98-4F37-80AA-2933269FEF39}" srcOrd="1" destOrd="0" parTransId="{1C13F7ED-D766-45E6-B4E9-D35AB6E697F6}" sibTransId="{0F91162A-BC2A-4A7E-BB5C-A78F07B273C0}"/>
    <dgm:cxn modelId="{25E6E789-369B-4018-BDD8-5E3C58E2D998}" type="presOf" srcId="{6BD164F8-2E98-4F37-80AA-2933269FEF39}" destId="{D4874C5F-09FA-47F1-95FD-457DE7784391}" srcOrd="0" destOrd="0" presId="urn:microsoft.com/office/officeart/2005/8/layout/vList2"/>
    <dgm:cxn modelId="{7E04DFE8-ED9C-4908-8FB7-797211F55374}" type="presOf" srcId="{AE009238-04B6-4329-9BAD-B1A96D562B19}" destId="{473B2FD8-A9A8-4477-B9C1-15276AC55B36}" srcOrd="0" destOrd="0" presId="urn:microsoft.com/office/officeart/2005/8/layout/vList2"/>
    <dgm:cxn modelId="{DA41824B-BC5B-49A0-B053-D02E11459933}" type="presParOf" srcId="{473B2FD8-A9A8-4477-B9C1-15276AC55B36}" destId="{683A6B2A-DE7B-428C-9015-2FB1663268EF}" srcOrd="0" destOrd="0" presId="urn:microsoft.com/office/officeart/2005/8/layout/vList2"/>
    <dgm:cxn modelId="{721C8BFA-2B80-4583-B223-AA27BF2870A5}" type="presParOf" srcId="{473B2FD8-A9A8-4477-B9C1-15276AC55B36}" destId="{279D92B3-FFF3-4328-B47B-8167AC37E586}" srcOrd="1" destOrd="0" presId="urn:microsoft.com/office/officeart/2005/8/layout/vList2"/>
    <dgm:cxn modelId="{57E42F4F-6AA3-404A-B41A-2E4C50953A3C}" type="presParOf" srcId="{473B2FD8-A9A8-4477-B9C1-15276AC55B36}" destId="{D4874C5F-09FA-47F1-95FD-457DE7784391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AB-6081-4128-A2CF-62AC60C9FE35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1676C-976A-4ED7-85D3-398D81605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09408" y="2714620"/>
            <a:ext cx="783449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976426" y="3152802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93676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05961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04988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5691070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594167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28361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2717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071802" y="3749476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857488" y="364331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4857752" y="3643314"/>
            <a:ext cx="214314" cy="2143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572264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0996" y="3621289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sp>
        <p:nvSpPr>
          <p:cNvPr id="67" name="椭圆 66"/>
          <p:cNvSpPr/>
          <p:nvPr/>
        </p:nvSpPr>
        <p:spPr>
          <a:xfrm>
            <a:off x="3739882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40146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57" idx="4"/>
            <a:endCxn id="63" idx="0"/>
          </p:cNvCxnSpPr>
          <p:nvPr/>
        </p:nvCxnSpPr>
        <p:spPr>
          <a:xfrm rot="5400000">
            <a:off x="2849303" y="3463108"/>
            <a:ext cx="312911" cy="4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5" idx="4"/>
            <a:endCxn id="64" idx="7"/>
          </p:cNvCxnSpPr>
          <p:nvPr/>
        </p:nvCxnSpPr>
        <p:spPr>
          <a:xfrm rot="16200000" flipH="1">
            <a:off x="4857290" y="3491309"/>
            <a:ext cx="344297" cy="224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1802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79" name="矩形 178"/>
          <p:cNvSpPr/>
          <p:nvPr/>
        </p:nvSpPr>
        <p:spPr>
          <a:xfrm>
            <a:off x="380184" y="5072074"/>
            <a:ext cx="7763716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09408" y="1285860"/>
            <a:ext cx="783449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05048" y="5394760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3610" y="534343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628" y="535700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3549" y="5214950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343882" y="1633524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85984" y="16185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57752" y="160838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曲线连接符 115"/>
          <p:cNvCxnSpPr>
            <a:stCxn id="63" idx="4"/>
            <a:endCxn id="170" idx="0"/>
          </p:cNvCxnSpPr>
          <p:nvPr/>
        </p:nvCxnSpPr>
        <p:spPr>
          <a:xfrm rot="5400000">
            <a:off x="2572403" y="4136958"/>
            <a:ext cx="654211" cy="1650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97655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04812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71802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72906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915518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317695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2512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5918" y="54298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2776" y="543953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170" name="椭圆 169"/>
          <p:cNvSpPr/>
          <p:nvPr/>
        </p:nvSpPr>
        <p:spPr>
          <a:xfrm>
            <a:off x="2714612" y="454656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曲线连接符 179"/>
          <p:cNvCxnSpPr>
            <a:stCxn id="38" idx="1"/>
            <a:endCxn id="170" idx="4"/>
          </p:cNvCxnSpPr>
          <p:nvPr/>
        </p:nvCxnSpPr>
        <p:spPr>
          <a:xfrm rot="5400000" flipH="1" flipV="1">
            <a:off x="2261031" y="4808387"/>
            <a:ext cx="649478" cy="4624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5643570" y="536988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615718" y="545242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185" name="椭圆 184"/>
          <p:cNvSpPr/>
          <p:nvPr/>
        </p:nvSpPr>
        <p:spPr>
          <a:xfrm>
            <a:off x="5286380" y="454656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曲线连接符 185"/>
          <p:cNvCxnSpPr>
            <a:stCxn id="64" idx="4"/>
            <a:endCxn id="185" idx="0"/>
          </p:cNvCxnSpPr>
          <p:nvPr/>
        </p:nvCxnSpPr>
        <p:spPr>
          <a:xfrm rot="16200000" flipH="1">
            <a:off x="4832374" y="3990163"/>
            <a:ext cx="688936" cy="423866"/>
          </a:xfrm>
          <a:prstGeom prst="curvedConnector3">
            <a:avLst>
              <a:gd name="adj1" fmla="val 448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183" idx="0"/>
            <a:endCxn id="185" idx="4"/>
          </p:cNvCxnSpPr>
          <p:nvPr/>
        </p:nvCxnSpPr>
        <p:spPr>
          <a:xfrm rot="16200000" flipV="1">
            <a:off x="5224390" y="4879270"/>
            <a:ext cx="655005" cy="3262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111" y="1428736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85984" y="17263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7451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9058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173663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57884" y="17247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w5</a:t>
            </a:r>
            <a:endParaRPr lang="zh-CN" altLang="en-US" sz="1500" b="1" dirty="0"/>
          </a:p>
        </p:txBody>
      </p:sp>
      <p:cxnSp>
        <p:nvCxnSpPr>
          <p:cNvPr id="80" name="曲线连接符 185"/>
          <p:cNvCxnSpPr>
            <a:stCxn id="51" idx="3"/>
            <a:endCxn id="81" idx="0"/>
          </p:cNvCxnSpPr>
          <p:nvPr/>
        </p:nvCxnSpPr>
        <p:spPr>
          <a:xfrm rot="16200000" flipH="1">
            <a:off x="2212602" y="1834832"/>
            <a:ext cx="615398" cy="4267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2631299" y="235592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63" idx="1"/>
            <a:endCxn id="81" idx="4"/>
          </p:cNvCxnSpPr>
          <p:nvPr/>
        </p:nvCxnSpPr>
        <p:spPr>
          <a:xfrm rot="16200000" flipV="1">
            <a:off x="2236057" y="3021882"/>
            <a:ext cx="1155541" cy="1602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曲线连接符 185"/>
          <p:cNvCxnSpPr>
            <a:stCxn id="132" idx="4"/>
            <a:endCxn id="98" idx="0"/>
          </p:cNvCxnSpPr>
          <p:nvPr/>
        </p:nvCxnSpPr>
        <p:spPr>
          <a:xfrm rot="5400000">
            <a:off x="5509403" y="2022489"/>
            <a:ext cx="571504" cy="983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5643570" y="2357430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曲线连接符 185"/>
          <p:cNvCxnSpPr>
            <a:stCxn id="64" idx="6"/>
            <a:endCxn id="98" idx="4"/>
          </p:cNvCxnSpPr>
          <p:nvPr/>
        </p:nvCxnSpPr>
        <p:spPr>
          <a:xfrm flipV="1">
            <a:off x="5072066" y="2525750"/>
            <a:ext cx="673899" cy="122472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924464" y="1285860"/>
            <a:ext cx="121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projectW960</a:t>
            </a:r>
            <a:endParaRPr lang="zh-CN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00892" y="2724895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81954" y="5094224"/>
            <a:ext cx="1322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projectW900p</a:t>
            </a:r>
            <a:endParaRPr lang="zh-CN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/>
      <p:bldP spid="72" grpId="0"/>
      <p:bldP spid="179" grpId="0" animBg="1"/>
      <p:bldP spid="178" grpId="0" animBg="1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70" grpId="0" animBg="1"/>
      <p:bldP spid="183" grpId="0" animBg="1"/>
      <p:bldP spid="184" grpId="0"/>
      <p:bldP spid="185" grpId="0" animBg="1"/>
      <p:bldP spid="74" grpId="0" animBg="1"/>
      <p:bldP spid="75" grpId="0"/>
      <p:bldP spid="76" grpId="0"/>
      <p:bldP spid="77" grpId="0"/>
      <p:bldP spid="78" grpId="0"/>
      <p:bldP spid="79" grpId="0"/>
      <p:bldP spid="81" grpId="0" animBg="1"/>
      <p:bldP spid="98" grpId="0" animBg="1"/>
      <p:bldP spid="89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02219" y="785794"/>
            <a:ext cx="8715436" cy="5643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71802" y="3749476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572264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976426" y="3152802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93676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05961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04988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5691070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594167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28361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2717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3" name="椭圆 62"/>
          <p:cNvSpPr/>
          <p:nvPr/>
        </p:nvSpPr>
        <p:spPr>
          <a:xfrm>
            <a:off x="2857488" y="364331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4857752" y="3643314"/>
            <a:ext cx="214314" cy="2143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0996" y="3621289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sp>
        <p:nvSpPr>
          <p:cNvPr id="67" name="椭圆 66"/>
          <p:cNvSpPr/>
          <p:nvPr/>
        </p:nvSpPr>
        <p:spPr>
          <a:xfrm>
            <a:off x="3739882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40146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57" idx="4"/>
            <a:endCxn id="63" idx="0"/>
          </p:cNvCxnSpPr>
          <p:nvPr/>
        </p:nvCxnSpPr>
        <p:spPr>
          <a:xfrm rot="5400000">
            <a:off x="2849303" y="3463108"/>
            <a:ext cx="312911" cy="4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5" idx="4"/>
            <a:endCxn id="64" idx="7"/>
          </p:cNvCxnSpPr>
          <p:nvPr/>
        </p:nvCxnSpPr>
        <p:spPr>
          <a:xfrm rot="16200000" flipH="1">
            <a:off x="4857290" y="3491309"/>
            <a:ext cx="344297" cy="224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1802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405048" y="5394760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3610" y="534343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628" y="535700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3549" y="5214950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343882" y="1633524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85984" y="16185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57752" y="160838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曲线连接符 115"/>
          <p:cNvCxnSpPr>
            <a:stCxn id="63" idx="4"/>
            <a:endCxn id="38" idx="7"/>
          </p:cNvCxnSpPr>
          <p:nvPr/>
        </p:nvCxnSpPr>
        <p:spPr>
          <a:xfrm rot="5400000">
            <a:off x="1982781" y="4365134"/>
            <a:ext cx="1472009" cy="526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97655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04812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71802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72906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915518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317695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2512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5918" y="54298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2776" y="543953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83" name="椭圆 182"/>
          <p:cNvSpPr/>
          <p:nvPr/>
        </p:nvSpPr>
        <p:spPr>
          <a:xfrm>
            <a:off x="5643570" y="536988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615718" y="545242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186" name="曲线连接符 185"/>
          <p:cNvCxnSpPr>
            <a:stCxn id="64" idx="4"/>
            <a:endCxn id="183" idx="7"/>
          </p:cNvCxnSpPr>
          <p:nvPr/>
        </p:nvCxnSpPr>
        <p:spPr>
          <a:xfrm rot="16200000" flipH="1">
            <a:off x="4598623" y="4223913"/>
            <a:ext cx="1533185" cy="8006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111" y="1428736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57422" y="17263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7451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9058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173663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57884" y="17247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w5</a:t>
            </a:r>
            <a:endParaRPr lang="zh-CN" altLang="en-US" sz="1500" b="1" dirty="0"/>
          </a:p>
        </p:txBody>
      </p:sp>
      <p:cxnSp>
        <p:nvCxnSpPr>
          <p:cNvPr id="82" name="曲线连接符 185"/>
          <p:cNvCxnSpPr>
            <a:stCxn id="63" idx="1"/>
            <a:endCxn id="51" idx="4"/>
          </p:cNvCxnSpPr>
          <p:nvPr/>
        </p:nvCxnSpPr>
        <p:spPr>
          <a:xfrm rot="16200000" flipV="1">
            <a:off x="1666524" y="2452349"/>
            <a:ext cx="1918335" cy="536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64" idx="6"/>
            <a:endCxn id="132" idx="4"/>
          </p:cNvCxnSpPr>
          <p:nvPr/>
        </p:nvCxnSpPr>
        <p:spPr>
          <a:xfrm flipV="1">
            <a:off x="5072066" y="1785926"/>
            <a:ext cx="772278" cy="196454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56669" y="857232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3" grpId="0" animBg="1"/>
      <p:bldP spid="64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图示 83"/>
          <p:cNvGraphicFramePr/>
          <p:nvPr/>
        </p:nvGraphicFramePr>
        <p:xfrm>
          <a:off x="642910" y="357166"/>
          <a:ext cx="7929618" cy="607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215</Words>
  <PresentationFormat>全屏显示(4:3)</PresentationFormat>
  <Paragraphs>60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konka</cp:lastModifiedBy>
  <cp:revision>293</cp:revision>
  <dcterms:modified xsi:type="dcterms:W3CDTF">2012-11-20T05:55:12Z</dcterms:modified>
</cp:coreProperties>
</file>