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75" r:id="rId3"/>
    <p:sldId id="266" r:id="rId4"/>
    <p:sldId id="268" r:id="rId5"/>
    <p:sldId id="257" r:id="rId6"/>
    <p:sldId id="263" r:id="rId7"/>
    <p:sldId id="271" r:id="rId8"/>
    <p:sldId id="272" r:id="rId9"/>
    <p:sldId id="276" r:id="rId10"/>
    <p:sldId id="277" r:id="rId11"/>
    <p:sldId id="278" r:id="rId12"/>
    <p:sldId id="279" r:id="rId13"/>
  </p:sldIdLst>
  <p:sldSz cx="9144000" cy="6858000" type="screen4x3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650" autoAdjust="0"/>
  </p:normalViewPr>
  <p:slideViewPr>
    <p:cSldViewPr>
      <p:cViewPr>
        <p:scale>
          <a:sx n="80" d="100"/>
          <a:sy n="80" d="100"/>
        </p:scale>
        <p:origin x="-7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09238-04B6-4329-9BAD-B1A96D562B1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EEFDB64-4DEE-48FB-B599-613CD26114F4}">
      <dgm:prSet custT="1"/>
      <dgm:spPr/>
      <dgm:t>
        <a:bodyPr/>
        <a:lstStyle/>
        <a:p>
          <a:pPr rtl="0"/>
          <a:r>
            <a:rPr lang="zh-CN" sz="2800" dirty="0" smtClean="0">
              <a:solidFill>
                <a:srgbClr val="00B050"/>
              </a:solidFill>
            </a:rPr>
            <a:t>优点：</a:t>
          </a:r>
          <a:endParaRPr lang="en-US" altLang="zh-CN" sz="2800" dirty="0" smtClean="0">
            <a:solidFill>
              <a:srgbClr val="00B050"/>
            </a:solidFill>
          </a:endParaRPr>
        </a:p>
        <a:p>
          <a:pPr rtl="0"/>
          <a:r>
            <a:rPr lang="en-US" sz="2100" dirty="0" smtClean="0"/>
            <a:t>【1】MTK</a:t>
          </a:r>
          <a:r>
            <a:rPr lang="zh-CN" sz="2100" dirty="0" smtClean="0"/>
            <a:t>平台级和驱动级</a:t>
          </a:r>
          <a:r>
            <a:rPr lang="en-US" sz="2100" dirty="0" smtClean="0"/>
            <a:t>bug</a:t>
          </a:r>
          <a:r>
            <a:rPr lang="zh-CN" sz="2100" dirty="0" smtClean="0"/>
            <a:t>可以及时同步到所有产品。</a:t>
          </a:r>
          <a:endParaRPr lang="en-US" altLang="zh-CN" sz="2100" dirty="0" smtClean="0"/>
        </a:p>
        <a:p>
          <a:pPr rtl="0"/>
          <a:r>
            <a:rPr lang="en-US" sz="2100" dirty="0" smtClean="0">
              <a:solidFill>
                <a:schemeClr val="bg1">
                  <a:lumMod val="65000"/>
                </a:schemeClr>
              </a:solidFill>
            </a:rPr>
            <a:t>【2】</a:t>
          </a:r>
          <a:r>
            <a:rPr lang="zh-CN" sz="2100" dirty="0" smtClean="0">
              <a:solidFill>
                <a:schemeClr val="bg1">
                  <a:lumMod val="65000"/>
                </a:schemeClr>
              </a:solidFill>
            </a:rPr>
            <a:t>同一个</a:t>
          </a:r>
          <a:r>
            <a:rPr lang="en-US" sz="2100" dirty="0" smtClean="0">
              <a:solidFill>
                <a:schemeClr val="bg1">
                  <a:lumMod val="65000"/>
                </a:schemeClr>
              </a:solidFill>
            </a:rPr>
            <a:t>codebase</a:t>
          </a:r>
          <a:r>
            <a:rPr lang="zh-CN" sz="2100" dirty="0" smtClean="0">
              <a:solidFill>
                <a:schemeClr val="bg1">
                  <a:lumMod val="65000"/>
                </a:schemeClr>
              </a:solidFill>
            </a:rPr>
            <a:t>，可以衍生出多个产品，</a:t>
          </a:r>
          <a:r>
            <a:rPr lang="en-US" sz="2100" dirty="0" smtClean="0">
              <a:solidFill>
                <a:schemeClr val="bg1">
                  <a:lumMod val="65000"/>
                </a:schemeClr>
              </a:solidFill>
            </a:rPr>
            <a:t>w900p,w960</a:t>
          </a:r>
          <a:r>
            <a:rPr lang="zh-CN" sz="2100" dirty="0" smtClean="0">
              <a:solidFill>
                <a:schemeClr val="bg1">
                  <a:lumMod val="65000"/>
                </a:schemeClr>
              </a:solidFill>
            </a:rPr>
            <a:t>等，可以方便进行产品间差异化比较。</a:t>
          </a:r>
          <a:endParaRPr lang="en-US" altLang="zh-CN" sz="2100" dirty="0" smtClean="0">
            <a:solidFill>
              <a:schemeClr val="bg1">
                <a:lumMod val="65000"/>
              </a:schemeClr>
            </a:solidFill>
          </a:endParaRPr>
        </a:p>
        <a:p>
          <a:pPr rtl="0"/>
          <a:r>
            <a:rPr lang="en-US" sz="2100" dirty="0" smtClean="0"/>
            <a:t>【3】</a:t>
          </a:r>
          <a:r>
            <a:rPr lang="zh-CN" sz="2100" dirty="0" smtClean="0"/>
            <a:t>同一个产品可以衍生出多个项目，多个项目间可以进行</a:t>
          </a:r>
          <a:r>
            <a:rPr lang="en-US" sz="2100" dirty="0" smtClean="0"/>
            <a:t>bug</a:t>
          </a:r>
          <a:r>
            <a:rPr lang="zh-CN" sz="2100" dirty="0" smtClean="0"/>
            <a:t>共享，代码复用，差异比较。</a:t>
          </a:r>
          <a:endParaRPr lang="en-US" sz="2100" dirty="0"/>
        </a:p>
      </dgm:t>
    </dgm:pt>
    <dgm:pt modelId="{8DEA5FD3-85BD-494C-AE99-393B0186CA51}" type="parTrans" cxnId="{718CEFB3-FDFB-4365-8464-CD0D99999FD6}">
      <dgm:prSet/>
      <dgm:spPr/>
      <dgm:t>
        <a:bodyPr/>
        <a:lstStyle/>
        <a:p>
          <a:endParaRPr lang="zh-CN" altLang="en-US"/>
        </a:p>
      </dgm:t>
    </dgm:pt>
    <dgm:pt modelId="{4A9E394C-C52D-4084-AE11-A7A79F512FC1}" type="sibTrans" cxnId="{718CEFB3-FDFB-4365-8464-CD0D99999FD6}">
      <dgm:prSet/>
      <dgm:spPr/>
      <dgm:t>
        <a:bodyPr/>
        <a:lstStyle/>
        <a:p>
          <a:endParaRPr lang="zh-CN" altLang="en-US"/>
        </a:p>
      </dgm:t>
    </dgm:pt>
    <dgm:pt modelId="{6BD164F8-2E98-4F37-80AA-2933269FEF39}">
      <dgm:prSet custT="1"/>
      <dgm:spPr/>
      <dgm:t>
        <a:bodyPr/>
        <a:lstStyle/>
        <a:p>
          <a:pPr rtl="0"/>
          <a:r>
            <a:rPr lang="zh-CN" sz="2800" dirty="0" smtClean="0">
              <a:solidFill>
                <a:srgbClr val="FF0000"/>
              </a:solidFill>
            </a:rPr>
            <a:t>缺点：</a:t>
          </a:r>
          <a:endParaRPr lang="en-US" altLang="zh-CN" sz="2800" dirty="0" smtClean="0">
            <a:solidFill>
              <a:srgbClr val="FF0000"/>
            </a:solidFill>
          </a:endParaRPr>
        </a:p>
        <a:p>
          <a:pPr rtl="0"/>
          <a:r>
            <a:rPr lang="en-US" sz="2100" dirty="0" smtClean="0"/>
            <a:t>【1】</a:t>
          </a:r>
          <a:r>
            <a:rPr lang="zh-CN" sz="2100" dirty="0" smtClean="0"/>
            <a:t>分支相对较多，要求对分支操作进行规范化和严格管理。</a:t>
          </a:r>
          <a:endParaRPr lang="en-US" altLang="zh-CN" sz="2100" dirty="0" smtClean="0"/>
        </a:p>
        <a:p>
          <a:pPr rtl="0"/>
          <a:r>
            <a:rPr lang="en-US" sz="2100" dirty="0" smtClean="0"/>
            <a:t>【2】</a:t>
          </a:r>
          <a:r>
            <a:rPr lang="zh-CN" sz="2100" dirty="0" smtClean="0"/>
            <a:t>要求对代码进行分级，存放在不同的分支上面</a:t>
          </a:r>
          <a:r>
            <a:rPr lang="zh-CN" altLang="en-US" sz="2100" dirty="0" smtClean="0"/>
            <a:t>。</a:t>
          </a:r>
          <a:endParaRPr lang="en-US" altLang="zh-CN" sz="2100" dirty="0" smtClean="0"/>
        </a:p>
        <a:p>
          <a:pPr rtl="0"/>
          <a:r>
            <a:rPr lang="en-US" sz="2100" u="none" strike="noStrike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【3】</a:t>
          </a:r>
          <a:r>
            <a:rPr lang="zh-CN" sz="2100" u="none" strike="noStrike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所有产品驱动模块集中在一起，需要制定编译选项进行差异化编译。</a:t>
          </a:r>
          <a:endParaRPr lang="en-US" sz="2100" u="none" strike="noStrike" dirty="0" smtClean="0">
            <a:solidFill>
              <a:schemeClr val="bg1">
                <a:lumMod val="6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13F7ED-D766-45E6-B4E9-D35AB6E697F6}" type="parTrans" cxnId="{DF9ECCC3-23AA-4EEB-A75E-329B3617A72E}">
      <dgm:prSet/>
      <dgm:spPr/>
      <dgm:t>
        <a:bodyPr/>
        <a:lstStyle/>
        <a:p>
          <a:endParaRPr lang="zh-CN" altLang="en-US"/>
        </a:p>
      </dgm:t>
    </dgm:pt>
    <dgm:pt modelId="{0F91162A-BC2A-4A7E-BB5C-A78F07B273C0}" type="sibTrans" cxnId="{DF9ECCC3-23AA-4EEB-A75E-329B3617A72E}">
      <dgm:prSet/>
      <dgm:spPr/>
      <dgm:t>
        <a:bodyPr/>
        <a:lstStyle/>
        <a:p>
          <a:endParaRPr lang="zh-CN" altLang="en-US"/>
        </a:p>
      </dgm:t>
    </dgm:pt>
    <dgm:pt modelId="{473B2FD8-A9A8-4477-B9C1-15276AC55B36}" type="pres">
      <dgm:prSet presAssocID="{AE009238-04B6-4329-9BAD-B1A96D562B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83A6B2A-DE7B-428C-9015-2FB1663268EF}" type="pres">
      <dgm:prSet presAssocID="{4EEFDB64-4DEE-48FB-B599-613CD26114F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9D92B3-FFF3-4328-B47B-8167AC37E586}" type="pres">
      <dgm:prSet presAssocID="{4A9E394C-C52D-4084-AE11-A7A79F512FC1}" presName="spacer" presStyleCnt="0"/>
      <dgm:spPr/>
    </dgm:pt>
    <dgm:pt modelId="{D4874C5F-09FA-47F1-95FD-457DE7784391}" type="pres">
      <dgm:prSet presAssocID="{6BD164F8-2E98-4F37-80AA-2933269FEF39}" presName="parentText" presStyleLbl="node1" presStyleIdx="1" presStyleCnt="2" custLinFactY="838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194802-937E-4ADD-B1AA-AE75ECD8D8A6}" type="presOf" srcId="{4EEFDB64-4DEE-48FB-B599-613CD26114F4}" destId="{683A6B2A-DE7B-428C-9015-2FB1663268EF}" srcOrd="0" destOrd="0" presId="urn:microsoft.com/office/officeart/2005/8/layout/vList2"/>
    <dgm:cxn modelId="{718CEFB3-FDFB-4365-8464-CD0D99999FD6}" srcId="{AE009238-04B6-4329-9BAD-B1A96D562B19}" destId="{4EEFDB64-4DEE-48FB-B599-613CD26114F4}" srcOrd="0" destOrd="0" parTransId="{8DEA5FD3-85BD-494C-AE99-393B0186CA51}" sibTransId="{4A9E394C-C52D-4084-AE11-A7A79F512FC1}"/>
    <dgm:cxn modelId="{DF9ECCC3-23AA-4EEB-A75E-329B3617A72E}" srcId="{AE009238-04B6-4329-9BAD-B1A96D562B19}" destId="{6BD164F8-2E98-4F37-80AA-2933269FEF39}" srcOrd="1" destOrd="0" parTransId="{1C13F7ED-D766-45E6-B4E9-D35AB6E697F6}" sibTransId="{0F91162A-BC2A-4A7E-BB5C-A78F07B273C0}"/>
    <dgm:cxn modelId="{25E6E789-369B-4018-BDD8-5E3C58E2D998}" type="presOf" srcId="{6BD164F8-2E98-4F37-80AA-2933269FEF39}" destId="{D4874C5F-09FA-47F1-95FD-457DE7784391}" srcOrd="0" destOrd="0" presId="urn:microsoft.com/office/officeart/2005/8/layout/vList2"/>
    <dgm:cxn modelId="{7E04DFE8-ED9C-4908-8FB7-797211F55374}" type="presOf" srcId="{AE009238-04B6-4329-9BAD-B1A96D562B19}" destId="{473B2FD8-A9A8-4477-B9C1-15276AC55B36}" srcOrd="0" destOrd="0" presId="urn:microsoft.com/office/officeart/2005/8/layout/vList2"/>
    <dgm:cxn modelId="{DA41824B-BC5B-49A0-B053-D02E11459933}" type="presParOf" srcId="{473B2FD8-A9A8-4477-B9C1-15276AC55B36}" destId="{683A6B2A-DE7B-428C-9015-2FB1663268EF}" srcOrd="0" destOrd="0" presId="urn:microsoft.com/office/officeart/2005/8/layout/vList2"/>
    <dgm:cxn modelId="{721C8BFA-2B80-4583-B223-AA27BF2870A5}" type="presParOf" srcId="{473B2FD8-A9A8-4477-B9C1-15276AC55B36}" destId="{279D92B3-FFF3-4328-B47B-8167AC37E586}" srcOrd="1" destOrd="0" presId="urn:microsoft.com/office/officeart/2005/8/layout/vList2"/>
    <dgm:cxn modelId="{57E42F4F-6AA3-404A-B41A-2E4C50953A3C}" type="presParOf" srcId="{473B2FD8-A9A8-4477-B9C1-15276AC55B36}" destId="{D4874C5F-09FA-47F1-95FD-457DE7784391}" srcOrd="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04AB-6081-4128-A2CF-62AC60C9FE35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1676C-976A-4ED7-85D3-398D81605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【1】</a:t>
            </a:r>
            <a:r>
              <a:rPr lang="zh-CN" altLang="en-US" dirty="0" smtClean="0"/>
              <a:t>从服务器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分支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到本地，此时本地和服务器的代码状态完全一样。主要使用①命令</a:t>
            </a:r>
            <a:endParaRPr lang="en-US" altLang="zh-CN" dirty="0" smtClean="0"/>
          </a:p>
          <a:p>
            <a:r>
              <a:rPr lang="en-US" altLang="zh-CN" dirty="0" smtClean="0"/>
              <a:t>【2】</a:t>
            </a:r>
            <a:r>
              <a:rPr lang="zh-CN" altLang="en-US" dirty="0" smtClean="0"/>
              <a:t>在本地，基于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分支新建一个分支</a:t>
            </a:r>
            <a:r>
              <a:rPr lang="en-US" altLang="zh-CN" sz="1200" b="1" dirty="0" smtClean="0"/>
              <a:t>work1-user</a:t>
            </a:r>
            <a:r>
              <a:rPr lang="zh-CN" altLang="en-US" dirty="0" smtClean="0"/>
              <a:t>作为个人工作之用。主要使用②命令</a:t>
            </a:r>
            <a:endParaRPr lang="en-US" altLang="zh-CN" dirty="0" smtClean="0"/>
          </a:p>
          <a:p>
            <a:r>
              <a:rPr lang="en-US" altLang="zh-CN" dirty="0" smtClean="0"/>
              <a:t>【3】</a:t>
            </a:r>
            <a:r>
              <a:rPr lang="zh-CN" altLang="en-US" dirty="0" smtClean="0"/>
              <a:t>在</a:t>
            </a:r>
            <a:r>
              <a:rPr lang="en-US" altLang="zh-CN" sz="1200" b="1" dirty="0" smtClean="0"/>
              <a:t>work1-user</a:t>
            </a:r>
            <a:r>
              <a:rPr lang="zh-CN" altLang="en-US" dirty="0" smtClean="0"/>
              <a:t>分支上进行代码修改和提交，到</a:t>
            </a:r>
            <a:r>
              <a:rPr lang="en-US" altLang="zh-CN" dirty="0" smtClean="0"/>
              <a:t>w1</a:t>
            </a:r>
            <a:r>
              <a:rPr lang="zh-CN" altLang="en-US" dirty="0" smtClean="0"/>
              <a:t>完成一个功能的开发。主要使用③④命令</a:t>
            </a:r>
            <a:endParaRPr lang="en-US" altLang="zh-CN" dirty="0" smtClean="0"/>
          </a:p>
          <a:p>
            <a:r>
              <a:rPr lang="en-US" altLang="zh-CN" dirty="0" smtClean="0"/>
              <a:t>【4】</a:t>
            </a:r>
            <a:r>
              <a:rPr lang="zh-CN" altLang="en-US" dirty="0" smtClean="0"/>
              <a:t>切换到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命令，和服务器上的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分支做一次同步，由于服务器上没有新的提交，因此该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操作没有更新代码，然后把</a:t>
            </a:r>
            <a:r>
              <a:rPr lang="en-US" altLang="zh-CN" sz="1200" b="1" dirty="0" smtClean="0"/>
              <a:t>work1-user</a:t>
            </a:r>
            <a:r>
              <a:rPr lang="zh-CN" altLang="en-US" dirty="0" smtClean="0"/>
              <a:t>分支上所有的提交压缩成一个提交，然后合并到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分支，由于服务器上没有新提交，此次合并肯定没有冲突，注意该合并操作要求加上详细的注释。主要使用②③④⑤⑥命令</a:t>
            </a:r>
            <a:endParaRPr lang="en-US" altLang="zh-CN" dirty="0" smtClean="0"/>
          </a:p>
          <a:p>
            <a:r>
              <a:rPr lang="en-US" altLang="zh-CN" dirty="0" smtClean="0"/>
              <a:t>【5】</a:t>
            </a:r>
            <a:r>
              <a:rPr lang="zh-CN" altLang="en-US" dirty="0" smtClean="0"/>
              <a:t>由于上步采用了压合合并，在本地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分支上仅有一个提交，过滤了多余信息，便于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分支的简洁性。在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分支上制作</a:t>
            </a:r>
            <a:r>
              <a:rPr lang="en-US" altLang="zh-CN" dirty="0" smtClean="0"/>
              <a:t>r1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r2`</a:t>
            </a:r>
            <a:r>
              <a:rPr lang="zh-CN" altLang="en-US" dirty="0" smtClean="0"/>
              <a:t>的补丁，然后把补丁发给管理员。主要使用⑧命令</a:t>
            </a:r>
            <a:endParaRPr lang="en-US" altLang="zh-CN" dirty="0" smtClean="0"/>
          </a:p>
          <a:p>
            <a:r>
              <a:rPr lang="en-US" altLang="zh-CN" dirty="0" smtClean="0"/>
              <a:t>【6】</a:t>
            </a:r>
            <a:r>
              <a:rPr lang="zh-CN" altLang="en-US" dirty="0" smtClean="0"/>
              <a:t>管理员把补丁文件合到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分支上，然后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到服务器，服务器上最新版本处于</a:t>
            </a:r>
            <a:r>
              <a:rPr lang="en-US" altLang="zh-CN" dirty="0" smtClean="0"/>
              <a:t>r2</a:t>
            </a:r>
            <a:r>
              <a:rPr lang="zh-CN" altLang="en-US" dirty="0" smtClean="0"/>
              <a:t>。主要使用⑤⑨命令</a:t>
            </a:r>
            <a:endParaRPr lang="en-US" altLang="zh-CN" dirty="0" smtClean="0"/>
          </a:p>
          <a:p>
            <a:r>
              <a:rPr lang="en-US" altLang="zh-CN" dirty="0" smtClean="0"/>
              <a:t>【7】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r2</a:t>
            </a:r>
            <a:r>
              <a:rPr lang="zh-CN" altLang="en-US" dirty="0" smtClean="0"/>
              <a:t>在服务器上，与本地分支的</a:t>
            </a:r>
            <a:r>
              <a:rPr lang="en-US" altLang="zh-CN" dirty="0" smtClean="0"/>
              <a:t>r2`</a:t>
            </a:r>
            <a:r>
              <a:rPr lang="zh-CN" altLang="en-US" dirty="0" smtClean="0"/>
              <a:t>内容是重复的，但是哈希值不一致，为了和服务器上保持一致，把本地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分支回退到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进行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分支同步。主要使用⑤⑦命令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【1】</a:t>
            </a:r>
            <a:r>
              <a:rPr lang="zh-CN" altLang="en-US" dirty="0" smtClean="0"/>
              <a:t>新功能的开发，可以服务器的最新版本</a:t>
            </a:r>
            <a:r>
              <a:rPr lang="en-US" altLang="zh-CN" dirty="0" smtClean="0"/>
              <a:t>r2</a:t>
            </a:r>
            <a:r>
              <a:rPr lang="zh-CN" altLang="en-US" dirty="0" smtClean="0"/>
              <a:t>创建新的个人分支</a:t>
            </a:r>
            <a:r>
              <a:rPr lang="en-US" altLang="zh-CN" sz="1200" b="1" dirty="0" smtClean="0"/>
              <a:t>work2-user</a:t>
            </a:r>
            <a:r>
              <a:rPr lang="zh-CN" altLang="en-US" dirty="0" smtClean="0"/>
              <a:t>建。主要使用②⑤命令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【2】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zh-CN" altLang="en-US" dirty="0" smtClean="0"/>
              <a:t>个人分支</a:t>
            </a:r>
            <a:r>
              <a:rPr lang="en-US" altLang="zh-CN" sz="1200" b="1" dirty="0" smtClean="0"/>
              <a:t>work2-user</a:t>
            </a:r>
            <a:r>
              <a:rPr lang="zh-CN" altLang="en-US" dirty="0" smtClean="0"/>
              <a:t>进行开发，到</a:t>
            </a:r>
            <a:r>
              <a:rPr lang="en-US" altLang="zh-CN" dirty="0" smtClean="0"/>
              <a:t>w2</a:t>
            </a:r>
            <a:r>
              <a:rPr lang="zh-CN" altLang="en-US" dirty="0" smtClean="0"/>
              <a:t>完成一个功能。主要使用③④命令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【3】</a:t>
            </a:r>
            <a:r>
              <a:rPr lang="zh-CN" altLang="en-US" dirty="0" smtClean="0"/>
              <a:t>计划把分支</a:t>
            </a:r>
            <a:r>
              <a:rPr lang="en-US" altLang="zh-CN" sz="1200" b="1" dirty="0" smtClean="0"/>
              <a:t>work2-user</a:t>
            </a:r>
            <a:r>
              <a:rPr lang="zh-CN" altLang="en-US" dirty="0" smtClean="0"/>
              <a:t>上的变更发给管理员</a:t>
            </a:r>
            <a:r>
              <a:rPr lang="zh-CN" altLang="en-US" baseline="0" dirty="0" smtClean="0"/>
              <a:t>。首先切换到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分支，并使用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和服务器做一次同步，在此之前，服务器上的代码已经有了变更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，那么本地的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分支也会更新到</a:t>
            </a:r>
            <a:r>
              <a:rPr lang="en-US" altLang="zh-CN" dirty="0" smtClean="0"/>
              <a:t>r3</a:t>
            </a:r>
            <a:r>
              <a:rPr lang="zh-CN" altLang="en-US" dirty="0" smtClean="0"/>
              <a:t>。主要使用②③④⑤命令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【4】</a:t>
            </a:r>
            <a:r>
              <a:rPr lang="zh-CN" altLang="en-US" dirty="0" smtClean="0"/>
              <a:t>把分支</a:t>
            </a:r>
            <a:r>
              <a:rPr lang="en-US" altLang="zh-CN" sz="1200" b="1" dirty="0" smtClean="0"/>
              <a:t>work2-user</a:t>
            </a:r>
            <a:r>
              <a:rPr lang="zh-CN" altLang="en-US" dirty="0" smtClean="0"/>
              <a:t>压合合并到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分支，此时可能存在冲突，主要由工程师解决冲突。主要使用②③④⑥命令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【5】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冲突解决之后，得到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r4`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，然后制作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r3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到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r4`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的补丁，并把补丁文件发给管理员。</a:t>
            </a:r>
            <a:r>
              <a:rPr lang="zh-CN" altLang="en-US" dirty="0" smtClean="0"/>
              <a:t>主要使用⑧命令</a:t>
            </a:r>
            <a:endParaRPr lang="en-US" altLang="zh-CN" dirty="0" smtClean="0"/>
          </a:p>
          <a:p>
            <a:r>
              <a:rPr lang="en-US" altLang="zh-CN" dirty="0" smtClean="0"/>
              <a:t>【6】</a:t>
            </a:r>
            <a:r>
              <a:rPr lang="zh-CN" altLang="en-US" dirty="0" smtClean="0"/>
              <a:t>管理员把补丁文件合到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分支上，然后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到服务器，服务器上最新版本处于</a:t>
            </a:r>
            <a:r>
              <a:rPr lang="en-US" altLang="zh-CN" dirty="0" smtClean="0"/>
              <a:t>r4</a:t>
            </a:r>
            <a:r>
              <a:rPr lang="zh-CN" altLang="en-US" dirty="0" smtClean="0"/>
              <a:t>。主要使用⑤⑨命令</a:t>
            </a:r>
            <a:endParaRPr lang="en-US" altLang="zh-CN" dirty="0" smtClean="0"/>
          </a:p>
          <a:p>
            <a:r>
              <a:rPr lang="en-US" altLang="zh-CN" dirty="0" smtClean="0"/>
              <a:t>【7】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r4</a:t>
            </a:r>
            <a:r>
              <a:rPr lang="zh-CN" altLang="en-US" dirty="0" smtClean="0"/>
              <a:t>在服务器上，与本地分支的</a:t>
            </a:r>
            <a:r>
              <a:rPr lang="en-US" altLang="zh-CN" dirty="0" smtClean="0"/>
              <a:t>r4`</a:t>
            </a:r>
            <a:r>
              <a:rPr lang="zh-CN" altLang="en-US" dirty="0" smtClean="0"/>
              <a:t>内容是重复的，但是哈希值不一致，为了和服务器上保持一致，把本地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分支回退到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进行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分支同步。主要使用⑤⑦命令</a:t>
            </a:r>
            <a:endParaRPr lang="zh-CN" altLang="en-US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3F37E-00C9-4D8F-88FD-16B84BAC773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每条分支对应相应的工程师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3F37E-00C9-4D8F-88FD-16B84BAC773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基于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Directed Acyclic Graph)，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其运行起来相当的快。”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Bazaar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Mecurial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也都基于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结构。另外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DAG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有中文名称，叫有向无环图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baseline="0" dirty="0" smtClean="0">
                <a:sym typeface="Wingdings" pitchFamily="2" charset="2"/>
              </a:rPr>
              <a:t>【1】MTK</a:t>
            </a:r>
            <a:r>
              <a:rPr lang="zh-CN" altLang="en-US" baseline="0" dirty="0" smtClean="0">
                <a:sym typeface="Wingdings" pitchFamily="2" charset="2"/>
              </a:rPr>
              <a:t>平台级和驱动级</a:t>
            </a:r>
            <a:r>
              <a:rPr lang="en-US" altLang="zh-CN" baseline="0" dirty="0" smtClean="0">
                <a:sym typeface="Wingdings" pitchFamily="2" charset="2"/>
              </a:rPr>
              <a:t>bug</a:t>
            </a:r>
            <a:r>
              <a:rPr lang="zh-CN" altLang="en-US" baseline="0" dirty="0" smtClean="0">
                <a:sym typeface="Wingdings" pitchFamily="2" charset="2"/>
              </a:rPr>
              <a:t>可以及时同步到所有产品。</a:t>
            </a:r>
            <a:r>
              <a:rPr lang="en-US" altLang="zh-CN" baseline="0" dirty="0" smtClean="0">
                <a:sym typeface="Wingdings" pitchFamily="2" charset="2"/>
              </a:rPr>
              <a:t>【2】</a:t>
            </a:r>
            <a:r>
              <a:rPr lang="zh-CN" altLang="en-US" baseline="0" dirty="0" smtClean="0">
                <a:sym typeface="Wingdings" pitchFamily="2" charset="2"/>
              </a:rPr>
              <a:t>同一个</a:t>
            </a:r>
            <a:r>
              <a:rPr lang="en-US" altLang="zh-CN" baseline="0" dirty="0" smtClean="0">
                <a:sym typeface="Wingdings" pitchFamily="2" charset="2"/>
              </a:rPr>
              <a:t>codebase</a:t>
            </a:r>
            <a:r>
              <a:rPr lang="zh-CN" altLang="en-US" baseline="0" dirty="0" smtClean="0">
                <a:sym typeface="Wingdings" pitchFamily="2" charset="2"/>
              </a:rPr>
              <a:t>，可以衍生出多个产品，</a:t>
            </a:r>
            <a:r>
              <a:rPr lang="en-US" altLang="zh-CN" baseline="0" dirty="0" smtClean="0">
                <a:sym typeface="Wingdings" pitchFamily="2" charset="2"/>
              </a:rPr>
              <a:t>w900p,w960</a:t>
            </a:r>
            <a:r>
              <a:rPr lang="zh-CN" altLang="en-US" baseline="0" dirty="0" smtClean="0">
                <a:sym typeface="Wingdings" pitchFamily="2" charset="2"/>
              </a:rPr>
              <a:t>等，可以方便进行产品间差异化比较。</a:t>
            </a:r>
            <a:r>
              <a:rPr lang="en-US" altLang="zh-CN" baseline="0" dirty="0" smtClean="0">
                <a:sym typeface="Wingdings" pitchFamily="2" charset="2"/>
              </a:rPr>
              <a:t>【3】</a:t>
            </a:r>
            <a:r>
              <a:rPr lang="zh-CN" altLang="en-US" baseline="0" dirty="0" smtClean="0">
                <a:sym typeface="Wingdings" pitchFamily="2" charset="2"/>
              </a:rPr>
              <a:t>同一个产品可以衍生出多个项目，多个项目间可以进行</a:t>
            </a:r>
            <a:r>
              <a:rPr lang="en-US" altLang="zh-CN" baseline="0" dirty="0" smtClean="0">
                <a:sym typeface="Wingdings" pitchFamily="2" charset="2"/>
              </a:rPr>
              <a:t>bug</a:t>
            </a:r>
            <a:r>
              <a:rPr lang="zh-CN" altLang="en-US" baseline="0" dirty="0" smtClean="0">
                <a:sym typeface="Wingdings" pitchFamily="2" charset="2"/>
              </a:rPr>
              <a:t>共享，代码复用，差异比较。</a:t>
            </a:r>
            <a:endParaRPr lang="en-US" altLang="zh-CN" baseline="0" dirty="0" smtClean="0">
              <a:sym typeface="Wingdings" pitchFamily="2" charset="2"/>
            </a:endParaRPr>
          </a:p>
          <a:p>
            <a:endParaRPr lang="en-US" altLang="zh-CN" baseline="0" dirty="0" smtClean="0">
              <a:sym typeface="Wingdings" pitchFamily="2" charset="2"/>
            </a:endParaRPr>
          </a:p>
          <a:p>
            <a:r>
              <a:rPr lang="zh-CN" altLang="en-US" baseline="0" dirty="0" smtClean="0">
                <a:sym typeface="Wingdings" pitchFamily="2" charset="2"/>
              </a:rPr>
              <a:t>缺点：</a:t>
            </a:r>
            <a:r>
              <a:rPr lang="en-US" altLang="zh-CN" baseline="0" dirty="0" smtClean="0">
                <a:sym typeface="Wingdings" pitchFamily="2" charset="2"/>
              </a:rPr>
              <a:t>【1】</a:t>
            </a:r>
            <a:r>
              <a:rPr lang="zh-CN" altLang="en-US" baseline="0" dirty="0" smtClean="0">
                <a:sym typeface="Wingdings" pitchFamily="2" charset="2"/>
              </a:rPr>
              <a:t>分支相对较多，要求对分支操作进行规范化和严格管理。</a:t>
            </a:r>
            <a:r>
              <a:rPr lang="en-US" altLang="zh-CN" baseline="0" dirty="0" smtClean="0">
                <a:sym typeface="Wingdings" pitchFamily="2" charset="2"/>
              </a:rPr>
              <a:t>【2】</a:t>
            </a:r>
            <a:r>
              <a:rPr lang="zh-CN" altLang="en-US" baseline="0" dirty="0" smtClean="0">
                <a:sym typeface="Wingdings" pitchFamily="2" charset="2"/>
              </a:rPr>
              <a:t>要求对代码进行分级，存放在不同的分支上面</a:t>
            </a:r>
            <a:r>
              <a:rPr lang="en-US" altLang="zh-CN" baseline="0" dirty="0" smtClean="0">
                <a:sym typeface="Wingdings" pitchFamily="2" charset="2"/>
              </a:rPr>
              <a:t>【3】</a:t>
            </a:r>
            <a:r>
              <a:rPr lang="zh-CN" altLang="en-US" baseline="0" dirty="0" smtClean="0">
                <a:sym typeface="Wingdings" pitchFamily="2" charset="2"/>
              </a:rPr>
              <a:t>所有产品驱动模块集中在一起，需要制定编译选项进行差异化编译。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【1】</a:t>
            </a:r>
            <a:r>
              <a:rPr lang="zh-CN" altLang="en-US" dirty="0" smtClean="0"/>
              <a:t>从服务器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分支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到本地，此时本地和服务器的代码状态完全一样。主要使用①命令</a:t>
            </a:r>
            <a:endParaRPr lang="en-US" altLang="zh-CN" dirty="0" smtClean="0"/>
          </a:p>
          <a:p>
            <a:r>
              <a:rPr lang="en-US" altLang="zh-CN" dirty="0" smtClean="0"/>
              <a:t>【2】</a:t>
            </a:r>
            <a:r>
              <a:rPr lang="zh-CN" altLang="en-US" dirty="0" smtClean="0"/>
              <a:t>在本地，基于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分支新建一个分支</a:t>
            </a:r>
            <a:r>
              <a:rPr lang="en-US" altLang="zh-CN" sz="1200" b="1" dirty="0" smtClean="0"/>
              <a:t>work1-user</a:t>
            </a:r>
            <a:r>
              <a:rPr lang="zh-CN" altLang="en-US" dirty="0" smtClean="0"/>
              <a:t>作为个人工作之用。主要使用②命令</a:t>
            </a:r>
            <a:endParaRPr lang="en-US" altLang="zh-CN" dirty="0" smtClean="0"/>
          </a:p>
          <a:p>
            <a:r>
              <a:rPr lang="en-US" altLang="zh-CN" dirty="0" smtClean="0"/>
              <a:t>【3】</a:t>
            </a:r>
            <a:r>
              <a:rPr lang="zh-CN" altLang="en-US" dirty="0" smtClean="0"/>
              <a:t>在</a:t>
            </a:r>
            <a:r>
              <a:rPr lang="en-US" altLang="zh-CN" sz="1200" b="1" dirty="0" smtClean="0"/>
              <a:t>work1-user</a:t>
            </a:r>
            <a:r>
              <a:rPr lang="zh-CN" altLang="en-US" dirty="0" smtClean="0"/>
              <a:t>分支上进行代码修改和提交，到</a:t>
            </a:r>
            <a:r>
              <a:rPr lang="en-US" altLang="zh-CN" dirty="0" smtClean="0"/>
              <a:t>w1</a:t>
            </a:r>
            <a:r>
              <a:rPr lang="zh-CN" altLang="en-US" dirty="0" smtClean="0"/>
              <a:t>完成一个功能的开发。主要使用③④命令</a:t>
            </a:r>
            <a:endParaRPr lang="en-US" altLang="zh-CN" dirty="0" smtClean="0"/>
          </a:p>
          <a:p>
            <a:r>
              <a:rPr lang="en-US" altLang="zh-CN" dirty="0" smtClean="0"/>
              <a:t>【4】</a:t>
            </a:r>
            <a:r>
              <a:rPr lang="zh-CN" altLang="en-US" dirty="0" smtClean="0"/>
              <a:t>切换到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命令，和服务器上的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分支做一次同步，由于服务器上没有新的提交，因此该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操作没有更新代码，然后把</a:t>
            </a:r>
            <a:r>
              <a:rPr lang="en-US" altLang="zh-CN" sz="1200" b="1" dirty="0" smtClean="0"/>
              <a:t>work1-user</a:t>
            </a:r>
            <a:r>
              <a:rPr lang="zh-CN" altLang="en-US" dirty="0" smtClean="0"/>
              <a:t>分支上所有的提交压缩成一个提交，然后合并到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分支，由于服务器上没有新提交，此次合并肯定没有冲突，注意该合并操作要求加上详细的注释。主要使用②③④⑤⑥命令</a:t>
            </a:r>
            <a:endParaRPr lang="en-US" altLang="zh-CN" dirty="0" smtClean="0"/>
          </a:p>
          <a:p>
            <a:r>
              <a:rPr lang="en-US" altLang="zh-CN" dirty="0" smtClean="0"/>
              <a:t>【5】</a:t>
            </a:r>
            <a:r>
              <a:rPr lang="zh-CN" altLang="en-US" dirty="0" smtClean="0"/>
              <a:t>由于上步采用了压合合并，在本地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分支上仅有一个提交，过滤了多余信息，便于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分支的简洁性。在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分支上制作</a:t>
            </a:r>
            <a:r>
              <a:rPr lang="en-US" altLang="zh-CN" dirty="0" smtClean="0"/>
              <a:t>r1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r2`</a:t>
            </a:r>
            <a:r>
              <a:rPr lang="zh-CN" altLang="en-US" dirty="0" smtClean="0"/>
              <a:t>的补丁，然后把补丁发给管理员。主要使用⑧命令</a:t>
            </a:r>
            <a:endParaRPr lang="en-US" altLang="zh-CN" dirty="0" smtClean="0"/>
          </a:p>
          <a:p>
            <a:r>
              <a:rPr lang="en-US" altLang="zh-CN" dirty="0" smtClean="0"/>
              <a:t>【6】</a:t>
            </a:r>
            <a:r>
              <a:rPr lang="zh-CN" altLang="en-US" dirty="0" smtClean="0"/>
              <a:t>管理员把补丁文件合到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分支上，然后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到服务器，服务器上最新版本处于</a:t>
            </a:r>
            <a:r>
              <a:rPr lang="en-US" altLang="zh-CN" dirty="0" smtClean="0"/>
              <a:t>r2</a:t>
            </a:r>
            <a:r>
              <a:rPr lang="zh-CN" altLang="en-US" dirty="0" smtClean="0"/>
              <a:t>。主要使用⑤⑨命令</a:t>
            </a:r>
            <a:endParaRPr lang="en-US" altLang="zh-CN" dirty="0" smtClean="0"/>
          </a:p>
          <a:p>
            <a:r>
              <a:rPr lang="en-US" altLang="zh-CN" dirty="0" smtClean="0"/>
              <a:t>【7】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r2</a:t>
            </a:r>
            <a:r>
              <a:rPr lang="zh-CN" altLang="en-US" dirty="0" smtClean="0"/>
              <a:t>在服务器上，与本地分支的</a:t>
            </a:r>
            <a:r>
              <a:rPr lang="en-US" altLang="zh-CN" dirty="0" smtClean="0"/>
              <a:t>r2`</a:t>
            </a:r>
            <a:r>
              <a:rPr lang="zh-CN" altLang="en-US" dirty="0" smtClean="0"/>
              <a:t>内容是重复的，但是哈希值不一致，为了和服务器上保持一致，把本地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分支回退到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进行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分支同步。主要使用⑤⑦命令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【1】</a:t>
            </a:r>
            <a:r>
              <a:rPr lang="zh-CN" altLang="en-US" dirty="0" smtClean="0"/>
              <a:t>新功能的开发，可以服务器的最新版本</a:t>
            </a:r>
            <a:r>
              <a:rPr lang="en-US" altLang="zh-CN" dirty="0" smtClean="0"/>
              <a:t>r2</a:t>
            </a:r>
            <a:r>
              <a:rPr lang="zh-CN" altLang="en-US" dirty="0" smtClean="0"/>
              <a:t>创建新的个人分支</a:t>
            </a:r>
            <a:r>
              <a:rPr lang="en-US" altLang="zh-CN" sz="1200" b="1" dirty="0" smtClean="0"/>
              <a:t>work2-user</a:t>
            </a:r>
            <a:r>
              <a:rPr lang="zh-CN" altLang="en-US" dirty="0" smtClean="0"/>
              <a:t>建。主要使用②⑤命令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【2】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zh-CN" altLang="en-US" dirty="0" smtClean="0"/>
              <a:t>个人分支</a:t>
            </a:r>
            <a:r>
              <a:rPr lang="en-US" altLang="zh-CN" sz="1200" b="1" dirty="0" smtClean="0"/>
              <a:t>work2-user</a:t>
            </a:r>
            <a:r>
              <a:rPr lang="zh-CN" altLang="en-US" dirty="0" smtClean="0"/>
              <a:t>进行开发，到</a:t>
            </a:r>
            <a:r>
              <a:rPr lang="en-US" altLang="zh-CN" dirty="0" smtClean="0"/>
              <a:t>w2</a:t>
            </a:r>
            <a:r>
              <a:rPr lang="zh-CN" altLang="en-US" dirty="0" smtClean="0"/>
              <a:t>完成一个功能。主要使用③④命令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【3】</a:t>
            </a:r>
            <a:r>
              <a:rPr lang="zh-CN" altLang="en-US" dirty="0" smtClean="0"/>
              <a:t>计划把分支</a:t>
            </a:r>
            <a:r>
              <a:rPr lang="en-US" altLang="zh-CN" sz="1200" b="1" dirty="0" smtClean="0"/>
              <a:t>work2-user</a:t>
            </a:r>
            <a:r>
              <a:rPr lang="zh-CN" altLang="en-US" dirty="0" smtClean="0"/>
              <a:t>上的变更发给管理员</a:t>
            </a:r>
            <a:r>
              <a:rPr lang="zh-CN" altLang="en-US" baseline="0" dirty="0" smtClean="0"/>
              <a:t>。首先切换到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分支，并使用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和服务器做一次同步，在此之前，服务器上的代码已经有了变更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，那么本地的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分支也会更新到</a:t>
            </a:r>
            <a:r>
              <a:rPr lang="en-US" altLang="zh-CN" dirty="0" smtClean="0"/>
              <a:t>r3</a:t>
            </a:r>
            <a:r>
              <a:rPr lang="zh-CN" altLang="en-US" dirty="0" smtClean="0"/>
              <a:t>。主要使用②③④⑤命令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【4】</a:t>
            </a:r>
            <a:r>
              <a:rPr lang="zh-CN" altLang="en-US" dirty="0" smtClean="0"/>
              <a:t>把分支</a:t>
            </a:r>
            <a:r>
              <a:rPr lang="en-US" altLang="zh-CN" sz="1200" b="1" dirty="0" smtClean="0"/>
              <a:t>work2-user</a:t>
            </a:r>
            <a:r>
              <a:rPr lang="zh-CN" altLang="en-US" dirty="0" smtClean="0"/>
              <a:t>压合合并到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分支，此时可能存在冲突，主要由工程师解决冲突。主要使用②③④⑥命令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【5】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冲突解决之后，得到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r4`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，然后制作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r3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到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r4`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的补丁，并把补丁文件发给管理员。</a:t>
            </a:r>
            <a:r>
              <a:rPr lang="zh-CN" altLang="en-US" dirty="0" smtClean="0"/>
              <a:t>主要使用⑧命令</a:t>
            </a:r>
            <a:endParaRPr lang="en-US" altLang="zh-CN" dirty="0" smtClean="0"/>
          </a:p>
          <a:p>
            <a:r>
              <a:rPr lang="en-US" altLang="zh-CN" dirty="0" smtClean="0"/>
              <a:t>【6】</a:t>
            </a:r>
            <a:r>
              <a:rPr lang="zh-CN" altLang="en-US" dirty="0" smtClean="0"/>
              <a:t>管理员把补丁文件合到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分支上，然后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到服务器，服务器上最新版本处于</a:t>
            </a:r>
            <a:r>
              <a:rPr lang="en-US" altLang="zh-CN" dirty="0" smtClean="0"/>
              <a:t>r4</a:t>
            </a:r>
            <a:r>
              <a:rPr lang="zh-CN" altLang="en-US" dirty="0" smtClean="0"/>
              <a:t>。主要使用⑤⑨命令</a:t>
            </a:r>
            <a:endParaRPr lang="en-US" altLang="zh-CN" dirty="0" smtClean="0"/>
          </a:p>
          <a:p>
            <a:r>
              <a:rPr lang="en-US" altLang="zh-CN" dirty="0" smtClean="0"/>
              <a:t>【7】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r4</a:t>
            </a:r>
            <a:r>
              <a:rPr lang="zh-CN" altLang="en-US" dirty="0" smtClean="0"/>
              <a:t>在服务器上，与本地分支的</a:t>
            </a:r>
            <a:r>
              <a:rPr lang="en-US" altLang="zh-CN" dirty="0" smtClean="0"/>
              <a:t>r4`</a:t>
            </a:r>
            <a:r>
              <a:rPr lang="zh-CN" altLang="en-US" dirty="0" smtClean="0"/>
              <a:t>内容是重复的，但是哈希值不一致，为了和服务器上保持一致，把本地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分支回退到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进行</a:t>
            </a:r>
            <a:r>
              <a:rPr lang="en-US" altLang="zh-CN" sz="1200" b="1" dirty="0" smtClean="0"/>
              <a:t>W900p-1</a:t>
            </a:r>
            <a:r>
              <a:rPr lang="zh-CN" altLang="en-US" dirty="0" smtClean="0"/>
              <a:t>分支同步。主要使用⑤⑦命令</a:t>
            </a:r>
            <a:endParaRPr lang="zh-CN" altLang="en-US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09408" y="2714620"/>
            <a:ext cx="7834492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976426" y="3152802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93676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05961" y="2786058"/>
            <a:ext cx="1641027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mtkCodebase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6577 4.0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04988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8" name="椭圆 57"/>
          <p:cNvSpPr/>
          <p:nvPr/>
        </p:nvSpPr>
        <p:spPr>
          <a:xfrm>
            <a:off x="5691070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9" name="椭圆 58"/>
          <p:cNvSpPr/>
          <p:nvPr/>
        </p:nvSpPr>
        <p:spPr>
          <a:xfrm>
            <a:off x="3594167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28361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2717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2" name="矩形 61"/>
          <p:cNvSpPr/>
          <p:nvPr/>
        </p:nvSpPr>
        <p:spPr>
          <a:xfrm>
            <a:off x="3071802" y="3749476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857488" y="364331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4" name="椭圆 63"/>
          <p:cNvSpPr/>
          <p:nvPr/>
        </p:nvSpPr>
        <p:spPr>
          <a:xfrm>
            <a:off x="4857752" y="3643314"/>
            <a:ext cx="214314" cy="2143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572264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0996" y="3621289"/>
            <a:ext cx="82580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err="1" smtClean="0"/>
              <a:t>driverAll</a:t>
            </a:r>
            <a:endParaRPr lang="zh-CN" altLang="en-US" b="1" dirty="0"/>
          </a:p>
        </p:txBody>
      </p:sp>
      <p:sp>
        <p:nvSpPr>
          <p:cNvPr id="67" name="椭圆 66"/>
          <p:cNvSpPr/>
          <p:nvPr/>
        </p:nvSpPr>
        <p:spPr>
          <a:xfrm>
            <a:off x="3739882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740146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57" idx="4"/>
            <a:endCxn id="63" idx="0"/>
          </p:cNvCxnSpPr>
          <p:nvPr/>
        </p:nvCxnSpPr>
        <p:spPr>
          <a:xfrm rot="5400000">
            <a:off x="2849303" y="3463108"/>
            <a:ext cx="312911" cy="47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5" idx="4"/>
            <a:endCxn id="64" idx="7"/>
          </p:cNvCxnSpPr>
          <p:nvPr/>
        </p:nvCxnSpPr>
        <p:spPr>
          <a:xfrm rot="16200000" flipH="1">
            <a:off x="4857290" y="3491309"/>
            <a:ext cx="344297" cy="224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1802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72066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179" name="矩形 178"/>
          <p:cNvSpPr/>
          <p:nvPr/>
        </p:nvSpPr>
        <p:spPr>
          <a:xfrm>
            <a:off x="380184" y="5072074"/>
            <a:ext cx="7763716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309408" y="1285860"/>
            <a:ext cx="783449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405048" y="5394760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333610" y="534343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00628" y="535700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3549" y="5214950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343882" y="1633524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85984" y="16185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857752" y="1608387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曲线连接符 115"/>
          <p:cNvCxnSpPr>
            <a:stCxn id="63" idx="4"/>
            <a:endCxn id="170" idx="0"/>
          </p:cNvCxnSpPr>
          <p:nvPr/>
        </p:nvCxnSpPr>
        <p:spPr>
          <a:xfrm rot="5400000">
            <a:off x="2572403" y="4136958"/>
            <a:ext cx="654211" cy="1650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97655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04812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071802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72906" y="164305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915518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317695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2512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045918" y="542988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972776" y="543953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286116" y="7141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zh-CN" altLang="en-US" b="1" dirty="0" smtClean="0"/>
              <a:t>服务器版本库方案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70" name="椭圆 169"/>
          <p:cNvSpPr/>
          <p:nvPr/>
        </p:nvSpPr>
        <p:spPr>
          <a:xfrm>
            <a:off x="2714612" y="454656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曲线连接符 179"/>
          <p:cNvCxnSpPr>
            <a:stCxn id="38" idx="1"/>
            <a:endCxn id="170" idx="4"/>
          </p:cNvCxnSpPr>
          <p:nvPr/>
        </p:nvCxnSpPr>
        <p:spPr>
          <a:xfrm rot="5400000" flipH="1" flipV="1">
            <a:off x="2261031" y="4808387"/>
            <a:ext cx="649478" cy="4624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5643570" y="536988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615718" y="545242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185" name="椭圆 184"/>
          <p:cNvSpPr/>
          <p:nvPr/>
        </p:nvSpPr>
        <p:spPr>
          <a:xfrm>
            <a:off x="5286380" y="454656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曲线连接符 185"/>
          <p:cNvCxnSpPr>
            <a:stCxn id="64" idx="4"/>
            <a:endCxn id="185" idx="0"/>
          </p:cNvCxnSpPr>
          <p:nvPr/>
        </p:nvCxnSpPr>
        <p:spPr>
          <a:xfrm rot="16200000" flipH="1">
            <a:off x="4832374" y="3990163"/>
            <a:ext cx="688936" cy="423866"/>
          </a:xfrm>
          <a:prstGeom prst="curvedConnector3">
            <a:avLst>
              <a:gd name="adj1" fmla="val 448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曲线连接符 188"/>
          <p:cNvCxnSpPr>
            <a:stCxn id="183" idx="0"/>
            <a:endCxn id="185" idx="4"/>
          </p:cNvCxnSpPr>
          <p:nvPr/>
        </p:nvCxnSpPr>
        <p:spPr>
          <a:xfrm rot="16200000" flipV="1">
            <a:off x="5224390" y="4879270"/>
            <a:ext cx="655005" cy="3262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2111" y="1428736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85984" y="17263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7451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29058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0" y="173663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857884" y="17247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w5</a:t>
            </a:r>
            <a:endParaRPr lang="zh-CN" altLang="en-US" sz="1500" b="1" dirty="0"/>
          </a:p>
        </p:txBody>
      </p:sp>
      <p:cxnSp>
        <p:nvCxnSpPr>
          <p:cNvPr id="80" name="曲线连接符 185"/>
          <p:cNvCxnSpPr>
            <a:stCxn id="51" idx="3"/>
            <a:endCxn id="81" idx="0"/>
          </p:cNvCxnSpPr>
          <p:nvPr/>
        </p:nvCxnSpPr>
        <p:spPr>
          <a:xfrm rot="16200000" flipH="1">
            <a:off x="2212602" y="1834832"/>
            <a:ext cx="615398" cy="4267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2631299" y="235592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曲线连接符 185"/>
          <p:cNvCxnSpPr>
            <a:stCxn id="63" idx="1"/>
            <a:endCxn id="81" idx="4"/>
          </p:cNvCxnSpPr>
          <p:nvPr/>
        </p:nvCxnSpPr>
        <p:spPr>
          <a:xfrm rot="16200000" flipV="1">
            <a:off x="2236057" y="3021882"/>
            <a:ext cx="1155541" cy="1602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曲线连接符 185"/>
          <p:cNvCxnSpPr>
            <a:stCxn id="132" idx="4"/>
            <a:endCxn id="98" idx="0"/>
          </p:cNvCxnSpPr>
          <p:nvPr/>
        </p:nvCxnSpPr>
        <p:spPr>
          <a:xfrm rot="5400000">
            <a:off x="5509403" y="2022489"/>
            <a:ext cx="571504" cy="983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5643570" y="2357430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曲线连接符 185"/>
          <p:cNvCxnSpPr>
            <a:stCxn id="64" idx="6"/>
            <a:endCxn id="98" idx="4"/>
          </p:cNvCxnSpPr>
          <p:nvPr/>
        </p:nvCxnSpPr>
        <p:spPr>
          <a:xfrm flipV="1">
            <a:off x="5072066" y="2525750"/>
            <a:ext cx="673899" cy="122472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924464" y="1285860"/>
            <a:ext cx="121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projectW960</a:t>
            </a:r>
            <a:endParaRPr lang="zh-CN" altLang="en-US" sz="15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000892" y="2724895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81954" y="5094224"/>
            <a:ext cx="13220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projectW900p</a:t>
            </a:r>
            <a:endParaRPr lang="zh-CN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/>
      <p:bldP spid="72" grpId="0"/>
      <p:bldP spid="179" grpId="0" animBg="1"/>
      <p:bldP spid="178" grpId="0" animBg="1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70" grpId="0" animBg="1"/>
      <p:bldP spid="183" grpId="0" animBg="1"/>
      <p:bldP spid="184" grpId="0"/>
      <p:bldP spid="185" grpId="0" animBg="1"/>
      <p:bldP spid="74" grpId="0" animBg="1"/>
      <p:bldP spid="75" grpId="0"/>
      <p:bldP spid="76" grpId="0"/>
      <p:bldP spid="77" grpId="0"/>
      <p:bldP spid="78" grpId="0"/>
      <p:bldP spid="79" grpId="0"/>
      <p:bldP spid="81" grpId="0" animBg="1"/>
      <p:bldP spid="98" grpId="0" animBg="1"/>
      <p:bldP spid="89" grpId="0"/>
      <p:bldP spid="90" grpId="0"/>
      <p:bldP spid="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202219" y="785794"/>
            <a:ext cx="8715436" cy="5643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656669" y="857232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  <p:sp>
        <p:nvSpPr>
          <p:cNvPr id="73" name="矩形 72"/>
          <p:cNvSpPr/>
          <p:nvPr/>
        </p:nvSpPr>
        <p:spPr>
          <a:xfrm>
            <a:off x="3428992" y="4249542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曲线连接符 185"/>
          <p:cNvCxnSpPr>
            <a:stCxn id="83" idx="0"/>
            <a:endCxn id="51" idx="3"/>
          </p:cNvCxnSpPr>
          <p:nvPr/>
        </p:nvCxnSpPr>
        <p:spPr>
          <a:xfrm rot="16200000" flipV="1">
            <a:off x="2236262" y="2096924"/>
            <a:ext cx="2545730" cy="15471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83" idx="4"/>
            <a:endCxn id="38" idx="1"/>
          </p:cNvCxnSpPr>
          <p:nvPr/>
        </p:nvCxnSpPr>
        <p:spPr>
          <a:xfrm rot="5400000">
            <a:off x="2832655" y="4200050"/>
            <a:ext cx="1257695" cy="16424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曲线连接符 185"/>
          <p:cNvCxnSpPr>
            <a:stCxn id="96" idx="4"/>
            <a:endCxn id="183" idx="0"/>
          </p:cNvCxnSpPr>
          <p:nvPr/>
        </p:nvCxnSpPr>
        <p:spPr>
          <a:xfrm rot="5400000">
            <a:off x="5342609" y="4693381"/>
            <a:ext cx="1263222" cy="6612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曲线连接符 185"/>
          <p:cNvCxnSpPr>
            <a:stCxn id="96" idx="7"/>
            <a:endCxn id="132" idx="3"/>
          </p:cNvCxnSpPr>
          <p:nvPr/>
        </p:nvCxnSpPr>
        <p:spPr>
          <a:xfrm rot="16200000" flipV="1">
            <a:off x="4779625" y="2566558"/>
            <a:ext cx="2569600" cy="6569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928926" y="2928934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46176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28596" y="2786058"/>
            <a:ext cx="1641027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mtkCodebase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6577-4.0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857488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2" name="矩形 61"/>
          <p:cNvSpPr/>
          <p:nvPr/>
        </p:nvSpPr>
        <p:spPr>
          <a:xfrm>
            <a:off x="3286116" y="3678038"/>
            <a:ext cx="3929090" cy="10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29058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45867" y="3571876"/>
            <a:ext cx="91531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driverAll</a:t>
            </a:r>
            <a:endParaRPr lang="zh-CN" altLang="en-US" sz="2000" b="1" dirty="0"/>
          </a:p>
        </p:txBody>
      </p:sp>
      <p:sp>
        <p:nvSpPr>
          <p:cNvPr id="67" name="椭圆 66"/>
          <p:cNvSpPr/>
          <p:nvPr/>
        </p:nvSpPr>
        <p:spPr>
          <a:xfrm>
            <a:off x="3214678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14942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81558" y="376901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653494" y="378107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D2</a:t>
            </a:r>
            <a:endParaRPr lang="zh-CN" altLang="en-US" sz="1600" b="1" dirty="0"/>
          </a:p>
        </p:txBody>
      </p:sp>
      <p:sp>
        <p:nvSpPr>
          <p:cNvPr id="37" name="矩形 36"/>
          <p:cNvSpPr/>
          <p:nvPr/>
        </p:nvSpPr>
        <p:spPr>
          <a:xfrm>
            <a:off x="2690800" y="5680512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619362" y="562919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857752" y="564275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30739" y="5500702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772510" y="1490648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714612" y="147569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85606" y="147738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3262304" y="564357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857620" y="564357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500430" y="148112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15008" y="14882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143372" y="148112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603447" y="57150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258264" y="57150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798245" y="57150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857752" y="5725291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57488" y="181253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  <p:sp>
        <p:nvSpPr>
          <p:cNvPr id="183" name="椭圆 182"/>
          <p:cNvSpPr/>
          <p:nvPr/>
        </p:nvSpPr>
        <p:spPr>
          <a:xfrm>
            <a:off x="5572132" y="565564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544280" y="573817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30739" y="1285860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714612" y="157161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556079" y="157161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14810" y="157161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00628" y="159376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758594" y="158188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83" name="椭圆 82"/>
          <p:cNvSpPr/>
          <p:nvPr/>
        </p:nvSpPr>
        <p:spPr>
          <a:xfrm>
            <a:off x="4158198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246589" y="4073667"/>
            <a:ext cx="967957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sysKonka</a:t>
            </a:r>
            <a:endParaRPr lang="zh-CN" altLang="en-US" b="1" dirty="0"/>
          </a:p>
        </p:txBody>
      </p:sp>
      <p:sp>
        <p:nvSpPr>
          <p:cNvPr id="87" name="椭圆 86"/>
          <p:cNvSpPr/>
          <p:nvPr/>
        </p:nvSpPr>
        <p:spPr>
          <a:xfrm>
            <a:off x="3357554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251223" y="432883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96" name="椭圆 95"/>
          <p:cNvSpPr/>
          <p:nvPr/>
        </p:nvSpPr>
        <p:spPr>
          <a:xfrm>
            <a:off x="6180349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275237" y="4333944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135" name="椭圆 134"/>
          <p:cNvSpPr/>
          <p:nvPr/>
        </p:nvSpPr>
        <p:spPr>
          <a:xfrm>
            <a:off x="3726807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/>
          <p:cNvCxnSpPr>
            <a:stCxn id="63" idx="3"/>
            <a:endCxn id="87" idx="0"/>
          </p:cNvCxnSpPr>
          <p:nvPr/>
        </p:nvCxnSpPr>
        <p:spPr>
          <a:xfrm rot="5400000">
            <a:off x="3482074" y="3731363"/>
            <a:ext cx="430374" cy="536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680283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46" name="直接箭头连接符 145"/>
          <p:cNvCxnSpPr>
            <a:stCxn id="55" idx="4"/>
            <a:endCxn id="68" idx="0"/>
          </p:cNvCxnSpPr>
          <p:nvPr/>
        </p:nvCxnSpPr>
        <p:spPr>
          <a:xfrm rot="16200000" flipH="1">
            <a:off x="4860149" y="3217082"/>
            <a:ext cx="536779" cy="315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57" idx="4"/>
            <a:endCxn id="67" idx="1"/>
          </p:cNvCxnSpPr>
          <p:nvPr/>
        </p:nvCxnSpPr>
        <p:spPr>
          <a:xfrm rot="16200000" flipH="1">
            <a:off x="2829954" y="3258589"/>
            <a:ext cx="557703" cy="253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5072066" y="423875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/>
          <p:cNvCxnSpPr>
            <a:stCxn id="143" idx="3"/>
            <a:endCxn id="153" idx="0"/>
          </p:cNvCxnSpPr>
          <p:nvPr/>
        </p:nvCxnSpPr>
        <p:spPr>
          <a:xfrm rot="5400000">
            <a:off x="5202973" y="3724975"/>
            <a:ext cx="454312" cy="5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73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 animBg="1"/>
      <p:bldP spid="63" grpId="0" animBg="1"/>
      <p:bldP spid="66" grpId="0" animBg="1"/>
      <p:bldP spid="67" grpId="0" animBg="1"/>
      <p:bldP spid="68" grpId="0" animBg="1"/>
      <p:bldP spid="71" grpId="0"/>
      <p:bldP spid="72" grpId="0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83" grpId="0" animBg="1"/>
      <p:bldP spid="184" grpId="0"/>
      <p:bldP spid="74" grpId="0" animBg="1"/>
      <p:bldP spid="75" grpId="0"/>
      <p:bldP spid="76" grpId="0"/>
      <p:bldP spid="77" grpId="0"/>
      <p:bldP spid="78" grpId="0"/>
      <p:bldP spid="79" grpId="0"/>
      <p:bldP spid="83" grpId="0" animBg="1"/>
      <p:bldP spid="86" grpId="0" animBg="1"/>
      <p:bldP spid="87" grpId="0" animBg="1"/>
      <p:bldP spid="92" grpId="0"/>
      <p:bldP spid="96" grpId="0" animBg="1"/>
      <p:bldP spid="119" grpId="0"/>
      <p:bldP spid="135" grpId="0" animBg="1"/>
      <p:bldP spid="143" grpId="0" animBg="1"/>
      <p:bldP spid="1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09408" y="2714620"/>
            <a:ext cx="7834492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976426" y="3152802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93676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05961" y="2786058"/>
            <a:ext cx="1641027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mtkCodebase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6577-4.0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04988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8" name="椭圆 57"/>
          <p:cNvSpPr/>
          <p:nvPr/>
        </p:nvSpPr>
        <p:spPr>
          <a:xfrm>
            <a:off x="5691070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9" name="椭圆 58"/>
          <p:cNvSpPr/>
          <p:nvPr/>
        </p:nvSpPr>
        <p:spPr>
          <a:xfrm>
            <a:off x="3594167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28361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2717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2" name="矩形 61"/>
          <p:cNvSpPr/>
          <p:nvPr/>
        </p:nvSpPr>
        <p:spPr>
          <a:xfrm>
            <a:off x="3071802" y="3749476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2857488" y="364331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4" name="椭圆 63"/>
          <p:cNvSpPr/>
          <p:nvPr/>
        </p:nvSpPr>
        <p:spPr>
          <a:xfrm>
            <a:off x="4857752" y="3643314"/>
            <a:ext cx="214314" cy="2143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572264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0996" y="3621289"/>
            <a:ext cx="82580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err="1" smtClean="0"/>
              <a:t>driverAll</a:t>
            </a:r>
            <a:endParaRPr lang="zh-CN" altLang="en-US" b="1" dirty="0"/>
          </a:p>
        </p:txBody>
      </p:sp>
      <p:sp>
        <p:nvSpPr>
          <p:cNvPr id="67" name="椭圆 66"/>
          <p:cNvSpPr/>
          <p:nvPr/>
        </p:nvSpPr>
        <p:spPr>
          <a:xfrm>
            <a:off x="3739882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740146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57" idx="4"/>
            <a:endCxn id="63" idx="0"/>
          </p:cNvCxnSpPr>
          <p:nvPr/>
        </p:nvCxnSpPr>
        <p:spPr>
          <a:xfrm rot="5400000">
            <a:off x="2849303" y="3463108"/>
            <a:ext cx="312911" cy="47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5" idx="4"/>
            <a:endCxn id="64" idx="7"/>
          </p:cNvCxnSpPr>
          <p:nvPr/>
        </p:nvCxnSpPr>
        <p:spPr>
          <a:xfrm rot="16200000" flipH="1">
            <a:off x="4857290" y="3491309"/>
            <a:ext cx="344297" cy="224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1802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72066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179" name="矩形 178"/>
          <p:cNvSpPr/>
          <p:nvPr/>
        </p:nvSpPr>
        <p:spPr>
          <a:xfrm>
            <a:off x="380184" y="5072074"/>
            <a:ext cx="7763716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309408" y="1285860"/>
            <a:ext cx="783449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405048" y="5394760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333610" y="534343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00628" y="535700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3549" y="5214950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343882" y="1633524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85984" y="16185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857752" y="1608387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曲线连接符 115"/>
          <p:cNvCxnSpPr>
            <a:stCxn id="63" idx="4"/>
            <a:endCxn id="170" idx="0"/>
          </p:cNvCxnSpPr>
          <p:nvPr/>
        </p:nvCxnSpPr>
        <p:spPr>
          <a:xfrm rot="5400000">
            <a:off x="2572403" y="4136958"/>
            <a:ext cx="654211" cy="1650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97655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04812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071802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72906" y="164305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915518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317695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2512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045918" y="542988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972776" y="543953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57488" y="181253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170" name="椭圆 169"/>
          <p:cNvSpPr/>
          <p:nvPr/>
        </p:nvSpPr>
        <p:spPr>
          <a:xfrm>
            <a:off x="2714612" y="454656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曲线连接符 179"/>
          <p:cNvCxnSpPr>
            <a:stCxn id="38" idx="1"/>
            <a:endCxn id="170" idx="4"/>
          </p:cNvCxnSpPr>
          <p:nvPr/>
        </p:nvCxnSpPr>
        <p:spPr>
          <a:xfrm rot="5400000" flipH="1" flipV="1">
            <a:off x="2261031" y="4808387"/>
            <a:ext cx="649478" cy="4624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5643570" y="536988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615718" y="545242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185" name="椭圆 184"/>
          <p:cNvSpPr/>
          <p:nvPr/>
        </p:nvSpPr>
        <p:spPr>
          <a:xfrm>
            <a:off x="5286380" y="454656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曲线连接符 185"/>
          <p:cNvCxnSpPr>
            <a:stCxn id="64" idx="4"/>
            <a:endCxn id="185" idx="0"/>
          </p:cNvCxnSpPr>
          <p:nvPr/>
        </p:nvCxnSpPr>
        <p:spPr>
          <a:xfrm rot="16200000" flipH="1">
            <a:off x="4832374" y="3990163"/>
            <a:ext cx="688936" cy="423866"/>
          </a:xfrm>
          <a:prstGeom prst="curvedConnector3">
            <a:avLst>
              <a:gd name="adj1" fmla="val 448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曲线连接符 188"/>
          <p:cNvCxnSpPr>
            <a:stCxn id="183" idx="0"/>
            <a:endCxn id="185" idx="4"/>
          </p:cNvCxnSpPr>
          <p:nvPr/>
        </p:nvCxnSpPr>
        <p:spPr>
          <a:xfrm rot="16200000" flipV="1">
            <a:off x="5224390" y="4879270"/>
            <a:ext cx="655005" cy="3262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2111" y="1428736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85984" y="17263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7451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29058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0" y="173663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857884" y="17247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w5</a:t>
            </a:r>
            <a:endParaRPr lang="zh-CN" altLang="en-US" sz="1500" b="1" dirty="0"/>
          </a:p>
        </p:txBody>
      </p:sp>
      <p:cxnSp>
        <p:nvCxnSpPr>
          <p:cNvPr id="80" name="曲线连接符 185"/>
          <p:cNvCxnSpPr>
            <a:stCxn id="51" idx="3"/>
            <a:endCxn id="81" idx="0"/>
          </p:cNvCxnSpPr>
          <p:nvPr/>
        </p:nvCxnSpPr>
        <p:spPr>
          <a:xfrm rot="16200000" flipH="1">
            <a:off x="2212602" y="1834832"/>
            <a:ext cx="615398" cy="4267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2631299" y="235592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曲线连接符 185"/>
          <p:cNvCxnSpPr>
            <a:stCxn id="63" idx="1"/>
            <a:endCxn id="81" idx="4"/>
          </p:cNvCxnSpPr>
          <p:nvPr/>
        </p:nvCxnSpPr>
        <p:spPr>
          <a:xfrm rot="16200000" flipV="1">
            <a:off x="2236057" y="3021882"/>
            <a:ext cx="1155541" cy="1602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曲线连接符 185"/>
          <p:cNvCxnSpPr>
            <a:stCxn id="132" idx="4"/>
            <a:endCxn id="98" idx="0"/>
          </p:cNvCxnSpPr>
          <p:nvPr/>
        </p:nvCxnSpPr>
        <p:spPr>
          <a:xfrm rot="5400000">
            <a:off x="5509403" y="2022489"/>
            <a:ext cx="571504" cy="983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5643570" y="2357430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曲线连接符 185"/>
          <p:cNvCxnSpPr>
            <a:stCxn id="64" idx="6"/>
            <a:endCxn id="98" idx="4"/>
          </p:cNvCxnSpPr>
          <p:nvPr/>
        </p:nvCxnSpPr>
        <p:spPr>
          <a:xfrm flipV="1">
            <a:off x="5072066" y="2525750"/>
            <a:ext cx="673899" cy="1224721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924464" y="1285860"/>
            <a:ext cx="121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projectW960</a:t>
            </a:r>
            <a:endParaRPr lang="zh-CN" altLang="en-US" sz="15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000892" y="2724895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81954" y="5094224"/>
            <a:ext cx="13220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projectW900p</a:t>
            </a:r>
            <a:endParaRPr lang="zh-CN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/>
      <p:bldP spid="72" grpId="0"/>
      <p:bldP spid="179" grpId="0" animBg="1"/>
      <p:bldP spid="178" grpId="0" animBg="1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70" grpId="0" animBg="1"/>
      <p:bldP spid="183" grpId="0" animBg="1"/>
      <p:bldP spid="184" grpId="0"/>
      <p:bldP spid="185" grpId="0" animBg="1"/>
      <p:bldP spid="74" grpId="0" animBg="1"/>
      <p:bldP spid="75" grpId="0"/>
      <p:bldP spid="76" grpId="0"/>
      <p:bldP spid="77" grpId="0"/>
      <p:bldP spid="78" grpId="0"/>
      <p:bldP spid="79" grpId="0"/>
      <p:bldP spid="81" grpId="0" animBg="1"/>
      <p:bldP spid="98" grpId="0" animBg="1"/>
      <p:bldP spid="89" grpId="0"/>
      <p:bldP spid="90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02219" y="785794"/>
            <a:ext cx="8715436" cy="5643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71802" y="3749476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6572264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976426" y="3152802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93676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05961" y="2786058"/>
            <a:ext cx="1641027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mtkCodebase</a:t>
            </a:r>
            <a:endParaRPr lang="en-US" altLang="zh-CN" sz="2800" b="1" dirty="0" smtClean="0"/>
          </a:p>
          <a:p>
            <a:r>
              <a:rPr lang="en-US" altLang="zh-CN" smtClean="0">
                <a:solidFill>
                  <a:srgbClr val="92D050"/>
                </a:solidFill>
              </a:rPr>
              <a:t>6577-4.0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04988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8" name="椭圆 57"/>
          <p:cNvSpPr/>
          <p:nvPr/>
        </p:nvSpPr>
        <p:spPr>
          <a:xfrm>
            <a:off x="5691070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9" name="椭圆 58"/>
          <p:cNvSpPr/>
          <p:nvPr/>
        </p:nvSpPr>
        <p:spPr>
          <a:xfrm>
            <a:off x="3594167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28361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2717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3" name="椭圆 62"/>
          <p:cNvSpPr/>
          <p:nvPr/>
        </p:nvSpPr>
        <p:spPr>
          <a:xfrm>
            <a:off x="2857488" y="364331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4" name="椭圆 63"/>
          <p:cNvSpPr/>
          <p:nvPr/>
        </p:nvSpPr>
        <p:spPr>
          <a:xfrm>
            <a:off x="4857752" y="3643314"/>
            <a:ext cx="214314" cy="2143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0996" y="3621289"/>
            <a:ext cx="82580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err="1" smtClean="0"/>
              <a:t>driverAll</a:t>
            </a:r>
            <a:endParaRPr lang="zh-CN" altLang="en-US" b="1" dirty="0"/>
          </a:p>
        </p:txBody>
      </p:sp>
      <p:sp>
        <p:nvSpPr>
          <p:cNvPr id="67" name="椭圆 66"/>
          <p:cNvSpPr/>
          <p:nvPr/>
        </p:nvSpPr>
        <p:spPr>
          <a:xfrm>
            <a:off x="3739882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740146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57" idx="4"/>
            <a:endCxn id="63" idx="0"/>
          </p:cNvCxnSpPr>
          <p:nvPr/>
        </p:nvCxnSpPr>
        <p:spPr>
          <a:xfrm rot="5400000">
            <a:off x="2849303" y="3463108"/>
            <a:ext cx="312911" cy="47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5" idx="4"/>
            <a:endCxn id="64" idx="7"/>
          </p:cNvCxnSpPr>
          <p:nvPr/>
        </p:nvCxnSpPr>
        <p:spPr>
          <a:xfrm rot="16200000" flipH="1">
            <a:off x="4857290" y="3491309"/>
            <a:ext cx="344297" cy="224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1802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72066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37" name="矩形 36"/>
          <p:cNvSpPr/>
          <p:nvPr/>
        </p:nvSpPr>
        <p:spPr>
          <a:xfrm>
            <a:off x="2405048" y="5394760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333610" y="534343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00628" y="535700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3549" y="5214950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343882" y="1633524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85984" y="16185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857752" y="1608387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曲线连接符 115"/>
          <p:cNvCxnSpPr>
            <a:stCxn id="63" idx="4"/>
            <a:endCxn id="38" idx="7"/>
          </p:cNvCxnSpPr>
          <p:nvPr/>
        </p:nvCxnSpPr>
        <p:spPr>
          <a:xfrm rot="5400000">
            <a:off x="1982781" y="4365134"/>
            <a:ext cx="1472009" cy="526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97655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04812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071802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72906" y="164305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915518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317695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2512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045918" y="542988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972776" y="543953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83" name="椭圆 182"/>
          <p:cNvSpPr/>
          <p:nvPr/>
        </p:nvSpPr>
        <p:spPr>
          <a:xfrm>
            <a:off x="5643570" y="536988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615718" y="545242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cxnSp>
        <p:nvCxnSpPr>
          <p:cNvPr id="186" name="曲线连接符 185"/>
          <p:cNvCxnSpPr>
            <a:stCxn id="64" idx="4"/>
            <a:endCxn id="183" idx="7"/>
          </p:cNvCxnSpPr>
          <p:nvPr/>
        </p:nvCxnSpPr>
        <p:spPr>
          <a:xfrm rot="16200000" flipH="1">
            <a:off x="4598623" y="4223913"/>
            <a:ext cx="1533185" cy="8006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2111" y="1428736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57422" y="17263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7451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29058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0" y="173663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857884" y="17247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w5</a:t>
            </a:r>
            <a:endParaRPr lang="zh-CN" altLang="en-US" sz="1500" b="1" dirty="0"/>
          </a:p>
        </p:txBody>
      </p:sp>
      <p:cxnSp>
        <p:nvCxnSpPr>
          <p:cNvPr id="82" name="曲线连接符 185"/>
          <p:cNvCxnSpPr>
            <a:stCxn id="63" idx="1"/>
            <a:endCxn id="51" idx="4"/>
          </p:cNvCxnSpPr>
          <p:nvPr/>
        </p:nvCxnSpPr>
        <p:spPr>
          <a:xfrm rot="16200000" flipV="1">
            <a:off x="1666524" y="2452349"/>
            <a:ext cx="1918335" cy="5365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曲线连接符 185"/>
          <p:cNvCxnSpPr>
            <a:stCxn id="64" idx="6"/>
            <a:endCxn id="132" idx="4"/>
          </p:cNvCxnSpPr>
          <p:nvPr/>
        </p:nvCxnSpPr>
        <p:spPr>
          <a:xfrm flipV="1">
            <a:off x="5072066" y="1785926"/>
            <a:ext cx="772278" cy="196454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56669" y="857232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57488" y="181253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r>
              <a:rPr lang="en-US" altLang="zh-CN" sz="2400" b="1" dirty="0" smtClean="0"/>
              <a:t>2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3" grpId="0" animBg="1"/>
      <p:bldP spid="64" grpId="0" animBg="1"/>
      <p:bldP spid="66" grpId="0" animBg="1"/>
      <p:bldP spid="67" grpId="0" animBg="1"/>
      <p:bldP spid="68" grpId="0" animBg="1"/>
      <p:bldP spid="71" grpId="0"/>
      <p:bldP spid="72" grpId="0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83" grpId="0" animBg="1"/>
      <p:bldP spid="184" grpId="0"/>
      <p:bldP spid="74" grpId="0" animBg="1"/>
      <p:bldP spid="75" grpId="0"/>
      <p:bldP spid="76" grpId="0"/>
      <p:bldP spid="77" grpId="0"/>
      <p:bldP spid="78" grpId="0"/>
      <p:bldP spid="79" grpId="0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/>
          <p:cNvSpPr/>
          <p:nvPr/>
        </p:nvSpPr>
        <p:spPr>
          <a:xfrm>
            <a:off x="202219" y="785794"/>
            <a:ext cx="8715436" cy="57864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071802" y="3749476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6572264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976426" y="3152802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93676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05961" y="2786058"/>
            <a:ext cx="1641027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mtkCodebase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6577 4.0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04988" y="308136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8" name="椭圆 57"/>
          <p:cNvSpPr/>
          <p:nvPr/>
        </p:nvSpPr>
        <p:spPr>
          <a:xfrm>
            <a:off x="5691070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9" name="椭圆 58"/>
          <p:cNvSpPr/>
          <p:nvPr/>
        </p:nvSpPr>
        <p:spPr>
          <a:xfrm>
            <a:off x="3594167" y="3128864"/>
            <a:ext cx="168077" cy="1680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283615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2717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3" name="椭圆 62"/>
          <p:cNvSpPr/>
          <p:nvPr/>
        </p:nvSpPr>
        <p:spPr>
          <a:xfrm>
            <a:off x="2857488" y="3643314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4" name="椭圆 63"/>
          <p:cNvSpPr/>
          <p:nvPr/>
        </p:nvSpPr>
        <p:spPr>
          <a:xfrm>
            <a:off x="4857752" y="3643314"/>
            <a:ext cx="214314" cy="2143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80996" y="3621289"/>
            <a:ext cx="82580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err="1" smtClean="0"/>
              <a:t>driverAll</a:t>
            </a:r>
            <a:endParaRPr lang="zh-CN" altLang="en-US" b="1" dirty="0"/>
          </a:p>
        </p:txBody>
      </p:sp>
      <p:sp>
        <p:nvSpPr>
          <p:cNvPr id="67" name="椭圆 66"/>
          <p:cNvSpPr/>
          <p:nvPr/>
        </p:nvSpPr>
        <p:spPr>
          <a:xfrm>
            <a:off x="3739882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740146" y="3714752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曲线连接符 68"/>
          <p:cNvCxnSpPr>
            <a:stCxn id="57" idx="4"/>
            <a:endCxn id="63" idx="0"/>
          </p:cNvCxnSpPr>
          <p:nvPr/>
        </p:nvCxnSpPr>
        <p:spPr>
          <a:xfrm rot="5400000">
            <a:off x="2849303" y="3463108"/>
            <a:ext cx="312911" cy="47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5" idx="4"/>
            <a:endCxn id="64" idx="7"/>
          </p:cNvCxnSpPr>
          <p:nvPr/>
        </p:nvCxnSpPr>
        <p:spPr>
          <a:xfrm rot="16200000" flipH="1">
            <a:off x="4857290" y="3491309"/>
            <a:ext cx="344297" cy="224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1802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072066" y="3804826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37" name="矩形 36"/>
          <p:cNvSpPr/>
          <p:nvPr/>
        </p:nvSpPr>
        <p:spPr>
          <a:xfrm>
            <a:off x="2405048" y="5394760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333610" y="534343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00628" y="535700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3549" y="5214950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343882" y="1633524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85984" y="16185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857752" y="1608387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曲线连接符 115"/>
          <p:cNvCxnSpPr>
            <a:stCxn id="63" idx="4"/>
            <a:endCxn id="38" idx="7"/>
          </p:cNvCxnSpPr>
          <p:nvPr/>
        </p:nvCxnSpPr>
        <p:spPr>
          <a:xfrm rot="5400000">
            <a:off x="1982781" y="4365134"/>
            <a:ext cx="1472009" cy="5264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97655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048122" y="535782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071802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72906" y="164305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915518" y="16239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317695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2512" y="542926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045918" y="542988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972776" y="543953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286116" y="7141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zh-CN" altLang="en-US" b="1" dirty="0" smtClean="0"/>
              <a:t>服务器版本库方案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83" name="椭圆 182"/>
          <p:cNvSpPr/>
          <p:nvPr/>
        </p:nvSpPr>
        <p:spPr>
          <a:xfrm>
            <a:off x="5643570" y="536988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615718" y="545242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cxnSp>
        <p:nvCxnSpPr>
          <p:cNvPr id="186" name="曲线连接符 185"/>
          <p:cNvCxnSpPr>
            <a:stCxn id="64" idx="4"/>
            <a:endCxn id="183" idx="7"/>
          </p:cNvCxnSpPr>
          <p:nvPr/>
        </p:nvCxnSpPr>
        <p:spPr>
          <a:xfrm rot="16200000" flipH="1">
            <a:off x="4598623" y="4223913"/>
            <a:ext cx="1533185" cy="8006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2111" y="1428736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357422" y="17263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127451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29058" y="171448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572000" y="173663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857884" y="172476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w5</a:t>
            </a:r>
            <a:endParaRPr lang="zh-CN" altLang="en-US" sz="1500" b="1" dirty="0"/>
          </a:p>
        </p:txBody>
      </p:sp>
      <p:cxnSp>
        <p:nvCxnSpPr>
          <p:cNvPr id="82" name="曲线连接符 185"/>
          <p:cNvCxnSpPr>
            <a:stCxn id="63" idx="1"/>
            <a:endCxn id="51" idx="4"/>
          </p:cNvCxnSpPr>
          <p:nvPr/>
        </p:nvCxnSpPr>
        <p:spPr>
          <a:xfrm rot="16200000" flipV="1">
            <a:off x="1666524" y="2452349"/>
            <a:ext cx="1918335" cy="5365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曲线连接符 185"/>
          <p:cNvCxnSpPr>
            <a:stCxn id="64" idx="6"/>
            <a:endCxn id="132" idx="4"/>
          </p:cNvCxnSpPr>
          <p:nvPr/>
        </p:nvCxnSpPr>
        <p:spPr>
          <a:xfrm flipV="1">
            <a:off x="5072066" y="1785926"/>
            <a:ext cx="772278" cy="196454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56669" y="857232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3" grpId="0" animBg="1"/>
      <p:bldP spid="64" grpId="0" animBg="1"/>
      <p:bldP spid="66" grpId="0" animBg="1"/>
      <p:bldP spid="67" grpId="0" animBg="1"/>
      <p:bldP spid="68" grpId="0" animBg="1"/>
      <p:bldP spid="71" grpId="0"/>
      <p:bldP spid="72" grpId="0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83" grpId="0" animBg="1"/>
      <p:bldP spid="184" grpId="0"/>
      <p:bldP spid="74" grpId="0" animBg="1"/>
      <p:bldP spid="75" grpId="0"/>
      <p:bldP spid="76" grpId="0"/>
      <p:bldP spid="77" grpId="0"/>
      <p:bldP spid="78" grpId="0"/>
      <p:bldP spid="79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图示 83"/>
          <p:cNvGraphicFramePr/>
          <p:nvPr/>
        </p:nvGraphicFramePr>
        <p:xfrm>
          <a:off x="571472" y="642918"/>
          <a:ext cx="7929618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428604"/>
            <a:ext cx="9144000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60966" y="1643050"/>
            <a:ext cx="8524934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31665" y="1842676"/>
            <a:ext cx="5429288" cy="861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73790" y="179438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678186" y="18079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715140" y="18079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7456" y="1714488"/>
            <a:ext cx="12266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W900p-1  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内销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直接箭头连接符 46"/>
          <p:cNvCxnSpPr>
            <a:stCxn id="115" idx="5"/>
            <a:endCxn id="42" idx="1"/>
          </p:cNvCxnSpPr>
          <p:nvPr/>
        </p:nvCxnSpPr>
        <p:spPr>
          <a:xfrm rot="16200000" flipH="1">
            <a:off x="2324726" y="1045324"/>
            <a:ext cx="418484" cy="1121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5"/>
            <a:endCxn id="43" idx="0"/>
          </p:cNvCxnSpPr>
          <p:nvPr/>
        </p:nvCxnSpPr>
        <p:spPr>
          <a:xfrm rot="16200000" flipH="1">
            <a:off x="3629587" y="687913"/>
            <a:ext cx="417231" cy="182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5"/>
            <a:endCxn id="44" idx="0"/>
          </p:cNvCxnSpPr>
          <p:nvPr/>
        </p:nvCxnSpPr>
        <p:spPr>
          <a:xfrm rot="16200000" flipH="1">
            <a:off x="5499931" y="521303"/>
            <a:ext cx="417231" cy="2156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417417" y="181106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3846045" y="180907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203367" y="181106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774871" y="180907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6132061" y="179750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/>
          <p:cNvGrpSpPr/>
          <p:nvPr/>
        </p:nvGrpSpPr>
        <p:grpSpPr>
          <a:xfrm>
            <a:off x="274145" y="472746"/>
            <a:ext cx="5369425" cy="1077297"/>
            <a:chOff x="274145" y="142852"/>
            <a:chExt cx="8512697" cy="2240050"/>
          </a:xfrm>
        </p:grpSpPr>
        <p:sp>
          <p:nvSpPr>
            <p:cNvPr id="179" name="矩形 178"/>
            <p:cNvSpPr/>
            <p:nvPr/>
          </p:nvSpPr>
          <p:spPr>
            <a:xfrm>
              <a:off x="285720" y="1585176"/>
              <a:ext cx="8501122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4145" y="142852"/>
              <a:ext cx="8452834" cy="1228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00232" y="310867"/>
              <a:ext cx="6286544" cy="714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131533" y="251004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060359" y="264567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905521"/>
              <a:ext cx="6286544" cy="71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65507" y="857233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037209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466101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698" y="205829"/>
              <a:ext cx="1337288" cy="4799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900" b="1" dirty="0" err="1" smtClean="0"/>
                <a:t>mtkCodebase</a:t>
              </a:r>
              <a:endParaRPr lang="zh-CN" altLang="en-US" sz="1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120" y="777333"/>
              <a:ext cx="1017070" cy="511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b="1" dirty="0" err="1" smtClean="0"/>
                <a:t>driverAll</a:t>
              </a:r>
              <a:endParaRPr lang="zh-CN" altLang="en-US" b="1" dirty="0"/>
            </a:p>
          </p:txBody>
        </p:sp>
        <p:cxnSp>
          <p:nvCxnSpPr>
            <p:cNvPr id="23" name="直接箭头连接符 22"/>
            <p:cNvCxnSpPr>
              <a:stCxn id="6" idx="4"/>
              <a:endCxn id="15" idx="0"/>
            </p:cNvCxnSpPr>
            <p:nvPr/>
          </p:nvCxnSpPr>
          <p:spPr>
            <a:xfrm rot="5400000">
              <a:off x="1888282" y="542543"/>
              <a:ext cx="463353" cy="1660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4"/>
              <a:endCxn id="16" idx="0"/>
            </p:cNvCxnSpPr>
            <p:nvPr/>
          </p:nvCxnSpPr>
          <p:spPr>
            <a:xfrm rot="5400000">
              <a:off x="3888546" y="627544"/>
              <a:ext cx="463353" cy="231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2274409" y="1979300"/>
              <a:ext cx="6286544" cy="714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202971" y="1916103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357686" y="19296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058790" y="19296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035" y="1870929"/>
              <a:ext cx="867128" cy="5119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w900p</a:t>
              </a:r>
              <a:endParaRPr lang="zh-CN" altLang="en-US" b="1" dirty="0"/>
            </a:p>
          </p:txBody>
        </p:sp>
        <p:cxnSp>
          <p:nvCxnSpPr>
            <p:cNvPr id="112" name="曲线连接符 111"/>
            <p:cNvCxnSpPr>
              <a:stCxn id="147" idx="3"/>
              <a:endCxn id="38" idx="0"/>
            </p:cNvCxnSpPr>
            <p:nvPr/>
          </p:nvCxnSpPr>
          <p:spPr>
            <a:xfrm rot="5400000">
              <a:off x="2055865" y="1211293"/>
              <a:ext cx="923355" cy="48626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曲线连接符 115"/>
            <p:cNvCxnSpPr>
              <a:stCxn id="151" idx="3"/>
              <a:endCxn id="117" idx="0"/>
            </p:cNvCxnSpPr>
            <p:nvPr/>
          </p:nvCxnSpPr>
          <p:spPr>
            <a:xfrm rot="5400000">
              <a:off x="3900121" y="1081549"/>
              <a:ext cx="949618" cy="77201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曲线连接符 119"/>
            <p:cNvCxnSpPr>
              <a:stCxn id="155" idx="4"/>
              <a:endCxn id="40" idx="0"/>
            </p:cNvCxnSpPr>
            <p:nvPr/>
          </p:nvCxnSpPr>
          <p:spPr>
            <a:xfrm rot="16200000" flipH="1">
              <a:off x="6584413" y="1383851"/>
              <a:ext cx="915994" cy="17563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832555" y="310867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m1</a:t>
              </a:r>
              <a:endParaRPr lang="zh-CN" altLang="en-US" sz="15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714744" y="310867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m2</a:t>
              </a:r>
              <a:endParaRPr lang="zh-CN" altLang="en-US" sz="15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631467" y="917096"/>
              <a:ext cx="3850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d1</a:t>
              </a:r>
              <a:endParaRPr lang="zh-CN" altLang="en-US" sz="15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739882" y="919084"/>
              <a:ext cx="3850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d2</a:t>
              </a:r>
              <a:endParaRPr lang="zh-CN" altLang="en-US" sz="15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164072" y="919084"/>
              <a:ext cx="3850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d3</a:t>
              </a:r>
              <a:endParaRPr lang="zh-CN" altLang="en-US" sz="1500" b="1" dirty="0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2739750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4740014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6883154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45913" y="19423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17483" y="19423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703037" y="942234"/>
              <a:ext cx="4042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D1</a:t>
              </a:r>
              <a:endParaRPr lang="zh-CN" altLang="en-US" sz="1500" b="1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2243" y="2013804"/>
              <a:ext cx="3593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s1</a:t>
              </a:r>
              <a:endParaRPr lang="zh-CN" altLang="en-US" sz="1500" b="1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560161" y="2013804"/>
              <a:ext cx="3738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S1</a:t>
              </a:r>
              <a:endParaRPr lang="zh-CN" altLang="en-US" sz="15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915279" y="1990679"/>
              <a:ext cx="3593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s2</a:t>
              </a:r>
              <a:endParaRPr lang="zh-CN" altLang="en-US" sz="15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469937" y="1990679"/>
              <a:ext cx="3738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S2</a:t>
              </a:r>
              <a:endParaRPr lang="zh-CN" altLang="en-US" sz="1500" b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766201" y="1976391"/>
              <a:ext cx="3593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s3</a:t>
              </a:r>
              <a:endParaRPr lang="zh-CN" altLang="en-US" sz="15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942415" y="923184"/>
              <a:ext cx="4042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D3</a:t>
              </a:r>
              <a:endParaRPr lang="zh-CN" altLang="en-US" sz="15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774739" y="908896"/>
              <a:ext cx="4042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D2</a:t>
              </a:r>
              <a:endParaRPr lang="zh-CN" altLang="en-US" sz="1500" b="1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632259" y="19423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261908" y="2940809"/>
            <a:ext cx="8524934" cy="171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flipV="1">
            <a:off x="2000232" y="3138447"/>
            <a:ext cx="6572296" cy="71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942357" y="3092147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546753" y="310571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215074" y="310571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9334" y="3012247"/>
            <a:ext cx="12266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W900p-1  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内销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285984" y="310882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2714612" y="310683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071934" y="310882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643438" y="310683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5000628" y="309526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6500826" y="3703477"/>
            <a:ext cx="642942" cy="945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6429388" y="365518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188332" y="3189148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r1</a:t>
            </a:r>
            <a:endParaRPr lang="zh-CN" altLang="en-US" sz="1500" b="1" dirty="0"/>
          </a:p>
        </p:txBody>
      </p:sp>
      <p:cxnSp>
        <p:nvCxnSpPr>
          <p:cNvPr id="131" name="曲线连接符 130"/>
          <p:cNvCxnSpPr>
            <a:stCxn id="84" idx="3"/>
            <a:endCxn id="102" idx="7"/>
          </p:cNvCxnSpPr>
          <p:nvPr/>
        </p:nvCxnSpPr>
        <p:spPr>
          <a:xfrm rot="16200000" flipH="1">
            <a:off x="6169444" y="3294216"/>
            <a:ext cx="448451" cy="3153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42910" y="2143116"/>
            <a:ext cx="600079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 clone  -b  W900p-1   git@172.21.5.248:android4.1/w900p</a:t>
            </a:r>
            <a:endParaRPr lang="zh-CN" altLang="en-US" b="1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6367381" y="649412"/>
            <a:ext cx="227658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4000" b="1" dirty="0" err="1" smtClean="0"/>
              <a:t>git</a:t>
            </a:r>
            <a:r>
              <a:rPr lang="zh-CN" altLang="en-US" sz="4000" b="1" dirty="0" smtClean="0"/>
              <a:t>服务器</a:t>
            </a:r>
            <a:endParaRPr lang="zh-CN" altLang="en-US" sz="3200" b="1" dirty="0"/>
          </a:p>
        </p:txBody>
      </p:sp>
      <p:sp>
        <p:nvSpPr>
          <p:cNvPr id="89" name="下箭头 88"/>
          <p:cNvSpPr/>
          <p:nvPr/>
        </p:nvSpPr>
        <p:spPr>
          <a:xfrm flipH="1">
            <a:off x="6179450" y="2452618"/>
            <a:ext cx="249938" cy="6190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6786578" y="365518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72330" y="365518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214942" y="3583751"/>
            <a:ext cx="103118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work1-user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715140" y="31111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曲线连接符 102"/>
          <p:cNvCxnSpPr>
            <a:stCxn id="92" idx="7"/>
            <a:endCxn id="94" idx="3"/>
          </p:cNvCxnSpPr>
          <p:nvPr/>
        </p:nvCxnSpPr>
        <p:spPr>
          <a:xfrm rot="16200000" flipV="1">
            <a:off x="6743668" y="3225499"/>
            <a:ext cx="443010" cy="458218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792390" y="3179391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r2`</a:t>
            </a:r>
            <a:endParaRPr lang="zh-CN" altLang="en-US" sz="1500" b="1" dirty="0"/>
          </a:p>
        </p:txBody>
      </p:sp>
      <p:sp>
        <p:nvSpPr>
          <p:cNvPr id="107" name="椭圆 106"/>
          <p:cNvSpPr/>
          <p:nvPr/>
        </p:nvSpPr>
        <p:spPr>
          <a:xfrm>
            <a:off x="7143768" y="310795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215206" y="3172472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</a:t>
            </a:r>
            <a:endParaRPr lang="zh-CN" altLang="en-US" sz="1500" b="1" dirty="0"/>
          </a:p>
        </p:txBody>
      </p:sp>
      <p:sp>
        <p:nvSpPr>
          <p:cNvPr id="109" name="矩形 108"/>
          <p:cNvSpPr/>
          <p:nvPr/>
        </p:nvSpPr>
        <p:spPr>
          <a:xfrm>
            <a:off x="7429520" y="4346419"/>
            <a:ext cx="1143008" cy="945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7358082" y="429813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715272" y="429813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8001024" y="429813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143636" y="4201640"/>
            <a:ext cx="103118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work2-user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8429652" y="429813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曲线连接符 122"/>
          <p:cNvCxnSpPr>
            <a:stCxn id="107" idx="5"/>
            <a:endCxn id="110" idx="1"/>
          </p:cNvCxnSpPr>
          <p:nvPr/>
        </p:nvCxnSpPr>
        <p:spPr>
          <a:xfrm rot="16200000" flipH="1">
            <a:off x="6777788" y="3717837"/>
            <a:ext cx="1089150" cy="1132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7643834" y="310795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7534066" y="319623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r3</a:t>
            </a:r>
            <a:endParaRPr lang="zh-CN" altLang="en-US" sz="1500" b="1" dirty="0"/>
          </a:p>
        </p:txBody>
      </p:sp>
      <p:sp>
        <p:nvSpPr>
          <p:cNvPr id="130" name="椭圆 129"/>
          <p:cNvSpPr/>
          <p:nvPr/>
        </p:nvSpPr>
        <p:spPr>
          <a:xfrm>
            <a:off x="7929586" y="31111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929586" y="3196237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r4`</a:t>
            </a:r>
            <a:endParaRPr lang="zh-CN" altLang="en-US" sz="1500" b="1" dirty="0"/>
          </a:p>
        </p:txBody>
      </p:sp>
      <p:cxnSp>
        <p:nvCxnSpPr>
          <p:cNvPr id="133" name="曲线连接符 132"/>
          <p:cNvCxnSpPr>
            <a:stCxn id="121" idx="0"/>
            <a:endCxn id="130" idx="3"/>
          </p:cNvCxnSpPr>
          <p:nvPr/>
        </p:nvCxnSpPr>
        <p:spPr>
          <a:xfrm rot="16200000" flipV="1">
            <a:off x="7693286" y="3490327"/>
            <a:ext cx="1065028" cy="550580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8358214" y="309750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8292588" y="3172472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</a:t>
            </a:r>
            <a:endParaRPr lang="zh-CN" altLang="en-US" sz="15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649514" y="1887858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r1</a:t>
            </a:r>
            <a:endParaRPr lang="zh-CN" altLang="en-US" sz="1500" b="1" dirty="0"/>
          </a:p>
        </p:txBody>
      </p:sp>
      <p:sp>
        <p:nvSpPr>
          <p:cNvPr id="153" name="椭圆 152"/>
          <p:cNvSpPr/>
          <p:nvPr/>
        </p:nvSpPr>
        <p:spPr>
          <a:xfrm>
            <a:off x="7201558" y="179957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7215206" y="1891389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</a:t>
            </a:r>
            <a:endParaRPr lang="zh-CN" altLang="en-US" sz="1500" b="1" dirty="0"/>
          </a:p>
        </p:txBody>
      </p:sp>
      <p:sp>
        <p:nvSpPr>
          <p:cNvPr id="156" name="椭圆 155"/>
          <p:cNvSpPr/>
          <p:nvPr/>
        </p:nvSpPr>
        <p:spPr>
          <a:xfrm>
            <a:off x="7630186" y="181322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7643834" y="1901506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r3</a:t>
            </a:r>
            <a:endParaRPr lang="zh-CN" altLang="en-US" sz="1500" b="1" dirty="0"/>
          </a:p>
        </p:txBody>
      </p:sp>
      <p:sp>
        <p:nvSpPr>
          <p:cNvPr id="164" name="椭圆 163"/>
          <p:cNvSpPr/>
          <p:nvPr/>
        </p:nvSpPr>
        <p:spPr>
          <a:xfrm>
            <a:off x="8273128" y="181322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8292588" y="190503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</a:t>
            </a:r>
            <a:endParaRPr lang="zh-CN" altLang="en-US" sz="1500" b="1" dirty="0"/>
          </a:p>
        </p:txBody>
      </p:sp>
      <p:cxnSp>
        <p:nvCxnSpPr>
          <p:cNvPr id="169" name="曲线连接符 168"/>
          <p:cNvCxnSpPr>
            <a:stCxn id="153" idx="3"/>
            <a:endCxn id="107" idx="0"/>
          </p:cNvCxnSpPr>
          <p:nvPr/>
        </p:nvCxnSpPr>
        <p:spPr>
          <a:xfrm rot="5400000">
            <a:off x="6625631" y="2511101"/>
            <a:ext cx="1186427" cy="7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曲线连接符 177"/>
          <p:cNvCxnSpPr>
            <a:stCxn id="156" idx="3"/>
            <a:endCxn id="127" idx="0"/>
          </p:cNvCxnSpPr>
          <p:nvPr/>
        </p:nvCxnSpPr>
        <p:spPr>
          <a:xfrm rot="16200000" flipH="1">
            <a:off x="7096802" y="2489482"/>
            <a:ext cx="1172779" cy="641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曲线连接符 180"/>
          <p:cNvCxnSpPr>
            <a:stCxn id="164" idx="3"/>
            <a:endCxn id="149" idx="0"/>
          </p:cNvCxnSpPr>
          <p:nvPr/>
        </p:nvCxnSpPr>
        <p:spPr>
          <a:xfrm rot="16200000" flipH="1">
            <a:off x="7780688" y="2448538"/>
            <a:ext cx="1162329" cy="135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85720" y="4786510"/>
            <a:ext cx="685804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clone  -b  W900p-1   git@172.21.5.248:android4.1/w900p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checkout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-b</a:t>
            </a:r>
            <a:r>
              <a:rPr lang="en-US" altLang="zh-CN" sz="1400" b="1" dirty="0" smtClean="0"/>
              <a:t>  work1-user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add  .    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 add  -u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commit  -m  "</a:t>
            </a:r>
            <a:r>
              <a:rPr lang="en-US" altLang="zh-CN" sz="1400" b="1" dirty="0" err="1" smtClean="0"/>
              <a:t>myWork</a:t>
            </a:r>
            <a:r>
              <a:rPr lang="en-US" altLang="zh-CN" sz="1400" b="1" dirty="0" smtClean="0"/>
              <a:t>  message"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pull    /    </a:t>
            </a: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push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merge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--squash</a:t>
            </a:r>
            <a:r>
              <a:rPr lang="en-US" altLang="zh-CN" sz="1400" b="1" dirty="0" smtClean="0"/>
              <a:t>  work1-user 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reset  r1  --hard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format-patch  r1..r2`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am  0001-r2`.patch</a:t>
            </a:r>
            <a:endParaRPr lang="zh-CN" altLang="en-US" sz="1400" b="1" dirty="0" smtClean="0"/>
          </a:p>
        </p:txBody>
      </p:sp>
      <p:sp>
        <p:nvSpPr>
          <p:cNvPr id="194" name="TextBox 193"/>
          <p:cNvSpPr txBox="1"/>
          <p:nvPr/>
        </p:nvSpPr>
        <p:spPr>
          <a:xfrm>
            <a:off x="3286116" y="71414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zh-CN" altLang="en-US" b="1" dirty="0" smtClean="0"/>
              <a:t>个人工作区分支操作规范</a:t>
            </a:r>
            <a:endParaRPr lang="zh-CN" alt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970398" y="37402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8417692" y="437629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00034" y="3915795"/>
            <a:ext cx="268214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 err="1" smtClean="0"/>
              <a:t>git</a:t>
            </a:r>
            <a:r>
              <a:rPr lang="zh-CN" altLang="en-US" sz="3200" b="1" dirty="0" smtClean="0"/>
              <a:t>个人工作区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9" grpId="0" animBg="1"/>
      <p:bldP spid="100" grpId="0" animBg="1"/>
      <p:bldP spid="101" grpId="0" animBg="1"/>
      <p:bldP spid="102" grpId="0" animBg="1"/>
      <p:bldP spid="124" grpId="0"/>
      <p:bldP spid="13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4" grpId="1" animBg="1"/>
      <p:bldP spid="106" grpId="0"/>
      <p:bldP spid="106" grpId="1"/>
      <p:bldP spid="107" grpId="0" animBg="1"/>
      <p:bldP spid="108" grpId="0"/>
      <p:bldP spid="109" grpId="0" animBg="1"/>
      <p:bldP spid="110" grpId="0" animBg="1"/>
      <p:bldP spid="111" grpId="0" animBg="1"/>
      <p:bldP spid="114" grpId="0" animBg="1"/>
      <p:bldP spid="118" grpId="0" animBg="1"/>
      <p:bldP spid="121" grpId="0" animBg="1"/>
      <p:bldP spid="127" grpId="0" animBg="1"/>
      <p:bldP spid="129" grpId="0"/>
      <p:bldP spid="130" grpId="0" animBg="1"/>
      <p:bldP spid="130" grpId="1" animBg="1"/>
      <p:bldP spid="132" grpId="0"/>
      <p:bldP spid="132" grpId="1"/>
      <p:bldP spid="149" grpId="0" animBg="1"/>
      <p:bldP spid="150" grpId="0"/>
      <p:bldP spid="153" grpId="0" animBg="1"/>
      <p:bldP spid="154" grpId="0"/>
      <p:bldP spid="156" grpId="0" animBg="1"/>
      <p:bldP spid="163" grpId="0"/>
      <p:bldP spid="164" grpId="0" animBg="1"/>
      <p:bldP spid="165" grpId="0"/>
      <p:bldP spid="195" grpId="0"/>
      <p:bldP spid="1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9" name="Object 9"/>
          <p:cNvGraphicFramePr>
            <a:graphicFrameLocks noChangeAspect="1"/>
          </p:cNvGraphicFramePr>
          <p:nvPr>
            <p:ph idx="1"/>
          </p:nvPr>
        </p:nvGraphicFramePr>
        <p:xfrm>
          <a:off x="152400" y="1101725"/>
          <a:ext cx="8839200" cy="5584825"/>
        </p:xfrm>
        <a:graphic>
          <a:graphicData uri="http://schemas.openxmlformats.org/presentationml/2006/ole">
            <p:oleObj spid="_x0000_s1026" name="Visio" r:id="rId4" imgW="10631907" imgH="6716353" progId="Visio.Drawing.11">
              <p:embed/>
            </p:oleObj>
          </a:graphicData>
        </a:graphic>
      </p:graphicFrame>
      <p:sp>
        <p:nvSpPr>
          <p:cNvPr id="10241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28604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dirty="0"/>
              <a:t>工作流的改变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-sc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838215"/>
            <a:ext cx="8178109" cy="52339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261908" y="500042"/>
            <a:ext cx="8524934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48729" y="5500702"/>
            <a:ext cx="8524934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273483" y="4572008"/>
            <a:ext cx="8501122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261908" y="1928802"/>
            <a:ext cx="850112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1908" y="3129684"/>
            <a:ext cx="8452834" cy="1228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87995" y="3297699"/>
            <a:ext cx="6286544" cy="71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119296" y="323783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48122" y="32513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59433" y="3892353"/>
            <a:ext cx="6286544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953270" y="3844065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24972" y="385762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53864" y="385762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8461" y="3192661"/>
            <a:ext cx="120090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err="1" smtClean="0"/>
              <a:t>mtkCodebase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5883" y="3764165"/>
            <a:ext cx="825803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err="1" smtClean="0"/>
              <a:t>driverAll</a:t>
            </a:r>
            <a:endParaRPr lang="zh-CN" altLang="en-US" b="1" dirty="0"/>
          </a:p>
        </p:txBody>
      </p:sp>
      <p:cxnSp>
        <p:nvCxnSpPr>
          <p:cNvPr id="23" name="直接箭头连接符 22"/>
          <p:cNvCxnSpPr>
            <a:stCxn id="6" idx="4"/>
            <a:endCxn id="15" idx="0"/>
          </p:cNvCxnSpPr>
          <p:nvPr/>
        </p:nvCxnSpPr>
        <p:spPr>
          <a:xfrm rot="5400000">
            <a:off x="1876045" y="3529375"/>
            <a:ext cx="463353" cy="1660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4"/>
            <a:endCxn id="16" idx="0"/>
          </p:cNvCxnSpPr>
          <p:nvPr/>
        </p:nvCxnSpPr>
        <p:spPr>
          <a:xfrm rot="5400000">
            <a:off x="3876309" y="3614376"/>
            <a:ext cx="463353" cy="231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262172" y="4966132"/>
            <a:ext cx="6286544" cy="71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190734" y="4902935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345449" y="491649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046553" y="491649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19428" y="5700328"/>
            <a:ext cx="5429288" cy="861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61553" y="565204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665949" y="566560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334270" y="566560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87797" y="4857760"/>
            <a:ext cx="688009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</a:t>
            </a:r>
            <a:endParaRPr lang="zh-CN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55219" y="5572140"/>
            <a:ext cx="12266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W900p-1  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内销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直接箭头连接符 46"/>
          <p:cNvCxnSpPr>
            <a:stCxn id="115" idx="5"/>
            <a:endCxn id="42" idx="1"/>
          </p:cNvCxnSpPr>
          <p:nvPr/>
        </p:nvCxnSpPr>
        <p:spPr>
          <a:xfrm rot="16200000" flipH="1">
            <a:off x="2708145" y="5298632"/>
            <a:ext cx="621814" cy="126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5"/>
            <a:endCxn id="43" idx="0"/>
          </p:cNvCxnSpPr>
          <p:nvPr/>
        </p:nvCxnSpPr>
        <p:spPr>
          <a:xfrm rot="16200000" flipH="1">
            <a:off x="4288818" y="5217033"/>
            <a:ext cx="627153" cy="269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5"/>
            <a:endCxn id="44" idx="0"/>
          </p:cNvCxnSpPr>
          <p:nvPr/>
        </p:nvCxnSpPr>
        <p:spPr>
          <a:xfrm rot="16200000" flipH="1">
            <a:off x="6973530" y="5233424"/>
            <a:ext cx="627153" cy="237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976552" y="2109778"/>
            <a:ext cx="5214974" cy="131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918654" y="209482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976816" y="210839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119956" y="210839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405180" y="1463461"/>
            <a:ext cx="4786346" cy="86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358880" y="1415173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762502" y="1428736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7334270" y="1428736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76222" y="2049653"/>
            <a:ext cx="591829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w960</a:t>
            </a:r>
            <a:endParaRPr lang="zh-CN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43644" y="1335273"/>
            <a:ext cx="1130438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W960-1  </a:t>
            </a:r>
            <a:r>
              <a:rPr lang="zh-CN" altLang="en-US" sz="1100" b="1" dirty="0" smtClean="0">
                <a:solidFill>
                  <a:srgbClr val="0070C0"/>
                </a:solidFill>
              </a:rPr>
              <a:t>三方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60" name="直接箭头连接符 59"/>
          <p:cNvCxnSpPr>
            <a:stCxn id="131" idx="1"/>
            <a:endCxn id="55" idx="3"/>
          </p:cNvCxnSpPr>
          <p:nvPr/>
        </p:nvCxnSpPr>
        <p:spPr>
          <a:xfrm rot="5400000" flipH="1" flipV="1">
            <a:off x="3075209" y="1816582"/>
            <a:ext cx="584052" cy="25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1"/>
            <a:endCxn id="56" idx="4"/>
          </p:cNvCxnSpPr>
          <p:nvPr/>
        </p:nvCxnSpPr>
        <p:spPr>
          <a:xfrm rot="16200000" flipV="1">
            <a:off x="4636989" y="1768564"/>
            <a:ext cx="557703" cy="16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7"/>
            <a:endCxn id="57" idx="4"/>
          </p:cNvCxnSpPr>
          <p:nvPr/>
        </p:nvCxnSpPr>
        <p:spPr>
          <a:xfrm rot="5400000" flipH="1" flipV="1">
            <a:off x="7044957" y="1768564"/>
            <a:ext cx="557703" cy="163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405180" y="566871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3833808" y="566672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191130" y="566871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762634" y="566672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6119824" y="565515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5094577" y="1417161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3905246" y="1420274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262436" y="1418286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5619758" y="1420274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191262" y="1418286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6762766" y="1406711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405180" y="6321245"/>
            <a:ext cx="5143536" cy="1081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3329726" y="6272957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4901362" y="628652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687444" y="628652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630673" y="6193057"/>
            <a:ext cx="12266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W900p-2  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外销</a:t>
            </a:r>
            <a:endParaRPr lang="zh-CN" altLang="en-US" b="1" dirty="0"/>
          </a:p>
        </p:txBody>
      </p:sp>
      <p:sp>
        <p:nvSpPr>
          <p:cNvPr id="94" name="椭圆 93"/>
          <p:cNvSpPr/>
          <p:nvPr/>
        </p:nvSpPr>
        <p:spPr>
          <a:xfrm>
            <a:off x="3619494" y="628963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048122" y="62876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405444" y="628963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5976948" y="62876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6548452" y="627607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771894" y="891957"/>
            <a:ext cx="4562508" cy="86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3725594" y="843669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5129216" y="857232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7700984" y="857232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696044" y="763769"/>
            <a:ext cx="1023037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W960-2 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TD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405444" y="845657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200522" y="848770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629150" y="846782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5986472" y="848770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6557976" y="846782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7129480" y="835207"/>
            <a:ext cx="142876" cy="1428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曲线连接符 110"/>
          <p:cNvCxnSpPr>
            <a:stCxn id="115" idx="3"/>
            <a:endCxn id="90" idx="3"/>
          </p:cNvCxnSpPr>
          <p:nvPr/>
        </p:nvCxnSpPr>
        <p:spPr>
          <a:xfrm rot="16200000" flipH="1">
            <a:off x="2430746" y="5475004"/>
            <a:ext cx="1343759" cy="496050"/>
          </a:xfrm>
          <a:prstGeom prst="curvedConnector3">
            <a:avLst>
              <a:gd name="adj1" fmla="val 11856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曲线连接符 134"/>
          <p:cNvCxnSpPr>
            <a:stCxn id="39" idx="3"/>
            <a:endCxn id="91" idx="3"/>
          </p:cNvCxnSpPr>
          <p:nvPr/>
        </p:nvCxnSpPr>
        <p:spPr>
          <a:xfrm rot="16200000" flipH="1">
            <a:off x="3959318" y="5445504"/>
            <a:ext cx="1370022" cy="555913"/>
          </a:xfrm>
          <a:prstGeom prst="curvedConnector3">
            <a:avLst>
              <a:gd name="adj1" fmla="val 118213"/>
            </a:avLst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40" idx="3"/>
            <a:endCxn id="92" idx="3"/>
          </p:cNvCxnSpPr>
          <p:nvPr/>
        </p:nvCxnSpPr>
        <p:spPr>
          <a:xfrm rot="16200000" flipH="1">
            <a:off x="6702911" y="5403015"/>
            <a:ext cx="1370022" cy="640891"/>
          </a:xfrm>
          <a:prstGeom prst="curvedConnector3">
            <a:avLst>
              <a:gd name="adj1" fmla="val 118213"/>
            </a:avLst>
          </a:prstGeom>
          <a:ln w="28575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5"/>
            <a:endCxn id="100" idx="5"/>
          </p:cNvCxnSpPr>
          <p:nvPr/>
        </p:nvCxnSpPr>
        <p:spPr>
          <a:xfrm rot="5400000" flipH="1" flipV="1">
            <a:off x="3023328" y="1397987"/>
            <a:ext cx="1256584" cy="391852"/>
          </a:xfrm>
          <a:prstGeom prst="curvedConnector3">
            <a:avLst>
              <a:gd name="adj1" fmla="val -19857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7" name="曲线连接符 166"/>
          <p:cNvCxnSpPr>
            <a:stCxn id="52" idx="5"/>
            <a:endCxn id="104" idx="5"/>
          </p:cNvCxnSpPr>
          <p:nvPr/>
        </p:nvCxnSpPr>
        <p:spPr>
          <a:xfrm rot="5400000" flipH="1" flipV="1">
            <a:off x="4681715" y="1384662"/>
            <a:ext cx="1262734" cy="428628"/>
          </a:xfrm>
          <a:prstGeom prst="curvedConnector3">
            <a:avLst>
              <a:gd name="adj1" fmla="val -1976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6" name="曲线连接符 175"/>
          <p:cNvCxnSpPr>
            <a:stCxn id="53" idx="5"/>
            <a:endCxn id="102" idx="5"/>
          </p:cNvCxnSpPr>
          <p:nvPr/>
        </p:nvCxnSpPr>
        <p:spPr>
          <a:xfrm rot="5400000" flipH="1" flipV="1">
            <a:off x="6906842" y="1314250"/>
            <a:ext cx="1251159" cy="581028"/>
          </a:xfrm>
          <a:prstGeom prst="curvedConnector3">
            <a:avLst>
              <a:gd name="adj1" fmla="val -19943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曲线连接符 111"/>
          <p:cNvCxnSpPr>
            <a:stCxn id="147" idx="3"/>
            <a:endCxn id="38" idx="0"/>
          </p:cNvCxnSpPr>
          <p:nvPr/>
        </p:nvCxnSpPr>
        <p:spPr>
          <a:xfrm rot="5400000">
            <a:off x="2043628" y="4198125"/>
            <a:ext cx="923355" cy="4862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151" idx="3"/>
            <a:endCxn id="117" idx="0"/>
          </p:cNvCxnSpPr>
          <p:nvPr/>
        </p:nvCxnSpPr>
        <p:spPr>
          <a:xfrm rot="5400000">
            <a:off x="3887884" y="4068381"/>
            <a:ext cx="949618" cy="7720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155" idx="4"/>
            <a:endCxn id="40" idx="0"/>
          </p:cNvCxnSpPr>
          <p:nvPr/>
        </p:nvCxnSpPr>
        <p:spPr>
          <a:xfrm rot="16200000" flipH="1">
            <a:off x="6572176" y="4370683"/>
            <a:ext cx="915994" cy="17563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147" idx="0"/>
            <a:endCxn id="51" idx="4"/>
          </p:cNvCxnSpPr>
          <p:nvPr/>
        </p:nvCxnSpPr>
        <p:spPr>
          <a:xfrm rot="5400000" flipH="1" flipV="1">
            <a:off x="2084559" y="2952096"/>
            <a:ext cx="1619924" cy="1911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151" idx="0"/>
            <a:endCxn id="138" idx="4"/>
          </p:cNvCxnSpPr>
          <p:nvPr/>
        </p:nvCxnSpPr>
        <p:spPr>
          <a:xfrm rot="16200000" flipV="1">
            <a:off x="3902172" y="2960584"/>
            <a:ext cx="1614499" cy="1795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155" idx="0"/>
            <a:endCxn id="132" idx="5"/>
          </p:cNvCxnSpPr>
          <p:nvPr/>
        </p:nvCxnSpPr>
        <p:spPr>
          <a:xfrm rot="16200000" flipV="1">
            <a:off x="5926756" y="2842028"/>
            <a:ext cx="1616372" cy="4148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820318" y="3297699"/>
            <a:ext cx="4395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m1</a:t>
            </a:r>
            <a:endParaRPr lang="zh-CN" altLang="en-US" sz="15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3702507" y="3297699"/>
            <a:ext cx="4395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m2</a:t>
            </a:r>
            <a:endParaRPr lang="zh-CN" altLang="en-US" sz="15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619230" y="3903928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d1</a:t>
            </a:r>
            <a:endParaRPr lang="zh-CN" altLang="en-US" sz="15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3727645" y="39059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d2</a:t>
            </a:r>
            <a:endParaRPr lang="zh-CN" altLang="en-US" sz="15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151835" y="39059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d3</a:t>
            </a:r>
            <a:endParaRPr lang="zh-CN" altLang="en-US" sz="1500" b="1" dirty="0"/>
          </a:p>
        </p:txBody>
      </p:sp>
      <p:sp>
        <p:nvSpPr>
          <p:cNvPr id="147" name="椭圆 146"/>
          <p:cNvSpPr/>
          <p:nvPr/>
        </p:nvSpPr>
        <p:spPr>
          <a:xfrm>
            <a:off x="2727513" y="385762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727777" y="385762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6870917" y="385762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2833676" y="492919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905246" y="492919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847238" y="58457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1" name="椭圆 130"/>
          <p:cNvSpPr/>
          <p:nvPr/>
        </p:nvSpPr>
        <p:spPr>
          <a:xfrm>
            <a:off x="3333742" y="210025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6405576" y="211930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548188" y="210025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999638" y="3944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2690800" y="3929066"/>
            <a:ext cx="4042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D1</a:t>
            </a:r>
            <a:endParaRPr lang="zh-CN" altLang="en-US" sz="15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2020006" y="5000636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s1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2547924" y="5000636"/>
            <a:ext cx="3738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S1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903042" y="4977511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s2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457700" y="4977511"/>
            <a:ext cx="3738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S2</a:t>
            </a:r>
            <a:endParaRPr lang="zh-CN" altLang="en-US" sz="15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6753964" y="4963223"/>
            <a:ext cx="3593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s3</a:t>
            </a:r>
            <a:endParaRPr lang="zh-CN" altLang="en-US" sz="15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6930178" y="3910016"/>
            <a:ext cx="4042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D3</a:t>
            </a:r>
            <a:endParaRPr lang="zh-CN" altLang="en-US" sz="15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762502" y="3895728"/>
            <a:ext cx="4042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D2</a:t>
            </a:r>
            <a:endParaRPr lang="zh-CN" altLang="en-US" sz="15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7618322" y="5786454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fix1</a:t>
            </a:r>
            <a:endParaRPr lang="zh-CN" altLang="en-US" sz="1500" b="1" dirty="0"/>
          </a:p>
        </p:txBody>
      </p:sp>
      <p:sp>
        <p:nvSpPr>
          <p:cNvPr id="119" name="椭圆 118"/>
          <p:cNvSpPr/>
          <p:nvPr/>
        </p:nvSpPr>
        <p:spPr>
          <a:xfrm>
            <a:off x="7620022" y="492919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曲线连接符 121"/>
          <p:cNvCxnSpPr>
            <a:stCxn id="125" idx="0"/>
            <a:endCxn id="119" idx="4"/>
          </p:cNvCxnSpPr>
          <p:nvPr/>
        </p:nvCxnSpPr>
        <p:spPr>
          <a:xfrm rot="16200000" flipV="1">
            <a:off x="7459240" y="5304295"/>
            <a:ext cx="607317" cy="1428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7762898" y="5679391"/>
            <a:ext cx="142876" cy="1428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8262964" y="628652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曲线连接符 128"/>
          <p:cNvCxnSpPr>
            <a:stCxn id="119" idx="6"/>
            <a:endCxn id="127" idx="0"/>
          </p:cNvCxnSpPr>
          <p:nvPr/>
        </p:nvCxnSpPr>
        <p:spPr>
          <a:xfrm>
            <a:off x="7762898" y="5000636"/>
            <a:ext cx="571504" cy="128588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286116" y="71414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zh-CN" altLang="en-US" b="1" dirty="0" smtClean="0"/>
              <a:t>服务器版本库分支方案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3" grpId="0" animBg="1"/>
      <p:bldP spid="179" grpId="0" animBg="1"/>
      <p:bldP spid="178" grpId="0" animBg="1"/>
      <p:bldP spid="18" grpId="0" animBg="1"/>
      <p:bldP spid="9" grpId="0" animBg="1"/>
      <p:bldP spid="6" grpId="0" animBg="1"/>
      <p:bldP spid="10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40" grpId="0"/>
      <p:bldP spid="141" grpId="0"/>
      <p:bldP spid="143" grpId="0"/>
      <p:bldP spid="145" grpId="0"/>
      <p:bldP spid="147" grpId="0" animBg="1"/>
      <p:bldP spid="151" grpId="0" animBg="1"/>
      <p:bldP spid="115" grpId="0" animBg="1"/>
      <p:bldP spid="117" grpId="0" animBg="1"/>
      <p:bldP spid="130" grpId="0"/>
      <p:bldP spid="131" grpId="0" animBg="1"/>
      <p:bldP spid="132" grpId="0" animBg="1"/>
      <p:bldP spid="138" grpId="0" animBg="1"/>
      <p:bldP spid="154" grpId="0"/>
      <p:bldP spid="157" grpId="0"/>
      <p:bldP spid="158" grpId="0"/>
      <p:bldP spid="159" grpId="0"/>
      <p:bldP spid="160" grpId="0"/>
      <p:bldP spid="161" grpId="0"/>
      <p:bldP spid="168" grpId="0"/>
      <p:bldP spid="114" grpId="0"/>
      <p:bldP spid="119" grpId="0" animBg="1"/>
      <p:bldP spid="125" grpId="0" animBg="1"/>
      <p:bldP spid="1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428604"/>
            <a:ext cx="9144000" cy="235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60966" y="1643050"/>
            <a:ext cx="8524934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131665" y="1842676"/>
            <a:ext cx="5429288" cy="861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73790" y="179438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678186" y="18079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715140" y="18079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7456" y="1714488"/>
            <a:ext cx="12266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W900p-1  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内销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直接箭头连接符 46"/>
          <p:cNvCxnSpPr>
            <a:stCxn id="115" idx="5"/>
            <a:endCxn id="42" idx="1"/>
          </p:cNvCxnSpPr>
          <p:nvPr/>
        </p:nvCxnSpPr>
        <p:spPr>
          <a:xfrm rot="16200000" flipH="1">
            <a:off x="2324726" y="1045324"/>
            <a:ext cx="418484" cy="1121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5"/>
            <a:endCxn id="43" idx="0"/>
          </p:cNvCxnSpPr>
          <p:nvPr/>
        </p:nvCxnSpPr>
        <p:spPr>
          <a:xfrm rot="16200000" flipH="1">
            <a:off x="3629587" y="687913"/>
            <a:ext cx="417231" cy="182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5"/>
            <a:endCxn id="44" idx="0"/>
          </p:cNvCxnSpPr>
          <p:nvPr/>
        </p:nvCxnSpPr>
        <p:spPr>
          <a:xfrm rot="16200000" flipH="1">
            <a:off x="5499931" y="521303"/>
            <a:ext cx="417231" cy="2156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3417417" y="181106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3846045" y="180907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203367" y="181106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774871" y="180907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6132061" y="179750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36"/>
          <p:cNvGrpSpPr/>
          <p:nvPr/>
        </p:nvGrpSpPr>
        <p:grpSpPr>
          <a:xfrm>
            <a:off x="274145" y="472746"/>
            <a:ext cx="5369425" cy="1077297"/>
            <a:chOff x="274145" y="142852"/>
            <a:chExt cx="8512697" cy="2240050"/>
          </a:xfrm>
        </p:grpSpPr>
        <p:sp>
          <p:nvSpPr>
            <p:cNvPr id="179" name="矩形 178"/>
            <p:cNvSpPr/>
            <p:nvPr/>
          </p:nvSpPr>
          <p:spPr>
            <a:xfrm>
              <a:off x="285720" y="1585176"/>
              <a:ext cx="8501122" cy="7858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4145" y="142852"/>
              <a:ext cx="8452834" cy="12280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00232" y="310867"/>
              <a:ext cx="6286544" cy="714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131533" y="251004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060359" y="264567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071670" y="905521"/>
              <a:ext cx="6286544" cy="71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65507" y="857233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037209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466101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698" y="205829"/>
              <a:ext cx="1337288" cy="4799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900" b="1" dirty="0" err="1" smtClean="0"/>
                <a:t>mtkCodebase</a:t>
              </a:r>
              <a:endParaRPr lang="zh-CN" altLang="en-US" sz="1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120" y="777333"/>
              <a:ext cx="1017070" cy="511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b="1" dirty="0" err="1" smtClean="0"/>
                <a:t>driverAll</a:t>
              </a:r>
              <a:endParaRPr lang="zh-CN" altLang="en-US" b="1" dirty="0"/>
            </a:p>
          </p:txBody>
        </p:sp>
        <p:cxnSp>
          <p:nvCxnSpPr>
            <p:cNvPr id="23" name="直接箭头连接符 22"/>
            <p:cNvCxnSpPr>
              <a:stCxn id="6" idx="4"/>
              <a:endCxn id="15" idx="0"/>
            </p:cNvCxnSpPr>
            <p:nvPr/>
          </p:nvCxnSpPr>
          <p:spPr>
            <a:xfrm rot="5400000">
              <a:off x="1888282" y="542543"/>
              <a:ext cx="463353" cy="1660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4"/>
              <a:endCxn id="16" idx="0"/>
            </p:cNvCxnSpPr>
            <p:nvPr/>
          </p:nvCxnSpPr>
          <p:spPr>
            <a:xfrm rot="5400000">
              <a:off x="3888546" y="627544"/>
              <a:ext cx="463353" cy="231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2274409" y="1979300"/>
              <a:ext cx="6286544" cy="7143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202971" y="1916103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357686" y="19296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058790" y="19296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035" y="1870929"/>
              <a:ext cx="867128" cy="5119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w900p</a:t>
              </a:r>
              <a:endParaRPr lang="zh-CN" altLang="en-US" b="1" dirty="0"/>
            </a:p>
          </p:txBody>
        </p:sp>
        <p:cxnSp>
          <p:nvCxnSpPr>
            <p:cNvPr id="112" name="曲线连接符 111"/>
            <p:cNvCxnSpPr>
              <a:stCxn id="147" idx="3"/>
              <a:endCxn id="38" idx="0"/>
            </p:cNvCxnSpPr>
            <p:nvPr/>
          </p:nvCxnSpPr>
          <p:spPr>
            <a:xfrm rot="5400000">
              <a:off x="2055865" y="1211293"/>
              <a:ext cx="923355" cy="48626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曲线连接符 115"/>
            <p:cNvCxnSpPr>
              <a:stCxn id="151" idx="3"/>
              <a:endCxn id="117" idx="0"/>
            </p:cNvCxnSpPr>
            <p:nvPr/>
          </p:nvCxnSpPr>
          <p:spPr>
            <a:xfrm rot="5400000">
              <a:off x="3900121" y="1081549"/>
              <a:ext cx="949618" cy="77201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曲线连接符 119"/>
            <p:cNvCxnSpPr>
              <a:stCxn id="155" idx="4"/>
              <a:endCxn id="40" idx="0"/>
            </p:cNvCxnSpPr>
            <p:nvPr/>
          </p:nvCxnSpPr>
          <p:spPr>
            <a:xfrm rot="16200000" flipH="1">
              <a:off x="6584413" y="1383851"/>
              <a:ext cx="915994" cy="17563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832555" y="310867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m1</a:t>
              </a:r>
              <a:endParaRPr lang="zh-CN" altLang="en-US" sz="15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714744" y="310867"/>
              <a:ext cx="4395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m2</a:t>
              </a:r>
              <a:endParaRPr lang="zh-CN" altLang="en-US" sz="15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631467" y="917096"/>
              <a:ext cx="3850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d1</a:t>
              </a:r>
              <a:endParaRPr lang="zh-CN" altLang="en-US" sz="1500" b="1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739882" y="919084"/>
              <a:ext cx="3850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d2</a:t>
              </a:r>
              <a:endParaRPr lang="zh-CN" altLang="en-US" sz="15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164072" y="919084"/>
              <a:ext cx="3850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d3</a:t>
              </a:r>
              <a:endParaRPr lang="zh-CN" altLang="en-US" sz="1500" b="1" dirty="0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2739750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4740014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6883154" y="87079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45913" y="19423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17483" y="19423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703037" y="942234"/>
              <a:ext cx="4042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D1</a:t>
              </a:r>
              <a:endParaRPr lang="zh-CN" altLang="en-US" sz="1500" b="1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2243" y="2013804"/>
              <a:ext cx="3593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s1</a:t>
              </a:r>
              <a:endParaRPr lang="zh-CN" altLang="en-US" sz="1500" b="1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560161" y="2013804"/>
              <a:ext cx="3738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S1</a:t>
              </a:r>
              <a:endParaRPr lang="zh-CN" altLang="en-US" sz="15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915279" y="1990679"/>
              <a:ext cx="3593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s2</a:t>
              </a:r>
              <a:endParaRPr lang="zh-CN" altLang="en-US" sz="1500" b="1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469937" y="1990679"/>
              <a:ext cx="3738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S2</a:t>
              </a:r>
              <a:endParaRPr lang="zh-CN" altLang="en-US" sz="1500" b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766201" y="1976391"/>
              <a:ext cx="35939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s3</a:t>
              </a:r>
              <a:endParaRPr lang="zh-CN" altLang="en-US" sz="1500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942415" y="923184"/>
              <a:ext cx="4042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D3</a:t>
              </a:r>
              <a:endParaRPr lang="zh-CN" altLang="en-US" sz="15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774739" y="908896"/>
              <a:ext cx="4042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b="1" dirty="0" smtClean="0"/>
                <a:t>D2</a:t>
              </a:r>
              <a:endParaRPr lang="zh-CN" altLang="en-US" sz="1500" b="1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632259" y="1942366"/>
              <a:ext cx="142876" cy="1428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261908" y="2940809"/>
            <a:ext cx="8524934" cy="1714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flipV="1">
            <a:off x="2000232" y="3138447"/>
            <a:ext cx="6572296" cy="71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942357" y="3092147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546753" y="310571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6215074" y="310571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49334" y="3012247"/>
            <a:ext cx="122661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W900p-1  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内销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2285984" y="310882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2714612" y="310683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071934" y="310882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643438" y="310683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5000628" y="309526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6500826" y="3703477"/>
            <a:ext cx="642942" cy="945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6429388" y="365518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188332" y="3189148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r1</a:t>
            </a:r>
            <a:endParaRPr lang="zh-CN" altLang="en-US" sz="1500" b="1" dirty="0"/>
          </a:p>
        </p:txBody>
      </p:sp>
      <p:cxnSp>
        <p:nvCxnSpPr>
          <p:cNvPr id="131" name="曲线连接符 130"/>
          <p:cNvCxnSpPr>
            <a:stCxn id="84" idx="3"/>
            <a:endCxn id="102" idx="7"/>
          </p:cNvCxnSpPr>
          <p:nvPr/>
        </p:nvCxnSpPr>
        <p:spPr>
          <a:xfrm rot="16200000" flipH="1">
            <a:off x="6169444" y="3294216"/>
            <a:ext cx="448451" cy="3153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42910" y="2143116"/>
            <a:ext cx="600079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en-US" altLang="zh-CN" b="1" dirty="0" smtClean="0"/>
              <a:t>  clone  -b  W900p-1   git@172.21.5.248:android4.1/w900p</a:t>
            </a:r>
            <a:endParaRPr lang="zh-CN" altLang="en-US" b="1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6367381" y="649412"/>
            <a:ext cx="227658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4000" b="1" dirty="0" err="1" smtClean="0"/>
              <a:t>git</a:t>
            </a:r>
            <a:r>
              <a:rPr lang="zh-CN" altLang="en-US" sz="4000" b="1" dirty="0" smtClean="0"/>
              <a:t>服务器</a:t>
            </a:r>
            <a:endParaRPr lang="zh-CN" altLang="en-US" sz="3200" b="1" dirty="0"/>
          </a:p>
        </p:txBody>
      </p:sp>
      <p:sp>
        <p:nvSpPr>
          <p:cNvPr id="89" name="下箭头 88"/>
          <p:cNvSpPr/>
          <p:nvPr/>
        </p:nvSpPr>
        <p:spPr>
          <a:xfrm flipH="1">
            <a:off x="6179450" y="2452618"/>
            <a:ext cx="249938" cy="6190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6786578" y="365518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72330" y="365518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5214942" y="3583751"/>
            <a:ext cx="103118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work1-user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715140" y="31111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曲线连接符 102"/>
          <p:cNvCxnSpPr>
            <a:stCxn id="92" idx="7"/>
            <a:endCxn id="94" idx="3"/>
          </p:cNvCxnSpPr>
          <p:nvPr/>
        </p:nvCxnSpPr>
        <p:spPr>
          <a:xfrm rot="16200000" flipV="1">
            <a:off x="6743668" y="3225499"/>
            <a:ext cx="443010" cy="458218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792390" y="3179391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r2`</a:t>
            </a:r>
            <a:endParaRPr lang="zh-CN" altLang="en-US" sz="1500" b="1" dirty="0"/>
          </a:p>
        </p:txBody>
      </p:sp>
      <p:sp>
        <p:nvSpPr>
          <p:cNvPr id="107" name="椭圆 106"/>
          <p:cNvSpPr/>
          <p:nvPr/>
        </p:nvSpPr>
        <p:spPr>
          <a:xfrm>
            <a:off x="7143768" y="310795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215206" y="3172472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</a:t>
            </a:r>
            <a:endParaRPr lang="zh-CN" altLang="en-US" sz="1500" b="1" dirty="0"/>
          </a:p>
        </p:txBody>
      </p:sp>
      <p:sp>
        <p:nvSpPr>
          <p:cNvPr id="109" name="矩形 108"/>
          <p:cNvSpPr/>
          <p:nvPr/>
        </p:nvSpPr>
        <p:spPr>
          <a:xfrm>
            <a:off x="7429520" y="4346419"/>
            <a:ext cx="1143008" cy="945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7358082" y="429813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715272" y="429813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8001024" y="429813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143636" y="4201640"/>
            <a:ext cx="103118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work2-user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8429652" y="429813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曲线连接符 122"/>
          <p:cNvCxnSpPr>
            <a:stCxn id="107" idx="5"/>
            <a:endCxn id="110" idx="1"/>
          </p:cNvCxnSpPr>
          <p:nvPr/>
        </p:nvCxnSpPr>
        <p:spPr>
          <a:xfrm rot="16200000" flipH="1">
            <a:off x="6777788" y="3717837"/>
            <a:ext cx="1089150" cy="1132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7643834" y="310795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7534066" y="319623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r3</a:t>
            </a:r>
            <a:endParaRPr lang="zh-CN" altLang="en-US" sz="1500" b="1" dirty="0"/>
          </a:p>
        </p:txBody>
      </p:sp>
      <p:sp>
        <p:nvSpPr>
          <p:cNvPr id="130" name="椭圆 129"/>
          <p:cNvSpPr/>
          <p:nvPr/>
        </p:nvSpPr>
        <p:spPr>
          <a:xfrm>
            <a:off x="7929586" y="31111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929586" y="3196237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r4`</a:t>
            </a:r>
            <a:endParaRPr lang="zh-CN" altLang="en-US" sz="1500" b="1" dirty="0"/>
          </a:p>
        </p:txBody>
      </p:sp>
      <p:cxnSp>
        <p:nvCxnSpPr>
          <p:cNvPr id="133" name="曲线连接符 132"/>
          <p:cNvCxnSpPr>
            <a:stCxn id="121" idx="0"/>
            <a:endCxn id="130" idx="3"/>
          </p:cNvCxnSpPr>
          <p:nvPr/>
        </p:nvCxnSpPr>
        <p:spPr>
          <a:xfrm rot="16200000" flipV="1">
            <a:off x="7693286" y="3490327"/>
            <a:ext cx="1065028" cy="550580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8358214" y="3097503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8292588" y="3172472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</a:t>
            </a:r>
            <a:endParaRPr lang="zh-CN" altLang="en-US" sz="15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649514" y="1887858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r1</a:t>
            </a:r>
            <a:endParaRPr lang="zh-CN" altLang="en-US" sz="1500" b="1" dirty="0"/>
          </a:p>
        </p:txBody>
      </p:sp>
      <p:sp>
        <p:nvSpPr>
          <p:cNvPr id="153" name="椭圆 152"/>
          <p:cNvSpPr/>
          <p:nvPr/>
        </p:nvSpPr>
        <p:spPr>
          <a:xfrm>
            <a:off x="7201558" y="179957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7215206" y="1891389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</a:t>
            </a:r>
            <a:endParaRPr lang="zh-CN" altLang="en-US" sz="1500" b="1" dirty="0"/>
          </a:p>
        </p:txBody>
      </p:sp>
      <p:sp>
        <p:nvSpPr>
          <p:cNvPr id="156" name="椭圆 155"/>
          <p:cNvSpPr/>
          <p:nvPr/>
        </p:nvSpPr>
        <p:spPr>
          <a:xfrm>
            <a:off x="7630186" y="181322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7643834" y="1901506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r3</a:t>
            </a:r>
            <a:endParaRPr lang="zh-CN" altLang="en-US" sz="1500" b="1" dirty="0"/>
          </a:p>
        </p:txBody>
      </p:sp>
      <p:sp>
        <p:nvSpPr>
          <p:cNvPr id="164" name="椭圆 163"/>
          <p:cNvSpPr/>
          <p:nvPr/>
        </p:nvSpPr>
        <p:spPr>
          <a:xfrm>
            <a:off x="8273128" y="181322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8292588" y="190503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</a:t>
            </a:r>
            <a:endParaRPr lang="zh-CN" altLang="en-US" sz="1500" b="1" dirty="0"/>
          </a:p>
        </p:txBody>
      </p:sp>
      <p:cxnSp>
        <p:nvCxnSpPr>
          <p:cNvPr id="169" name="曲线连接符 168"/>
          <p:cNvCxnSpPr>
            <a:stCxn id="153" idx="3"/>
            <a:endCxn id="107" idx="0"/>
          </p:cNvCxnSpPr>
          <p:nvPr/>
        </p:nvCxnSpPr>
        <p:spPr>
          <a:xfrm rot="5400000">
            <a:off x="6625631" y="2511101"/>
            <a:ext cx="1186427" cy="72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曲线连接符 177"/>
          <p:cNvCxnSpPr>
            <a:stCxn id="156" idx="3"/>
            <a:endCxn id="127" idx="0"/>
          </p:cNvCxnSpPr>
          <p:nvPr/>
        </p:nvCxnSpPr>
        <p:spPr>
          <a:xfrm rot="16200000" flipH="1">
            <a:off x="7096802" y="2489482"/>
            <a:ext cx="1172779" cy="641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曲线连接符 180"/>
          <p:cNvCxnSpPr>
            <a:stCxn id="164" idx="3"/>
            <a:endCxn id="149" idx="0"/>
          </p:cNvCxnSpPr>
          <p:nvPr/>
        </p:nvCxnSpPr>
        <p:spPr>
          <a:xfrm rot="16200000" flipH="1">
            <a:off x="7780688" y="2448538"/>
            <a:ext cx="1162329" cy="135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285720" y="4786510"/>
            <a:ext cx="685804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clone  -b  W900p-1   git@172.21.5.248:android4.1/w900p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checkout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-b</a:t>
            </a:r>
            <a:r>
              <a:rPr lang="en-US" altLang="zh-CN" sz="1400" b="1" dirty="0" smtClean="0"/>
              <a:t>  work1-user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add  .    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 add  -u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commit  -m  "</a:t>
            </a:r>
            <a:r>
              <a:rPr lang="en-US" altLang="zh-CN" sz="1400" b="1" dirty="0" err="1" smtClean="0"/>
              <a:t>myWork</a:t>
            </a:r>
            <a:r>
              <a:rPr lang="en-US" altLang="zh-CN" sz="1400" b="1" dirty="0" smtClean="0"/>
              <a:t>  message"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pull    /    </a:t>
            </a: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push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merge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--squash</a:t>
            </a:r>
            <a:r>
              <a:rPr lang="en-US" altLang="zh-CN" sz="1400" b="1" dirty="0" smtClean="0"/>
              <a:t>  work1-user 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reset  r1  --hard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format-patch  r1..r2`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am  0001-r2`.patch</a:t>
            </a:r>
            <a:endParaRPr lang="zh-CN" altLang="en-US" sz="1400" b="1" dirty="0" smtClean="0"/>
          </a:p>
        </p:txBody>
      </p:sp>
      <p:sp>
        <p:nvSpPr>
          <p:cNvPr id="194" name="TextBox 193"/>
          <p:cNvSpPr txBox="1"/>
          <p:nvPr/>
        </p:nvSpPr>
        <p:spPr>
          <a:xfrm>
            <a:off x="3286116" y="71414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zh-CN" altLang="en-US" b="1" dirty="0" smtClean="0"/>
              <a:t>个人工作区分支操作规范</a:t>
            </a:r>
            <a:endParaRPr lang="zh-CN" alt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970398" y="37402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8417692" y="4376298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00034" y="3915795"/>
            <a:ext cx="268214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 err="1" smtClean="0"/>
              <a:t>git</a:t>
            </a:r>
            <a:r>
              <a:rPr lang="zh-CN" altLang="en-US" sz="3200" b="1" dirty="0" smtClean="0"/>
              <a:t>个人工作区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9" grpId="0" animBg="1"/>
      <p:bldP spid="100" grpId="0" animBg="1"/>
      <p:bldP spid="101" grpId="0" animBg="1"/>
      <p:bldP spid="102" grpId="0" animBg="1"/>
      <p:bldP spid="124" grpId="0"/>
      <p:bldP spid="13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4" grpId="1" animBg="1"/>
      <p:bldP spid="106" grpId="0"/>
      <p:bldP spid="106" grpId="1"/>
      <p:bldP spid="107" grpId="0" animBg="1"/>
      <p:bldP spid="108" grpId="0"/>
      <p:bldP spid="109" grpId="0" animBg="1"/>
      <p:bldP spid="110" grpId="0" animBg="1"/>
      <p:bldP spid="111" grpId="0" animBg="1"/>
      <p:bldP spid="114" grpId="0" animBg="1"/>
      <p:bldP spid="118" grpId="0" animBg="1"/>
      <p:bldP spid="121" grpId="0" animBg="1"/>
      <p:bldP spid="127" grpId="0" animBg="1"/>
      <p:bldP spid="129" grpId="0"/>
      <p:bldP spid="130" grpId="0" animBg="1"/>
      <p:bldP spid="130" grpId="1" animBg="1"/>
      <p:bldP spid="132" grpId="0"/>
      <p:bldP spid="132" grpId="1"/>
      <p:bldP spid="149" grpId="0" animBg="1"/>
      <p:bldP spid="150" grpId="0"/>
      <p:bldP spid="153" grpId="0" animBg="1"/>
      <p:bldP spid="154" grpId="0"/>
      <p:bldP spid="156" grpId="0" animBg="1"/>
      <p:bldP spid="163" grpId="0"/>
      <p:bldP spid="164" grpId="0" animBg="1"/>
      <p:bldP spid="165" grpId="0"/>
      <p:bldP spid="195" grpId="0"/>
      <p:bldP spid="1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09408" y="2714620"/>
            <a:ext cx="7834492" cy="1928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3428992" y="4249542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曲线连接符 172"/>
          <p:cNvCxnSpPr>
            <a:stCxn id="83" idx="6"/>
          </p:cNvCxnSpPr>
          <p:nvPr/>
        </p:nvCxnSpPr>
        <p:spPr>
          <a:xfrm>
            <a:off x="4407237" y="4267900"/>
            <a:ext cx="307639" cy="73273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714348" y="1142984"/>
            <a:ext cx="7429552" cy="8572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曲线连接符 185"/>
          <p:cNvCxnSpPr>
            <a:stCxn id="51" idx="4"/>
            <a:endCxn id="81" idx="2"/>
          </p:cNvCxnSpPr>
          <p:nvPr/>
        </p:nvCxnSpPr>
        <p:spPr>
          <a:xfrm rot="16200000" flipH="1">
            <a:off x="2808685" y="1595939"/>
            <a:ext cx="821510" cy="86678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曲线连接符 185"/>
          <p:cNvCxnSpPr>
            <a:stCxn id="83" idx="0"/>
            <a:endCxn id="81" idx="4"/>
          </p:cNvCxnSpPr>
          <p:nvPr/>
        </p:nvCxnSpPr>
        <p:spPr>
          <a:xfrm rot="16200000" flipV="1">
            <a:off x="3209404" y="3070065"/>
            <a:ext cx="1619136" cy="5274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83" idx="4"/>
            <a:endCxn id="170" idx="7"/>
          </p:cNvCxnSpPr>
          <p:nvPr/>
        </p:nvCxnSpPr>
        <p:spPr>
          <a:xfrm rot="5400000">
            <a:off x="3822901" y="4540024"/>
            <a:ext cx="607423" cy="3122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曲线连接符 185"/>
          <p:cNvCxnSpPr>
            <a:stCxn id="96" idx="4"/>
            <a:endCxn id="185" idx="6"/>
          </p:cNvCxnSpPr>
          <p:nvPr/>
        </p:nvCxnSpPr>
        <p:spPr>
          <a:xfrm rot="5400000">
            <a:off x="5635992" y="4390474"/>
            <a:ext cx="666933" cy="670823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曲线连接符 185"/>
          <p:cNvCxnSpPr>
            <a:stCxn id="96" idx="7"/>
            <a:endCxn id="98" idx="4"/>
          </p:cNvCxnSpPr>
          <p:nvPr/>
        </p:nvCxnSpPr>
        <p:spPr>
          <a:xfrm rot="16200000" flipV="1">
            <a:off x="5242391" y="3029325"/>
            <a:ext cx="1654101" cy="6469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928926" y="2928934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46176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428596" y="2786058"/>
            <a:ext cx="1641027" cy="6771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 smtClean="0"/>
              <a:t>mtkCodebase</a:t>
            </a:r>
            <a:endParaRPr lang="en-US" altLang="zh-CN" sz="2800" b="1" dirty="0" smtClean="0"/>
          </a:p>
          <a:p>
            <a:r>
              <a:rPr lang="en-US" altLang="zh-CN" dirty="0" smtClean="0">
                <a:solidFill>
                  <a:srgbClr val="92D050"/>
                </a:solidFill>
              </a:rPr>
              <a:t>6577-4.0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857488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2" name="矩形 61"/>
          <p:cNvSpPr/>
          <p:nvPr/>
        </p:nvSpPr>
        <p:spPr>
          <a:xfrm>
            <a:off x="3286116" y="3678038"/>
            <a:ext cx="3929090" cy="10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29058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245867" y="3571876"/>
            <a:ext cx="91531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driverAll</a:t>
            </a:r>
            <a:endParaRPr lang="zh-CN" altLang="en-US" sz="2000" b="1" dirty="0"/>
          </a:p>
        </p:txBody>
      </p:sp>
      <p:sp>
        <p:nvSpPr>
          <p:cNvPr id="67" name="椭圆 66"/>
          <p:cNvSpPr/>
          <p:nvPr/>
        </p:nvSpPr>
        <p:spPr>
          <a:xfrm>
            <a:off x="3214678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14942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81558" y="376901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653494" y="378107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D2</a:t>
            </a:r>
            <a:endParaRPr lang="zh-CN" altLang="en-US" sz="1600" b="1" dirty="0"/>
          </a:p>
        </p:txBody>
      </p:sp>
      <p:sp>
        <p:nvSpPr>
          <p:cNvPr id="179" name="矩形 178"/>
          <p:cNvSpPr/>
          <p:nvPr/>
        </p:nvSpPr>
        <p:spPr>
          <a:xfrm>
            <a:off x="785786" y="5357826"/>
            <a:ext cx="7358114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90800" y="5680512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619362" y="562919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857752" y="564275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30739" y="5500702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772510" y="1490648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714612" y="147569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85606" y="147738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3262304" y="564357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857620" y="564357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500430" y="148112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15008" y="148829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143372" y="148112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603447" y="57150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258264" y="57150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798245" y="571501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857752" y="5725291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857488" y="181253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r>
              <a:rPr lang="en-US" altLang="zh-CN" sz="2400" b="1" dirty="0" smtClean="0"/>
              <a:t>1</a:t>
            </a:r>
            <a:endParaRPr lang="zh-CN" altLang="en-US" sz="2400" b="1" dirty="0"/>
          </a:p>
        </p:txBody>
      </p:sp>
      <p:sp>
        <p:nvSpPr>
          <p:cNvPr id="170" name="椭圆 169"/>
          <p:cNvSpPr/>
          <p:nvPr/>
        </p:nvSpPr>
        <p:spPr>
          <a:xfrm>
            <a:off x="3795706" y="4975192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曲线连接符 179"/>
          <p:cNvCxnSpPr>
            <a:stCxn id="38" idx="1"/>
            <a:endCxn id="170" idx="2"/>
          </p:cNvCxnSpPr>
          <p:nvPr/>
        </p:nvCxnSpPr>
        <p:spPr>
          <a:xfrm rot="5400000" flipH="1" flipV="1">
            <a:off x="2922615" y="4777023"/>
            <a:ext cx="590762" cy="115542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椭圆 182"/>
          <p:cNvSpPr/>
          <p:nvPr/>
        </p:nvSpPr>
        <p:spPr>
          <a:xfrm>
            <a:off x="5572132" y="565564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544280" y="573817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185" name="椭圆 184"/>
          <p:cNvSpPr/>
          <p:nvPr/>
        </p:nvSpPr>
        <p:spPr>
          <a:xfrm>
            <a:off x="5429256" y="4975192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曲线连接符 188"/>
          <p:cNvCxnSpPr>
            <a:stCxn id="183" idx="0"/>
            <a:endCxn id="185" idx="4"/>
          </p:cNvCxnSpPr>
          <p:nvPr/>
        </p:nvCxnSpPr>
        <p:spPr>
          <a:xfrm rot="16200000" flipV="1">
            <a:off x="5331547" y="5343617"/>
            <a:ext cx="512129" cy="11191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30739" y="1285860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项目代码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714612" y="158348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556079" y="157161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14810" y="157161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00628" y="1593762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715008" y="1581887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81" name="椭圆 80"/>
          <p:cNvSpPr/>
          <p:nvPr/>
        </p:nvSpPr>
        <p:spPr>
          <a:xfrm>
            <a:off x="3652830" y="2355924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曲线连接符 185"/>
          <p:cNvCxnSpPr>
            <a:stCxn id="132" idx="4"/>
            <a:endCxn id="98" idx="0"/>
          </p:cNvCxnSpPr>
          <p:nvPr/>
        </p:nvCxnSpPr>
        <p:spPr>
          <a:xfrm rot="5400000">
            <a:off x="5403079" y="1974062"/>
            <a:ext cx="726255" cy="4048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5643570" y="2357430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995902" y="1142984"/>
            <a:ext cx="12194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projectW960</a:t>
            </a:r>
            <a:endParaRPr lang="zh-CN" altLang="en-US" sz="15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000892" y="2724895"/>
            <a:ext cx="1201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alps6577-4.0</a:t>
            </a:r>
            <a:endParaRPr lang="zh-CN" altLang="en-US" sz="1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881954" y="5379976"/>
            <a:ext cx="13220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projectW900p</a:t>
            </a:r>
            <a:endParaRPr lang="zh-CN" altLang="en-US" sz="1500" b="1" dirty="0"/>
          </a:p>
        </p:txBody>
      </p:sp>
      <p:sp>
        <p:nvSpPr>
          <p:cNvPr id="83" name="椭圆 82"/>
          <p:cNvSpPr/>
          <p:nvPr/>
        </p:nvSpPr>
        <p:spPr>
          <a:xfrm>
            <a:off x="4158198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246589" y="4073667"/>
            <a:ext cx="967957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 smtClean="0"/>
              <a:t>sysKonka</a:t>
            </a:r>
            <a:endParaRPr lang="zh-CN" altLang="en-US" b="1" dirty="0"/>
          </a:p>
        </p:txBody>
      </p:sp>
      <p:sp>
        <p:nvSpPr>
          <p:cNvPr id="87" name="椭圆 86"/>
          <p:cNvSpPr/>
          <p:nvPr/>
        </p:nvSpPr>
        <p:spPr>
          <a:xfrm>
            <a:off x="3357554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251223" y="432883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96" name="椭圆 95"/>
          <p:cNvSpPr/>
          <p:nvPr/>
        </p:nvSpPr>
        <p:spPr>
          <a:xfrm>
            <a:off x="6180349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275237" y="4333944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135" name="椭圆 134"/>
          <p:cNvSpPr/>
          <p:nvPr/>
        </p:nvSpPr>
        <p:spPr>
          <a:xfrm>
            <a:off x="3726807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/>
          <p:cNvCxnSpPr>
            <a:stCxn id="63" idx="3"/>
            <a:endCxn id="87" idx="0"/>
          </p:cNvCxnSpPr>
          <p:nvPr/>
        </p:nvCxnSpPr>
        <p:spPr>
          <a:xfrm rot="5400000">
            <a:off x="3482074" y="3731363"/>
            <a:ext cx="430374" cy="536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680283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46" name="直接箭头连接符 145"/>
          <p:cNvCxnSpPr>
            <a:stCxn id="55" idx="4"/>
            <a:endCxn id="68" idx="0"/>
          </p:cNvCxnSpPr>
          <p:nvPr/>
        </p:nvCxnSpPr>
        <p:spPr>
          <a:xfrm rot="16200000" flipH="1">
            <a:off x="4860149" y="3217082"/>
            <a:ext cx="536779" cy="315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57" idx="4"/>
            <a:endCxn id="67" idx="1"/>
          </p:cNvCxnSpPr>
          <p:nvPr/>
        </p:nvCxnSpPr>
        <p:spPr>
          <a:xfrm rot="16200000" flipH="1">
            <a:off x="2829954" y="3258589"/>
            <a:ext cx="557703" cy="253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5072066" y="423875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/>
          <p:cNvCxnSpPr>
            <a:stCxn id="143" idx="3"/>
            <a:endCxn id="153" idx="0"/>
          </p:cNvCxnSpPr>
          <p:nvPr/>
        </p:nvCxnSpPr>
        <p:spPr>
          <a:xfrm rot="5400000">
            <a:off x="5202973" y="3724975"/>
            <a:ext cx="454312" cy="5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4652962" y="5000636"/>
            <a:ext cx="204790" cy="16832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曲线连接符 172"/>
          <p:cNvCxnSpPr>
            <a:stCxn id="117" idx="0"/>
            <a:endCxn id="177" idx="2"/>
          </p:cNvCxnSpPr>
          <p:nvPr/>
        </p:nvCxnSpPr>
        <p:spPr>
          <a:xfrm rot="5400000" flipH="1" flipV="1">
            <a:off x="4011619" y="5002235"/>
            <a:ext cx="558782" cy="72390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3" grpId="0" animBg="1"/>
      <p:bldP spid="178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 animBg="1"/>
      <p:bldP spid="63" grpId="0" animBg="1"/>
      <p:bldP spid="66" grpId="0" animBg="1"/>
      <p:bldP spid="67" grpId="0" animBg="1"/>
      <p:bldP spid="68" grpId="0" animBg="1"/>
      <p:bldP spid="71" grpId="0"/>
      <p:bldP spid="72" grpId="0"/>
      <p:bldP spid="179" grpId="0" animBg="1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70" grpId="0" animBg="1"/>
      <p:bldP spid="183" grpId="0" animBg="1"/>
      <p:bldP spid="184" grpId="0"/>
      <p:bldP spid="185" grpId="0" animBg="1"/>
      <p:bldP spid="74" grpId="0" animBg="1"/>
      <p:bldP spid="75" grpId="0"/>
      <p:bldP spid="76" grpId="0"/>
      <p:bldP spid="77" grpId="0"/>
      <p:bldP spid="78" grpId="0"/>
      <p:bldP spid="79" grpId="0"/>
      <p:bldP spid="81" grpId="0" animBg="1"/>
      <p:bldP spid="98" grpId="0" animBg="1"/>
      <p:bldP spid="89" grpId="0"/>
      <p:bldP spid="90" grpId="0"/>
      <p:bldP spid="91" grpId="0"/>
      <p:bldP spid="83" grpId="0" animBg="1"/>
      <p:bldP spid="86" grpId="0" animBg="1"/>
      <p:bldP spid="87" grpId="0" animBg="1"/>
      <p:bldP spid="92" grpId="0"/>
      <p:bldP spid="96" grpId="0" animBg="1"/>
      <p:bldP spid="119" grpId="0"/>
      <p:bldP spid="135" grpId="0" animBg="1"/>
      <p:bldP spid="143" grpId="0" animBg="1"/>
      <p:bldP spid="153" grpId="0" animBg="1"/>
      <p:bldP spid="17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1877</Words>
  <PresentationFormat>全屏显示(4:3)</PresentationFormat>
  <Paragraphs>321</Paragraphs>
  <Slides>12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Visio</vt:lpstr>
      <vt:lpstr>幻灯片 1</vt:lpstr>
      <vt:lpstr>幻灯片 2</vt:lpstr>
      <vt:lpstr>幻灯片 3</vt:lpstr>
      <vt:lpstr>幻灯片 4</vt:lpstr>
      <vt:lpstr>工作流的改变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konka</cp:lastModifiedBy>
  <cp:revision>276</cp:revision>
  <dcterms:modified xsi:type="dcterms:W3CDTF">2012-11-20T09:14:22Z</dcterms:modified>
</cp:coreProperties>
</file>