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4" r:id="rId3"/>
    <p:sldId id="258" r:id="rId4"/>
    <p:sldId id="257" r:id="rId5"/>
    <p:sldId id="259" r:id="rId6"/>
    <p:sldId id="260" r:id="rId7"/>
    <p:sldId id="261" r:id="rId8"/>
    <p:sldId id="262" r:id="rId9"/>
    <p:sldId id="268" r:id="rId10"/>
    <p:sldId id="263" r:id="rId11"/>
    <p:sldId id="271" r:id="rId12"/>
    <p:sldId id="273" r:id="rId13"/>
    <p:sldId id="265" r:id="rId14"/>
    <p:sldId id="266" r:id="rId15"/>
    <p:sldId id="267" r:id="rId16"/>
    <p:sldId id="270" r:id="rId17"/>
    <p:sldId id="269" r:id="rId1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75510"/>
  </p:normalViewPr>
  <p:slideViewPr>
    <p:cSldViewPr snapToGrid="0">
      <p:cViewPr varScale="1">
        <p:scale>
          <a:sx n="95" d="100"/>
          <a:sy n="95" d="100"/>
        </p:scale>
        <p:origin x="1928"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8DF559-4505-4B9A-A74E-6647F53A5563}"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D722C351-FA5F-44E3-94E3-438D6E41BCD7}">
      <dgm:prSet/>
      <dgm:spPr/>
      <dgm:t>
        <a:bodyPr/>
        <a:lstStyle/>
        <a:p>
          <a:r>
            <a:rPr lang="en-US"/>
            <a:t>5W1H</a:t>
          </a:r>
        </a:p>
      </dgm:t>
    </dgm:pt>
    <dgm:pt modelId="{839602F7-FCF5-4B57-8191-D98AB3C33184}" type="parTrans" cxnId="{30A2DD89-F5A8-4C26-B82E-3A74D9DF6D0E}">
      <dgm:prSet/>
      <dgm:spPr/>
      <dgm:t>
        <a:bodyPr/>
        <a:lstStyle/>
        <a:p>
          <a:endParaRPr lang="en-US"/>
        </a:p>
      </dgm:t>
    </dgm:pt>
    <dgm:pt modelId="{5BDA109D-3372-4D11-8BEB-2F9CA7552F2D}" type="sibTrans" cxnId="{30A2DD89-F5A8-4C26-B82E-3A74D9DF6D0E}">
      <dgm:prSet/>
      <dgm:spPr/>
      <dgm:t>
        <a:bodyPr/>
        <a:lstStyle/>
        <a:p>
          <a:endParaRPr lang="en-US"/>
        </a:p>
      </dgm:t>
    </dgm:pt>
    <dgm:pt modelId="{808E479C-63E2-4021-95B9-698F7A19D2EA}">
      <dgm:prSet/>
      <dgm:spPr/>
      <dgm:t>
        <a:bodyPr/>
        <a:lstStyle/>
        <a:p>
          <a:r>
            <a:rPr lang="en-US"/>
            <a:t>Why query in BigQuery fast</a:t>
          </a:r>
        </a:p>
      </dgm:t>
    </dgm:pt>
    <dgm:pt modelId="{85D9D2E4-5BAA-4FBF-A00C-B945809644CE}" type="parTrans" cxnId="{7891D347-68F3-4849-9CBA-13097ACD3D04}">
      <dgm:prSet/>
      <dgm:spPr/>
      <dgm:t>
        <a:bodyPr/>
        <a:lstStyle/>
        <a:p>
          <a:endParaRPr lang="en-US"/>
        </a:p>
      </dgm:t>
    </dgm:pt>
    <dgm:pt modelId="{7116486A-78C0-49C8-8EE8-88CFFF848788}" type="sibTrans" cxnId="{7891D347-68F3-4849-9CBA-13097ACD3D04}">
      <dgm:prSet/>
      <dgm:spPr/>
      <dgm:t>
        <a:bodyPr/>
        <a:lstStyle/>
        <a:p>
          <a:endParaRPr lang="en-US"/>
        </a:p>
      </dgm:t>
    </dgm:pt>
    <dgm:pt modelId="{9D0E5785-66C7-4610-BC8C-662A739CF834}">
      <dgm:prSet/>
      <dgm:spPr/>
      <dgm:t>
        <a:bodyPr/>
        <a:lstStyle/>
        <a:p>
          <a:r>
            <a:rPr lang="en-US"/>
            <a:t>Loading data to BigQuery</a:t>
          </a:r>
        </a:p>
      </dgm:t>
    </dgm:pt>
    <dgm:pt modelId="{21FEED9D-66F8-4FD9-85A1-7A303BEB2731}" type="parTrans" cxnId="{3D71A4C1-6CBA-40AA-99B4-E3052A12BF2C}">
      <dgm:prSet/>
      <dgm:spPr/>
      <dgm:t>
        <a:bodyPr/>
        <a:lstStyle/>
        <a:p>
          <a:endParaRPr lang="en-US"/>
        </a:p>
      </dgm:t>
    </dgm:pt>
    <dgm:pt modelId="{7A015161-6E8B-4226-AA54-6250025B6719}" type="sibTrans" cxnId="{3D71A4C1-6CBA-40AA-99B4-E3052A12BF2C}">
      <dgm:prSet/>
      <dgm:spPr/>
      <dgm:t>
        <a:bodyPr/>
        <a:lstStyle/>
        <a:p>
          <a:endParaRPr lang="en-US"/>
        </a:p>
      </dgm:t>
    </dgm:pt>
    <dgm:pt modelId="{0E18A033-5DB2-4CBB-BBC1-361F84448EB4}">
      <dgm:prSet/>
      <dgm:spPr/>
      <dgm:t>
        <a:bodyPr/>
        <a:lstStyle/>
        <a:p>
          <a:r>
            <a:rPr lang="en-US"/>
            <a:t>Dataset, Tables and Views</a:t>
          </a:r>
        </a:p>
      </dgm:t>
    </dgm:pt>
    <dgm:pt modelId="{D734E99D-C8BB-4DA8-AA58-CC313CD8CC88}" type="parTrans" cxnId="{CFAFC4AA-2BB9-4392-AA31-7060C7544F40}">
      <dgm:prSet/>
      <dgm:spPr/>
      <dgm:t>
        <a:bodyPr/>
        <a:lstStyle/>
        <a:p>
          <a:endParaRPr lang="en-US"/>
        </a:p>
      </dgm:t>
    </dgm:pt>
    <dgm:pt modelId="{5E96CB1E-4776-42F7-91AD-6666DA921B44}" type="sibTrans" cxnId="{CFAFC4AA-2BB9-4392-AA31-7060C7544F40}">
      <dgm:prSet/>
      <dgm:spPr/>
      <dgm:t>
        <a:bodyPr/>
        <a:lstStyle/>
        <a:p>
          <a:endParaRPr lang="en-US"/>
        </a:p>
      </dgm:t>
    </dgm:pt>
    <dgm:pt modelId="{40C1D591-B11B-4E4D-9C68-45293C47F299}">
      <dgm:prSet/>
      <dgm:spPr/>
      <dgm:t>
        <a:bodyPr/>
        <a:lstStyle/>
        <a:p>
          <a:r>
            <a:rPr lang="en-US"/>
            <a:t>Access to BigQuery</a:t>
          </a:r>
        </a:p>
      </dgm:t>
    </dgm:pt>
    <dgm:pt modelId="{6FDDB3D0-D185-48AF-A2A5-B210D4F338A4}" type="parTrans" cxnId="{4FD03C2A-8754-45ED-B2B8-625F9361B09E}">
      <dgm:prSet/>
      <dgm:spPr/>
      <dgm:t>
        <a:bodyPr/>
        <a:lstStyle/>
        <a:p>
          <a:endParaRPr lang="en-US"/>
        </a:p>
      </dgm:t>
    </dgm:pt>
    <dgm:pt modelId="{FB2637A3-DAD6-4BDF-99C9-E4C539C1E876}" type="sibTrans" cxnId="{4FD03C2A-8754-45ED-B2B8-625F9361B09E}">
      <dgm:prSet/>
      <dgm:spPr/>
      <dgm:t>
        <a:bodyPr/>
        <a:lstStyle/>
        <a:p>
          <a:endParaRPr lang="en-US"/>
        </a:p>
      </dgm:t>
    </dgm:pt>
    <dgm:pt modelId="{4A92E6FA-35C1-5248-9B6A-8D925D16C972}" type="pres">
      <dgm:prSet presAssocID="{9E8DF559-4505-4B9A-A74E-6647F53A5563}" presName="linear" presStyleCnt="0">
        <dgm:presLayoutVars>
          <dgm:dir/>
          <dgm:animLvl val="lvl"/>
          <dgm:resizeHandles val="exact"/>
        </dgm:presLayoutVars>
      </dgm:prSet>
      <dgm:spPr/>
    </dgm:pt>
    <dgm:pt modelId="{170B502F-0FC8-1742-905B-D99E0E6C323B}" type="pres">
      <dgm:prSet presAssocID="{D722C351-FA5F-44E3-94E3-438D6E41BCD7}" presName="parentLin" presStyleCnt="0"/>
      <dgm:spPr/>
    </dgm:pt>
    <dgm:pt modelId="{D77736F5-241B-AD43-9861-718D8AB1D9E8}" type="pres">
      <dgm:prSet presAssocID="{D722C351-FA5F-44E3-94E3-438D6E41BCD7}" presName="parentLeftMargin" presStyleLbl="node1" presStyleIdx="0" presStyleCnt="5"/>
      <dgm:spPr/>
    </dgm:pt>
    <dgm:pt modelId="{2F08399F-F0C4-B243-AD1E-03F1D06F63CC}" type="pres">
      <dgm:prSet presAssocID="{D722C351-FA5F-44E3-94E3-438D6E41BCD7}" presName="parentText" presStyleLbl="node1" presStyleIdx="0" presStyleCnt="5">
        <dgm:presLayoutVars>
          <dgm:chMax val="0"/>
          <dgm:bulletEnabled val="1"/>
        </dgm:presLayoutVars>
      </dgm:prSet>
      <dgm:spPr/>
    </dgm:pt>
    <dgm:pt modelId="{8644E814-B41A-2146-B1E5-CAC9E64ECE26}" type="pres">
      <dgm:prSet presAssocID="{D722C351-FA5F-44E3-94E3-438D6E41BCD7}" presName="negativeSpace" presStyleCnt="0"/>
      <dgm:spPr/>
    </dgm:pt>
    <dgm:pt modelId="{76C44A59-6CAA-184F-A439-2B063F97D6D7}" type="pres">
      <dgm:prSet presAssocID="{D722C351-FA5F-44E3-94E3-438D6E41BCD7}" presName="childText" presStyleLbl="conFgAcc1" presStyleIdx="0" presStyleCnt="5">
        <dgm:presLayoutVars>
          <dgm:bulletEnabled val="1"/>
        </dgm:presLayoutVars>
      </dgm:prSet>
      <dgm:spPr/>
    </dgm:pt>
    <dgm:pt modelId="{C12CD632-4863-C54B-96F4-89B1C85343D9}" type="pres">
      <dgm:prSet presAssocID="{5BDA109D-3372-4D11-8BEB-2F9CA7552F2D}" presName="spaceBetweenRectangles" presStyleCnt="0"/>
      <dgm:spPr/>
    </dgm:pt>
    <dgm:pt modelId="{A9B742A1-38DF-544D-B419-C9C4B8B5DF9E}" type="pres">
      <dgm:prSet presAssocID="{808E479C-63E2-4021-95B9-698F7A19D2EA}" presName="parentLin" presStyleCnt="0"/>
      <dgm:spPr/>
    </dgm:pt>
    <dgm:pt modelId="{111C4045-6FBD-AE43-8956-D89E4641422D}" type="pres">
      <dgm:prSet presAssocID="{808E479C-63E2-4021-95B9-698F7A19D2EA}" presName="parentLeftMargin" presStyleLbl="node1" presStyleIdx="0" presStyleCnt="5"/>
      <dgm:spPr/>
    </dgm:pt>
    <dgm:pt modelId="{5F85683F-1BC9-C245-A7A1-6B8163AD2A16}" type="pres">
      <dgm:prSet presAssocID="{808E479C-63E2-4021-95B9-698F7A19D2EA}" presName="parentText" presStyleLbl="node1" presStyleIdx="1" presStyleCnt="5">
        <dgm:presLayoutVars>
          <dgm:chMax val="0"/>
          <dgm:bulletEnabled val="1"/>
        </dgm:presLayoutVars>
      </dgm:prSet>
      <dgm:spPr/>
    </dgm:pt>
    <dgm:pt modelId="{D08C7C05-ED46-3449-A7C5-4A1413C55724}" type="pres">
      <dgm:prSet presAssocID="{808E479C-63E2-4021-95B9-698F7A19D2EA}" presName="negativeSpace" presStyleCnt="0"/>
      <dgm:spPr/>
    </dgm:pt>
    <dgm:pt modelId="{E57CB563-8A27-E94C-AD8F-DDA776A15C4E}" type="pres">
      <dgm:prSet presAssocID="{808E479C-63E2-4021-95B9-698F7A19D2EA}" presName="childText" presStyleLbl="conFgAcc1" presStyleIdx="1" presStyleCnt="5">
        <dgm:presLayoutVars>
          <dgm:bulletEnabled val="1"/>
        </dgm:presLayoutVars>
      </dgm:prSet>
      <dgm:spPr/>
    </dgm:pt>
    <dgm:pt modelId="{4B543239-260F-024E-9EAE-534AE3D3175C}" type="pres">
      <dgm:prSet presAssocID="{7116486A-78C0-49C8-8EE8-88CFFF848788}" presName="spaceBetweenRectangles" presStyleCnt="0"/>
      <dgm:spPr/>
    </dgm:pt>
    <dgm:pt modelId="{E3A8CBF0-21A7-FA49-9146-339C1A06C917}" type="pres">
      <dgm:prSet presAssocID="{9D0E5785-66C7-4610-BC8C-662A739CF834}" presName="parentLin" presStyleCnt="0"/>
      <dgm:spPr/>
    </dgm:pt>
    <dgm:pt modelId="{463ED2F5-68BB-E84B-8C10-352AFD59AE3E}" type="pres">
      <dgm:prSet presAssocID="{9D0E5785-66C7-4610-BC8C-662A739CF834}" presName="parentLeftMargin" presStyleLbl="node1" presStyleIdx="1" presStyleCnt="5"/>
      <dgm:spPr/>
    </dgm:pt>
    <dgm:pt modelId="{91E4737C-5030-7841-BBEF-9E918C625D6C}" type="pres">
      <dgm:prSet presAssocID="{9D0E5785-66C7-4610-BC8C-662A739CF834}" presName="parentText" presStyleLbl="node1" presStyleIdx="2" presStyleCnt="5">
        <dgm:presLayoutVars>
          <dgm:chMax val="0"/>
          <dgm:bulletEnabled val="1"/>
        </dgm:presLayoutVars>
      </dgm:prSet>
      <dgm:spPr/>
    </dgm:pt>
    <dgm:pt modelId="{76FA280D-1A50-2943-8BCB-ECAB1969A22B}" type="pres">
      <dgm:prSet presAssocID="{9D0E5785-66C7-4610-BC8C-662A739CF834}" presName="negativeSpace" presStyleCnt="0"/>
      <dgm:spPr/>
    </dgm:pt>
    <dgm:pt modelId="{743D4338-DCB9-1A40-9DCA-D5111CFBCE2C}" type="pres">
      <dgm:prSet presAssocID="{9D0E5785-66C7-4610-BC8C-662A739CF834}" presName="childText" presStyleLbl="conFgAcc1" presStyleIdx="2" presStyleCnt="5">
        <dgm:presLayoutVars>
          <dgm:bulletEnabled val="1"/>
        </dgm:presLayoutVars>
      </dgm:prSet>
      <dgm:spPr/>
    </dgm:pt>
    <dgm:pt modelId="{FA95BC94-4AC2-D04F-AB5D-5A7451D266AA}" type="pres">
      <dgm:prSet presAssocID="{7A015161-6E8B-4226-AA54-6250025B6719}" presName="spaceBetweenRectangles" presStyleCnt="0"/>
      <dgm:spPr/>
    </dgm:pt>
    <dgm:pt modelId="{51739D9E-5D12-E542-BE9B-82AF89953AA6}" type="pres">
      <dgm:prSet presAssocID="{0E18A033-5DB2-4CBB-BBC1-361F84448EB4}" presName="parentLin" presStyleCnt="0"/>
      <dgm:spPr/>
    </dgm:pt>
    <dgm:pt modelId="{AC99A20A-E67D-9840-A404-1B40188EE695}" type="pres">
      <dgm:prSet presAssocID="{0E18A033-5DB2-4CBB-BBC1-361F84448EB4}" presName="parentLeftMargin" presStyleLbl="node1" presStyleIdx="2" presStyleCnt="5"/>
      <dgm:spPr/>
    </dgm:pt>
    <dgm:pt modelId="{F6840322-AB6B-F940-B4AE-642F62D6D354}" type="pres">
      <dgm:prSet presAssocID="{0E18A033-5DB2-4CBB-BBC1-361F84448EB4}" presName="parentText" presStyleLbl="node1" presStyleIdx="3" presStyleCnt="5">
        <dgm:presLayoutVars>
          <dgm:chMax val="0"/>
          <dgm:bulletEnabled val="1"/>
        </dgm:presLayoutVars>
      </dgm:prSet>
      <dgm:spPr/>
    </dgm:pt>
    <dgm:pt modelId="{C10FD23B-845B-A94B-90B0-DFF7474C94F8}" type="pres">
      <dgm:prSet presAssocID="{0E18A033-5DB2-4CBB-BBC1-361F84448EB4}" presName="negativeSpace" presStyleCnt="0"/>
      <dgm:spPr/>
    </dgm:pt>
    <dgm:pt modelId="{985FFAAE-09BF-444D-8725-D473FD0231BF}" type="pres">
      <dgm:prSet presAssocID="{0E18A033-5DB2-4CBB-BBC1-361F84448EB4}" presName="childText" presStyleLbl="conFgAcc1" presStyleIdx="3" presStyleCnt="5">
        <dgm:presLayoutVars>
          <dgm:bulletEnabled val="1"/>
        </dgm:presLayoutVars>
      </dgm:prSet>
      <dgm:spPr/>
    </dgm:pt>
    <dgm:pt modelId="{A1C2644F-8DC7-7348-AD77-C922146ED8F6}" type="pres">
      <dgm:prSet presAssocID="{5E96CB1E-4776-42F7-91AD-6666DA921B44}" presName="spaceBetweenRectangles" presStyleCnt="0"/>
      <dgm:spPr/>
    </dgm:pt>
    <dgm:pt modelId="{19BC301E-33AA-4945-9397-1F770451A363}" type="pres">
      <dgm:prSet presAssocID="{40C1D591-B11B-4E4D-9C68-45293C47F299}" presName="parentLin" presStyleCnt="0"/>
      <dgm:spPr/>
    </dgm:pt>
    <dgm:pt modelId="{D6D25475-0268-B74D-AEF7-F5AB8490AC06}" type="pres">
      <dgm:prSet presAssocID="{40C1D591-B11B-4E4D-9C68-45293C47F299}" presName="parentLeftMargin" presStyleLbl="node1" presStyleIdx="3" presStyleCnt="5"/>
      <dgm:spPr/>
    </dgm:pt>
    <dgm:pt modelId="{C7CF2F9A-D66F-A64C-B5A5-52AFD592FC7B}" type="pres">
      <dgm:prSet presAssocID="{40C1D591-B11B-4E4D-9C68-45293C47F299}" presName="parentText" presStyleLbl="node1" presStyleIdx="4" presStyleCnt="5">
        <dgm:presLayoutVars>
          <dgm:chMax val="0"/>
          <dgm:bulletEnabled val="1"/>
        </dgm:presLayoutVars>
      </dgm:prSet>
      <dgm:spPr/>
    </dgm:pt>
    <dgm:pt modelId="{BF62DB4D-B95C-5F46-BFE8-73887DEA497C}" type="pres">
      <dgm:prSet presAssocID="{40C1D591-B11B-4E4D-9C68-45293C47F299}" presName="negativeSpace" presStyleCnt="0"/>
      <dgm:spPr/>
    </dgm:pt>
    <dgm:pt modelId="{EABA8A4C-415D-CC40-8CF4-64889A651834}" type="pres">
      <dgm:prSet presAssocID="{40C1D591-B11B-4E4D-9C68-45293C47F299}" presName="childText" presStyleLbl="conFgAcc1" presStyleIdx="4" presStyleCnt="5">
        <dgm:presLayoutVars>
          <dgm:bulletEnabled val="1"/>
        </dgm:presLayoutVars>
      </dgm:prSet>
      <dgm:spPr/>
    </dgm:pt>
  </dgm:ptLst>
  <dgm:cxnLst>
    <dgm:cxn modelId="{772F6320-565B-E64A-AEEA-1215FC0F7C8D}" type="presOf" srcId="{40C1D591-B11B-4E4D-9C68-45293C47F299}" destId="{D6D25475-0268-B74D-AEF7-F5AB8490AC06}" srcOrd="0" destOrd="0" presId="urn:microsoft.com/office/officeart/2005/8/layout/list1"/>
    <dgm:cxn modelId="{4FD03C2A-8754-45ED-B2B8-625F9361B09E}" srcId="{9E8DF559-4505-4B9A-A74E-6647F53A5563}" destId="{40C1D591-B11B-4E4D-9C68-45293C47F299}" srcOrd="4" destOrd="0" parTransId="{6FDDB3D0-D185-48AF-A2A5-B210D4F338A4}" sibTransId="{FB2637A3-DAD6-4BDF-99C9-E4C539C1E876}"/>
    <dgm:cxn modelId="{6D62EA2C-A1C8-DF41-8728-2A69338062FB}" type="presOf" srcId="{9E8DF559-4505-4B9A-A74E-6647F53A5563}" destId="{4A92E6FA-35C1-5248-9B6A-8D925D16C972}" srcOrd="0" destOrd="0" presId="urn:microsoft.com/office/officeart/2005/8/layout/list1"/>
    <dgm:cxn modelId="{FADAF241-DC53-F846-9721-ED95BB698677}" type="presOf" srcId="{0E18A033-5DB2-4CBB-BBC1-361F84448EB4}" destId="{F6840322-AB6B-F940-B4AE-642F62D6D354}" srcOrd="1" destOrd="0" presId="urn:microsoft.com/office/officeart/2005/8/layout/list1"/>
    <dgm:cxn modelId="{7891D347-68F3-4849-9CBA-13097ACD3D04}" srcId="{9E8DF559-4505-4B9A-A74E-6647F53A5563}" destId="{808E479C-63E2-4021-95B9-698F7A19D2EA}" srcOrd="1" destOrd="0" parTransId="{85D9D2E4-5BAA-4FBF-A00C-B945809644CE}" sibTransId="{7116486A-78C0-49C8-8EE8-88CFFF848788}"/>
    <dgm:cxn modelId="{DA6ADE57-749A-E741-91EA-9ED385A4AE6B}" type="presOf" srcId="{9D0E5785-66C7-4610-BC8C-662A739CF834}" destId="{463ED2F5-68BB-E84B-8C10-352AFD59AE3E}" srcOrd="0" destOrd="0" presId="urn:microsoft.com/office/officeart/2005/8/layout/list1"/>
    <dgm:cxn modelId="{66F85A73-C553-F949-B7F7-78F687D58847}" type="presOf" srcId="{808E479C-63E2-4021-95B9-698F7A19D2EA}" destId="{111C4045-6FBD-AE43-8956-D89E4641422D}" srcOrd="0" destOrd="0" presId="urn:microsoft.com/office/officeart/2005/8/layout/list1"/>
    <dgm:cxn modelId="{2FD5B982-408A-D34A-BD3A-AD5CBFE8F345}" type="presOf" srcId="{0E18A033-5DB2-4CBB-BBC1-361F84448EB4}" destId="{AC99A20A-E67D-9840-A404-1B40188EE695}" srcOrd="0" destOrd="0" presId="urn:microsoft.com/office/officeart/2005/8/layout/list1"/>
    <dgm:cxn modelId="{A8568786-C8EC-E540-8BCD-2639F8EE01E5}" type="presOf" srcId="{D722C351-FA5F-44E3-94E3-438D6E41BCD7}" destId="{2F08399F-F0C4-B243-AD1E-03F1D06F63CC}" srcOrd="1" destOrd="0" presId="urn:microsoft.com/office/officeart/2005/8/layout/list1"/>
    <dgm:cxn modelId="{30A2DD89-F5A8-4C26-B82E-3A74D9DF6D0E}" srcId="{9E8DF559-4505-4B9A-A74E-6647F53A5563}" destId="{D722C351-FA5F-44E3-94E3-438D6E41BCD7}" srcOrd="0" destOrd="0" parTransId="{839602F7-FCF5-4B57-8191-D98AB3C33184}" sibTransId="{5BDA109D-3372-4D11-8BEB-2F9CA7552F2D}"/>
    <dgm:cxn modelId="{6D971B8E-0FF0-B74B-8A28-FCB0021BE127}" type="presOf" srcId="{808E479C-63E2-4021-95B9-698F7A19D2EA}" destId="{5F85683F-1BC9-C245-A7A1-6B8163AD2A16}" srcOrd="1" destOrd="0" presId="urn:microsoft.com/office/officeart/2005/8/layout/list1"/>
    <dgm:cxn modelId="{24E2E5A0-8CB8-B144-9D39-A2B1F1B4C7D4}" type="presOf" srcId="{9D0E5785-66C7-4610-BC8C-662A739CF834}" destId="{91E4737C-5030-7841-BBEF-9E918C625D6C}" srcOrd="1" destOrd="0" presId="urn:microsoft.com/office/officeart/2005/8/layout/list1"/>
    <dgm:cxn modelId="{36ED10A4-7A50-2C41-A8D1-E5FE06F4E2AB}" type="presOf" srcId="{D722C351-FA5F-44E3-94E3-438D6E41BCD7}" destId="{D77736F5-241B-AD43-9861-718D8AB1D9E8}" srcOrd="0" destOrd="0" presId="urn:microsoft.com/office/officeart/2005/8/layout/list1"/>
    <dgm:cxn modelId="{CFAFC4AA-2BB9-4392-AA31-7060C7544F40}" srcId="{9E8DF559-4505-4B9A-A74E-6647F53A5563}" destId="{0E18A033-5DB2-4CBB-BBC1-361F84448EB4}" srcOrd="3" destOrd="0" parTransId="{D734E99D-C8BB-4DA8-AA58-CC313CD8CC88}" sibTransId="{5E96CB1E-4776-42F7-91AD-6666DA921B44}"/>
    <dgm:cxn modelId="{D4E612C0-A10B-8144-87D3-F58E8810B150}" type="presOf" srcId="{40C1D591-B11B-4E4D-9C68-45293C47F299}" destId="{C7CF2F9A-D66F-A64C-B5A5-52AFD592FC7B}" srcOrd="1" destOrd="0" presId="urn:microsoft.com/office/officeart/2005/8/layout/list1"/>
    <dgm:cxn modelId="{3D71A4C1-6CBA-40AA-99B4-E3052A12BF2C}" srcId="{9E8DF559-4505-4B9A-A74E-6647F53A5563}" destId="{9D0E5785-66C7-4610-BC8C-662A739CF834}" srcOrd="2" destOrd="0" parTransId="{21FEED9D-66F8-4FD9-85A1-7A303BEB2731}" sibTransId="{7A015161-6E8B-4226-AA54-6250025B6719}"/>
    <dgm:cxn modelId="{55ED96BE-B165-5341-A4D4-E88BD894E1B6}" type="presParOf" srcId="{4A92E6FA-35C1-5248-9B6A-8D925D16C972}" destId="{170B502F-0FC8-1742-905B-D99E0E6C323B}" srcOrd="0" destOrd="0" presId="urn:microsoft.com/office/officeart/2005/8/layout/list1"/>
    <dgm:cxn modelId="{7E8BD66C-4CD7-F141-B465-F3DF27F3D166}" type="presParOf" srcId="{170B502F-0FC8-1742-905B-D99E0E6C323B}" destId="{D77736F5-241B-AD43-9861-718D8AB1D9E8}" srcOrd="0" destOrd="0" presId="urn:microsoft.com/office/officeart/2005/8/layout/list1"/>
    <dgm:cxn modelId="{AE2FE7CA-F206-8647-BEDB-535B72AA711C}" type="presParOf" srcId="{170B502F-0FC8-1742-905B-D99E0E6C323B}" destId="{2F08399F-F0C4-B243-AD1E-03F1D06F63CC}" srcOrd="1" destOrd="0" presId="urn:microsoft.com/office/officeart/2005/8/layout/list1"/>
    <dgm:cxn modelId="{10907841-D078-0340-B528-F973072903C3}" type="presParOf" srcId="{4A92E6FA-35C1-5248-9B6A-8D925D16C972}" destId="{8644E814-B41A-2146-B1E5-CAC9E64ECE26}" srcOrd="1" destOrd="0" presId="urn:microsoft.com/office/officeart/2005/8/layout/list1"/>
    <dgm:cxn modelId="{4CA075B0-E865-8A48-8A4C-1E86111B6F4D}" type="presParOf" srcId="{4A92E6FA-35C1-5248-9B6A-8D925D16C972}" destId="{76C44A59-6CAA-184F-A439-2B063F97D6D7}" srcOrd="2" destOrd="0" presId="urn:microsoft.com/office/officeart/2005/8/layout/list1"/>
    <dgm:cxn modelId="{27DF2E91-B7B2-7944-B82B-C22F0ABA1240}" type="presParOf" srcId="{4A92E6FA-35C1-5248-9B6A-8D925D16C972}" destId="{C12CD632-4863-C54B-96F4-89B1C85343D9}" srcOrd="3" destOrd="0" presId="urn:microsoft.com/office/officeart/2005/8/layout/list1"/>
    <dgm:cxn modelId="{96E727A5-C2C7-3A4C-8E5D-B5CBF37AF326}" type="presParOf" srcId="{4A92E6FA-35C1-5248-9B6A-8D925D16C972}" destId="{A9B742A1-38DF-544D-B419-C9C4B8B5DF9E}" srcOrd="4" destOrd="0" presId="urn:microsoft.com/office/officeart/2005/8/layout/list1"/>
    <dgm:cxn modelId="{DB8626C9-C1BF-7C41-A6CA-17F9027C96F7}" type="presParOf" srcId="{A9B742A1-38DF-544D-B419-C9C4B8B5DF9E}" destId="{111C4045-6FBD-AE43-8956-D89E4641422D}" srcOrd="0" destOrd="0" presId="urn:microsoft.com/office/officeart/2005/8/layout/list1"/>
    <dgm:cxn modelId="{30055BE5-71B7-A04E-9491-11B84A549152}" type="presParOf" srcId="{A9B742A1-38DF-544D-B419-C9C4B8B5DF9E}" destId="{5F85683F-1BC9-C245-A7A1-6B8163AD2A16}" srcOrd="1" destOrd="0" presId="urn:microsoft.com/office/officeart/2005/8/layout/list1"/>
    <dgm:cxn modelId="{762C713C-0266-8741-BAEA-81302F116293}" type="presParOf" srcId="{4A92E6FA-35C1-5248-9B6A-8D925D16C972}" destId="{D08C7C05-ED46-3449-A7C5-4A1413C55724}" srcOrd="5" destOrd="0" presId="urn:microsoft.com/office/officeart/2005/8/layout/list1"/>
    <dgm:cxn modelId="{DBBB0691-FA13-8E4F-9D05-297E64DDB7EC}" type="presParOf" srcId="{4A92E6FA-35C1-5248-9B6A-8D925D16C972}" destId="{E57CB563-8A27-E94C-AD8F-DDA776A15C4E}" srcOrd="6" destOrd="0" presId="urn:microsoft.com/office/officeart/2005/8/layout/list1"/>
    <dgm:cxn modelId="{1551265D-A263-9843-83D1-4BC7AC8887BD}" type="presParOf" srcId="{4A92E6FA-35C1-5248-9B6A-8D925D16C972}" destId="{4B543239-260F-024E-9EAE-534AE3D3175C}" srcOrd="7" destOrd="0" presId="urn:microsoft.com/office/officeart/2005/8/layout/list1"/>
    <dgm:cxn modelId="{F50C8911-F4C0-DA4C-88B1-E7BD109E09A1}" type="presParOf" srcId="{4A92E6FA-35C1-5248-9B6A-8D925D16C972}" destId="{E3A8CBF0-21A7-FA49-9146-339C1A06C917}" srcOrd="8" destOrd="0" presId="urn:microsoft.com/office/officeart/2005/8/layout/list1"/>
    <dgm:cxn modelId="{83050132-E9BB-E54B-B519-2CE3B003FEF7}" type="presParOf" srcId="{E3A8CBF0-21A7-FA49-9146-339C1A06C917}" destId="{463ED2F5-68BB-E84B-8C10-352AFD59AE3E}" srcOrd="0" destOrd="0" presId="urn:microsoft.com/office/officeart/2005/8/layout/list1"/>
    <dgm:cxn modelId="{26BC9163-CC81-B14E-8809-47FC2EC6BE79}" type="presParOf" srcId="{E3A8CBF0-21A7-FA49-9146-339C1A06C917}" destId="{91E4737C-5030-7841-BBEF-9E918C625D6C}" srcOrd="1" destOrd="0" presId="urn:microsoft.com/office/officeart/2005/8/layout/list1"/>
    <dgm:cxn modelId="{54034C71-58AF-B34D-8463-5D90C6CF8F09}" type="presParOf" srcId="{4A92E6FA-35C1-5248-9B6A-8D925D16C972}" destId="{76FA280D-1A50-2943-8BCB-ECAB1969A22B}" srcOrd="9" destOrd="0" presId="urn:microsoft.com/office/officeart/2005/8/layout/list1"/>
    <dgm:cxn modelId="{EC0A0B6C-90EA-0248-9C8D-B7A563A1A5DF}" type="presParOf" srcId="{4A92E6FA-35C1-5248-9B6A-8D925D16C972}" destId="{743D4338-DCB9-1A40-9DCA-D5111CFBCE2C}" srcOrd="10" destOrd="0" presId="urn:microsoft.com/office/officeart/2005/8/layout/list1"/>
    <dgm:cxn modelId="{3A238B1C-3CB9-B240-B6E6-88306BA628AC}" type="presParOf" srcId="{4A92E6FA-35C1-5248-9B6A-8D925D16C972}" destId="{FA95BC94-4AC2-D04F-AB5D-5A7451D266AA}" srcOrd="11" destOrd="0" presId="urn:microsoft.com/office/officeart/2005/8/layout/list1"/>
    <dgm:cxn modelId="{C6F6E918-45EC-EB47-81DD-BDC228A81490}" type="presParOf" srcId="{4A92E6FA-35C1-5248-9B6A-8D925D16C972}" destId="{51739D9E-5D12-E542-BE9B-82AF89953AA6}" srcOrd="12" destOrd="0" presId="urn:microsoft.com/office/officeart/2005/8/layout/list1"/>
    <dgm:cxn modelId="{1F1DFB6D-2366-F349-956A-2825F6AC73A5}" type="presParOf" srcId="{51739D9E-5D12-E542-BE9B-82AF89953AA6}" destId="{AC99A20A-E67D-9840-A404-1B40188EE695}" srcOrd="0" destOrd="0" presId="urn:microsoft.com/office/officeart/2005/8/layout/list1"/>
    <dgm:cxn modelId="{32115282-B15C-8F49-AD74-C320F16954BF}" type="presParOf" srcId="{51739D9E-5D12-E542-BE9B-82AF89953AA6}" destId="{F6840322-AB6B-F940-B4AE-642F62D6D354}" srcOrd="1" destOrd="0" presId="urn:microsoft.com/office/officeart/2005/8/layout/list1"/>
    <dgm:cxn modelId="{88E91116-C8DB-894B-AB45-7525D28E17D7}" type="presParOf" srcId="{4A92E6FA-35C1-5248-9B6A-8D925D16C972}" destId="{C10FD23B-845B-A94B-90B0-DFF7474C94F8}" srcOrd="13" destOrd="0" presId="urn:microsoft.com/office/officeart/2005/8/layout/list1"/>
    <dgm:cxn modelId="{23208E4C-6480-8E41-A3F2-A95F73C0079C}" type="presParOf" srcId="{4A92E6FA-35C1-5248-9B6A-8D925D16C972}" destId="{985FFAAE-09BF-444D-8725-D473FD0231BF}" srcOrd="14" destOrd="0" presId="urn:microsoft.com/office/officeart/2005/8/layout/list1"/>
    <dgm:cxn modelId="{C301463C-F6A0-664C-985C-42320A9FA06B}" type="presParOf" srcId="{4A92E6FA-35C1-5248-9B6A-8D925D16C972}" destId="{A1C2644F-8DC7-7348-AD77-C922146ED8F6}" srcOrd="15" destOrd="0" presId="urn:microsoft.com/office/officeart/2005/8/layout/list1"/>
    <dgm:cxn modelId="{DB560060-2190-C241-A0CF-9F36BB56F12F}" type="presParOf" srcId="{4A92E6FA-35C1-5248-9B6A-8D925D16C972}" destId="{19BC301E-33AA-4945-9397-1F770451A363}" srcOrd="16" destOrd="0" presId="urn:microsoft.com/office/officeart/2005/8/layout/list1"/>
    <dgm:cxn modelId="{07E66BF4-8784-124D-9764-408DD357F8EC}" type="presParOf" srcId="{19BC301E-33AA-4945-9397-1F770451A363}" destId="{D6D25475-0268-B74D-AEF7-F5AB8490AC06}" srcOrd="0" destOrd="0" presId="urn:microsoft.com/office/officeart/2005/8/layout/list1"/>
    <dgm:cxn modelId="{82D5C5F7-4F53-514D-B201-7AA9DA169745}" type="presParOf" srcId="{19BC301E-33AA-4945-9397-1F770451A363}" destId="{C7CF2F9A-D66F-A64C-B5A5-52AFD592FC7B}" srcOrd="1" destOrd="0" presId="urn:microsoft.com/office/officeart/2005/8/layout/list1"/>
    <dgm:cxn modelId="{AC8A3FFE-6E4C-A849-AEFD-C284053667D0}" type="presParOf" srcId="{4A92E6FA-35C1-5248-9B6A-8D925D16C972}" destId="{BF62DB4D-B95C-5F46-BFE8-73887DEA497C}" srcOrd="17" destOrd="0" presId="urn:microsoft.com/office/officeart/2005/8/layout/list1"/>
    <dgm:cxn modelId="{324BA855-B639-9848-8D5F-C628D3B959A6}" type="presParOf" srcId="{4A92E6FA-35C1-5248-9B6A-8D925D16C972}" destId="{EABA8A4C-415D-CC40-8CF4-64889A65183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9EE3C-EF02-4F23-97FB-F544359EBA4E}"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A3DB37F9-C2AB-4516-B2BD-09FA4173AB78}">
      <dgm:prSet/>
      <dgm:spPr/>
      <dgm:t>
        <a:bodyPr/>
        <a:lstStyle/>
        <a:p>
          <a:r>
            <a:rPr lang="en-US"/>
            <a:t>What is BigQuery?</a:t>
          </a:r>
        </a:p>
      </dgm:t>
    </dgm:pt>
    <dgm:pt modelId="{D2A9E211-8A49-4759-B7F8-567562039F75}" type="parTrans" cxnId="{A107DDCE-F81B-4A78-A406-65EA4C7003CD}">
      <dgm:prSet/>
      <dgm:spPr/>
      <dgm:t>
        <a:bodyPr/>
        <a:lstStyle/>
        <a:p>
          <a:endParaRPr lang="en-US"/>
        </a:p>
      </dgm:t>
    </dgm:pt>
    <dgm:pt modelId="{CD1C16FE-38FF-4DAA-8208-D258CF602906}" type="sibTrans" cxnId="{A107DDCE-F81B-4A78-A406-65EA4C7003CD}">
      <dgm:prSet/>
      <dgm:spPr/>
      <dgm:t>
        <a:bodyPr/>
        <a:lstStyle/>
        <a:p>
          <a:endParaRPr lang="en-US"/>
        </a:p>
      </dgm:t>
    </dgm:pt>
    <dgm:pt modelId="{2EB69243-68B3-4025-A478-390BF87B3611}">
      <dgm:prSet/>
      <dgm:spPr/>
      <dgm:t>
        <a:bodyPr/>
        <a:lstStyle/>
        <a:p>
          <a:r>
            <a:rPr lang="en-US"/>
            <a:t>Why should use BigQuery?</a:t>
          </a:r>
        </a:p>
      </dgm:t>
    </dgm:pt>
    <dgm:pt modelId="{4B14D62C-D2A2-4675-8CA1-BA94BC5BF1D1}" type="parTrans" cxnId="{269AD2C9-4347-4229-AD3F-7DD60A10D179}">
      <dgm:prSet/>
      <dgm:spPr/>
      <dgm:t>
        <a:bodyPr/>
        <a:lstStyle/>
        <a:p>
          <a:endParaRPr lang="en-US"/>
        </a:p>
      </dgm:t>
    </dgm:pt>
    <dgm:pt modelId="{991274FC-1FB4-4547-B40D-B3805C7601EF}" type="sibTrans" cxnId="{269AD2C9-4347-4229-AD3F-7DD60A10D179}">
      <dgm:prSet/>
      <dgm:spPr/>
      <dgm:t>
        <a:bodyPr/>
        <a:lstStyle/>
        <a:p>
          <a:endParaRPr lang="en-US"/>
        </a:p>
      </dgm:t>
    </dgm:pt>
    <dgm:pt modelId="{07665BE7-B84E-47F8-9471-042093D37630}">
      <dgm:prSet/>
      <dgm:spPr/>
      <dgm:t>
        <a:bodyPr/>
        <a:lstStyle/>
        <a:p>
          <a:r>
            <a:rPr lang="en-US"/>
            <a:t>Who uses BigQuery? </a:t>
          </a:r>
        </a:p>
      </dgm:t>
    </dgm:pt>
    <dgm:pt modelId="{70382310-3E79-4141-BA37-6E2600DDC0ED}" type="parTrans" cxnId="{277ABF12-66FA-48B1-AB3E-1141A93927EF}">
      <dgm:prSet/>
      <dgm:spPr/>
      <dgm:t>
        <a:bodyPr/>
        <a:lstStyle/>
        <a:p>
          <a:endParaRPr lang="en-US"/>
        </a:p>
      </dgm:t>
    </dgm:pt>
    <dgm:pt modelId="{537CB0B5-E4EF-44CD-8867-7961ADA82CB4}" type="sibTrans" cxnId="{277ABF12-66FA-48B1-AB3E-1141A93927EF}">
      <dgm:prSet/>
      <dgm:spPr/>
      <dgm:t>
        <a:bodyPr/>
        <a:lstStyle/>
        <a:p>
          <a:endParaRPr lang="en-US"/>
        </a:p>
      </dgm:t>
    </dgm:pt>
    <dgm:pt modelId="{293C09EF-C14B-445B-BD7B-BCF02F6B7AC6}">
      <dgm:prSet/>
      <dgm:spPr/>
      <dgm:t>
        <a:bodyPr/>
        <a:lstStyle/>
        <a:p>
          <a:r>
            <a:rPr lang="en-US"/>
            <a:t>When to use BigQuery?</a:t>
          </a:r>
        </a:p>
      </dgm:t>
    </dgm:pt>
    <dgm:pt modelId="{8B497E8F-BD41-4903-85B9-652C08EC49CE}" type="parTrans" cxnId="{4E48FAA8-7ABA-487A-832A-B3B0DDB95106}">
      <dgm:prSet/>
      <dgm:spPr/>
      <dgm:t>
        <a:bodyPr/>
        <a:lstStyle/>
        <a:p>
          <a:endParaRPr lang="en-US"/>
        </a:p>
      </dgm:t>
    </dgm:pt>
    <dgm:pt modelId="{1E81E16D-932D-46EB-B74F-7217E0941342}" type="sibTrans" cxnId="{4E48FAA8-7ABA-487A-832A-B3B0DDB95106}">
      <dgm:prSet/>
      <dgm:spPr/>
      <dgm:t>
        <a:bodyPr/>
        <a:lstStyle/>
        <a:p>
          <a:endParaRPr lang="en-US"/>
        </a:p>
      </dgm:t>
    </dgm:pt>
    <dgm:pt modelId="{C98CE3FD-6F73-420B-9D98-8D9B8027C99A}">
      <dgm:prSet/>
      <dgm:spPr/>
      <dgm:t>
        <a:bodyPr/>
        <a:lstStyle/>
        <a:p>
          <a:r>
            <a:rPr lang="en-US"/>
            <a:t>Where does BigQuery fit in the Big Data Ecosystem?</a:t>
          </a:r>
        </a:p>
      </dgm:t>
    </dgm:pt>
    <dgm:pt modelId="{5E9737D0-E106-4B4A-A72B-1C22877A1984}" type="parTrans" cxnId="{4D94616F-3997-4F36-BC2B-14672B3B4B2E}">
      <dgm:prSet/>
      <dgm:spPr/>
      <dgm:t>
        <a:bodyPr/>
        <a:lstStyle/>
        <a:p>
          <a:endParaRPr lang="en-US"/>
        </a:p>
      </dgm:t>
    </dgm:pt>
    <dgm:pt modelId="{2F0A4A0E-9427-4D23-A90F-1977CEB1B57D}" type="sibTrans" cxnId="{4D94616F-3997-4F36-BC2B-14672B3B4B2E}">
      <dgm:prSet/>
      <dgm:spPr/>
      <dgm:t>
        <a:bodyPr/>
        <a:lstStyle/>
        <a:p>
          <a:endParaRPr lang="en-US"/>
        </a:p>
      </dgm:t>
    </dgm:pt>
    <dgm:pt modelId="{E5FD7E31-2516-4482-9DFC-68F1A1275BA4}">
      <dgm:prSet/>
      <dgm:spPr/>
      <dgm:t>
        <a:bodyPr/>
        <a:lstStyle/>
        <a:p>
          <a:r>
            <a:rPr lang="en-US"/>
            <a:t>How to get started with BigQuery?</a:t>
          </a:r>
        </a:p>
      </dgm:t>
    </dgm:pt>
    <dgm:pt modelId="{3F0E5859-0280-448D-823F-249941C08373}" type="parTrans" cxnId="{4489D922-A751-4540-8215-D435D052AB50}">
      <dgm:prSet/>
      <dgm:spPr/>
      <dgm:t>
        <a:bodyPr/>
        <a:lstStyle/>
        <a:p>
          <a:endParaRPr lang="en-US"/>
        </a:p>
      </dgm:t>
    </dgm:pt>
    <dgm:pt modelId="{480C1827-A320-4211-A92E-3D3F96D68E42}" type="sibTrans" cxnId="{4489D922-A751-4540-8215-D435D052AB50}">
      <dgm:prSet/>
      <dgm:spPr/>
      <dgm:t>
        <a:bodyPr/>
        <a:lstStyle/>
        <a:p>
          <a:endParaRPr lang="en-US"/>
        </a:p>
      </dgm:t>
    </dgm:pt>
    <dgm:pt modelId="{1F3A963F-3B43-4948-A53C-2F62F213D373}" type="pres">
      <dgm:prSet presAssocID="{6CA9EE3C-EF02-4F23-97FB-F544359EBA4E}" presName="Name0" presStyleCnt="0">
        <dgm:presLayoutVars>
          <dgm:dir/>
          <dgm:resizeHandles val="exact"/>
        </dgm:presLayoutVars>
      </dgm:prSet>
      <dgm:spPr/>
    </dgm:pt>
    <dgm:pt modelId="{383F2D7D-7D3D-AD4C-B9EA-0062E1DD4A2F}" type="pres">
      <dgm:prSet presAssocID="{A3DB37F9-C2AB-4516-B2BD-09FA4173AB78}" presName="node" presStyleLbl="node1" presStyleIdx="0" presStyleCnt="6">
        <dgm:presLayoutVars>
          <dgm:bulletEnabled val="1"/>
        </dgm:presLayoutVars>
      </dgm:prSet>
      <dgm:spPr/>
    </dgm:pt>
    <dgm:pt modelId="{12014A43-8CCE-564C-A68D-3562E7A754D9}" type="pres">
      <dgm:prSet presAssocID="{CD1C16FE-38FF-4DAA-8208-D258CF602906}" presName="sibTrans" presStyleLbl="sibTrans1D1" presStyleIdx="0" presStyleCnt="5"/>
      <dgm:spPr/>
    </dgm:pt>
    <dgm:pt modelId="{AFA6811B-9B0A-AF4E-ABE2-57E79519CA1C}" type="pres">
      <dgm:prSet presAssocID="{CD1C16FE-38FF-4DAA-8208-D258CF602906}" presName="connectorText" presStyleLbl="sibTrans1D1" presStyleIdx="0" presStyleCnt="5"/>
      <dgm:spPr/>
    </dgm:pt>
    <dgm:pt modelId="{B82A3B07-AE8F-0B4D-87B0-D5E6D4EEEE37}" type="pres">
      <dgm:prSet presAssocID="{2EB69243-68B3-4025-A478-390BF87B3611}" presName="node" presStyleLbl="node1" presStyleIdx="1" presStyleCnt="6">
        <dgm:presLayoutVars>
          <dgm:bulletEnabled val="1"/>
        </dgm:presLayoutVars>
      </dgm:prSet>
      <dgm:spPr/>
    </dgm:pt>
    <dgm:pt modelId="{D2A81845-E52D-6044-BEB7-19A2024ABCD2}" type="pres">
      <dgm:prSet presAssocID="{991274FC-1FB4-4547-B40D-B3805C7601EF}" presName="sibTrans" presStyleLbl="sibTrans1D1" presStyleIdx="1" presStyleCnt="5"/>
      <dgm:spPr/>
    </dgm:pt>
    <dgm:pt modelId="{5FBC37D7-78FF-7E48-BFB3-7A3D93990C5B}" type="pres">
      <dgm:prSet presAssocID="{991274FC-1FB4-4547-B40D-B3805C7601EF}" presName="connectorText" presStyleLbl="sibTrans1D1" presStyleIdx="1" presStyleCnt="5"/>
      <dgm:spPr/>
    </dgm:pt>
    <dgm:pt modelId="{3B600437-9CD5-6646-8A94-FD464C17D767}" type="pres">
      <dgm:prSet presAssocID="{07665BE7-B84E-47F8-9471-042093D37630}" presName="node" presStyleLbl="node1" presStyleIdx="2" presStyleCnt="6">
        <dgm:presLayoutVars>
          <dgm:bulletEnabled val="1"/>
        </dgm:presLayoutVars>
      </dgm:prSet>
      <dgm:spPr/>
    </dgm:pt>
    <dgm:pt modelId="{FD26B5B8-DDE9-E543-B69E-3CFAEC8928C1}" type="pres">
      <dgm:prSet presAssocID="{537CB0B5-E4EF-44CD-8867-7961ADA82CB4}" presName="sibTrans" presStyleLbl="sibTrans1D1" presStyleIdx="2" presStyleCnt="5"/>
      <dgm:spPr/>
    </dgm:pt>
    <dgm:pt modelId="{3D5DFFDC-3739-B94C-B651-F1E1F347E9F5}" type="pres">
      <dgm:prSet presAssocID="{537CB0B5-E4EF-44CD-8867-7961ADA82CB4}" presName="connectorText" presStyleLbl="sibTrans1D1" presStyleIdx="2" presStyleCnt="5"/>
      <dgm:spPr/>
    </dgm:pt>
    <dgm:pt modelId="{228EDEBE-7EB6-4340-8CAF-8C211504630C}" type="pres">
      <dgm:prSet presAssocID="{293C09EF-C14B-445B-BD7B-BCF02F6B7AC6}" presName="node" presStyleLbl="node1" presStyleIdx="3" presStyleCnt="6">
        <dgm:presLayoutVars>
          <dgm:bulletEnabled val="1"/>
        </dgm:presLayoutVars>
      </dgm:prSet>
      <dgm:spPr/>
    </dgm:pt>
    <dgm:pt modelId="{D4A2211D-BC2A-F843-A90D-C8DC8C923C63}" type="pres">
      <dgm:prSet presAssocID="{1E81E16D-932D-46EB-B74F-7217E0941342}" presName="sibTrans" presStyleLbl="sibTrans1D1" presStyleIdx="3" presStyleCnt="5"/>
      <dgm:spPr/>
    </dgm:pt>
    <dgm:pt modelId="{ED71E0FE-317C-4247-870E-59FC19AF2632}" type="pres">
      <dgm:prSet presAssocID="{1E81E16D-932D-46EB-B74F-7217E0941342}" presName="connectorText" presStyleLbl="sibTrans1D1" presStyleIdx="3" presStyleCnt="5"/>
      <dgm:spPr/>
    </dgm:pt>
    <dgm:pt modelId="{1F8BB8D0-8DAB-7C45-A7FD-BA154AF71310}" type="pres">
      <dgm:prSet presAssocID="{C98CE3FD-6F73-420B-9D98-8D9B8027C99A}" presName="node" presStyleLbl="node1" presStyleIdx="4" presStyleCnt="6">
        <dgm:presLayoutVars>
          <dgm:bulletEnabled val="1"/>
        </dgm:presLayoutVars>
      </dgm:prSet>
      <dgm:spPr/>
    </dgm:pt>
    <dgm:pt modelId="{9F6F2BFB-8E9C-E84A-8B9F-B710429FAD2A}" type="pres">
      <dgm:prSet presAssocID="{2F0A4A0E-9427-4D23-A90F-1977CEB1B57D}" presName="sibTrans" presStyleLbl="sibTrans1D1" presStyleIdx="4" presStyleCnt="5"/>
      <dgm:spPr/>
    </dgm:pt>
    <dgm:pt modelId="{F1F41D41-FE31-964F-AC50-BEA5B00FD1CC}" type="pres">
      <dgm:prSet presAssocID="{2F0A4A0E-9427-4D23-A90F-1977CEB1B57D}" presName="connectorText" presStyleLbl="sibTrans1D1" presStyleIdx="4" presStyleCnt="5"/>
      <dgm:spPr/>
    </dgm:pt>
    <dgm:pt modelId="{6057A7EE-0D96-C349-97F6-8C77043FDA13}" type="pres">
      <dgm:prSet presAssocID="{E5FD7E31-2516-4482-9DFC-68F1A1275BA4}" presName="node" presStyleLbl="node1" presStyleIdx="5" presStyleCnt="6">
        <dgm:presLayoutVars>
          <dgm:bulletEnabled val="1"/>
        </dgm:presLayoutVars>
      </dgm:prSet>
      <dgm:spPr/>
    </dgm:pt>
  </dgm:ptLst>
  <dgm:cxnLst>
    <dgm:cxn modelId="{277ABF12-66FA-48B1-AB3E-1141A93927EF}" srcId="{6CA9EE3C-EF02-4F23-97FB-F544359EBA4E}" destId="{07665BE7-B84E-47F8-9471-042093D37630}" srcOrd="2" destOrd="0" parTransId="{70382310-3E79-4141-BA37-6E2600DDC0ED}" sibTransId="{537CB0B5-E4EF-44CD-8867-7961ADA82CB4}"/>
    <dgm:cxn modelId="{064FEC1F-5888-6A42-9A3A-BE557F36F7FC}" type="presOf" srcId="{537CB0B5-E4EF-44CD-8867-7961ADA82CB4}" destId="{FD26B5B8-DDE9-E543-B69E-3CFAEC8928C1}" srcOrd="0" destOrd="0" presId="urn:microsoft.com/office/officeart/2016/7/layout/RepeatingBendingProcessNew"/>
    <dgm:cxn modelId="{4489D922-A751-4540-8215-D435D052AB50}" srcId="{6CA9EE3C-EF02-4F23-97FB-F544359EBA4E}" destId="{E5FD7E31-2516-4482-9DFC-68F1A1275BA4}" srcOrd="5" destOrd="0" parTransId="{3F0E5859-0280-448D-823F-249941C08373}" sibTransId="{480C1827-A320-4211-A92E-3D3F96D68E42}"/>
    <dgm:cxn modelId="{00965A2F-EFE1-7144-A484-198CA44450A7}" type="presOf" srcId="{CD1C16FE-38FF-4DAA-8208-D258CF602906}" destId="{12014A43-8CCE-564C-A68D-3562E7A754D9}" srcOrd="0" destOrd="0" presId="urn:microsoft.com/office/officeart/2016/7/layout/RepeatingBendingProcessNew"/>
    <dgm:cxn modelId="{86714D30-61EE-544D-9808-880C7025FEDC}" type="presOf" srcId="{2F0A4A0E-9427-4D23-A90F-1977CEB1B57D}" destId="{9F6F2BFB-8E9C-E84A-8B9F-B710429FAD2A}" srcOrd="0" destOrd="0" presId="urn:microsoft.com/office/officeart/2016/7/layout/RepeatingBendingProcessNew"/>
    <dgm:cxn modelId="{C059A33C-7A57-6F4E-96CA-8AE703B6178F}" type="presOf" srcId="{1E81E16D-932D-46EB-B74F-7217E0941342}" destId="{ED71E0FE-317C-4247-870E-59FC19AF2632}" srcOrd="1" destOrd="0" presId="urn:microsoft.com/office/officeart/2016/7/layout/RepeatingBendingProcessNew"/>
    <dgm:cxn modelId="{D3DCC43E-B5CE-AE4C-BA36-435DA28C670D}" type="presOf" srcId="{C98CE3FD-6F73-420B-9D98-8D9B8027C99A}" destId="{1F8BB8D0-8DAB-7C45-A7FD-BA154AF71310}" srcOrd="0" destOrd="0" presId="urn:microsoft.com/office/officeart/2016/7/layout/RepeatingBendingProcessNew"/>
    <dgm:cxn modelId="{26414A44-6EBA-4D4C-8A08-236CAF05D142}" type="presOf" srcId="{991274FC-1FB4-4547-B40D-B3805C7601EF}" destId="{5FBC37D7-78FF-7E48-BFB3-7A3D93990C5B}" srcOrd="1" destOrd="0" presId="urn:microsoft.com/office/officeart/2016/7/layout/RepeatingBendingProcessNew"/>
    <dgm:cxn modelId="{BE8B2257-CFE4-6C41-B808-ACF2DB6D89E8}" type="presOf" srcId="{991274FC-1FB4-4547-B40D-B3805C7601EF}" destId="{D2A81845-E52D-6044-BEB7-19A2024ABCD2}" srcOrd="0" destOrd="0" presId="urn:microsoft.com/office/officeart/2016/7/layout/RepeatingBendingProcessNew"/>
    <dgm:cxn modelId="{4D94616F-3997-4F36-BC2B-14672B3B4B2E}" srcId="{6CA9EE3C-EF02-4F23-97FB-F544359EBA4E}" destId="{C98CE3FD-6F73-420B-9D98-8D9B8027C99A}" srcOrd="4" destOrd="0" parTransId="{5E9737D0-E106-4B4A-A72B-1C22877A1984}" sibTransId="{2F0A4A0E-9427-4D23-A90F-1977CEB1B57D}"/>
    <dgm:cxn modelId="{8434AC73-BC86-C545-936A-5EA33FEC5CE5}" type="presOf" srcId="{2EB69243-68B3-4025-A478-390BF87B3611}" destId="{B82A3B07-AE8F-0B4D-87B0-D5E6D4EEEE37}" srcOrd="0" destOrd="0" presId="urn:microsoft.com/office/officeart/2016/7/layout/RepeatingBendingProcessNew"/>
    <dgm:cxn modelId="{4E48FAA8-7ABA-487A-832A-B3B0DDB95106}" srcId="{6CA9EE3C-EF02-4F23-97FB-F544359EBA4E}" destId="{293C09EF-C14B-445B-BD7B-BCF02F6B7AC6}" srcOrd="3" destOrd="0" parTransId="{8B497E8F-BD41-4903-85B9-652C08EC49CE}" sibTransId="{1E81E16D-932D-46EB-B74F-7217E0941342}"/>
    <dgm:cxn modelId="{0744ECBF-476E-2049-8C01-70015CBFCEE1}" type="presOf" srcId="{E5FD7E31-2516-4482-9DFC-68F1A1275BA4}" destId="{6057A7EE-0D96-C349-97F6-8C77043FDA13}" srcOrd="0" destOrd="0" presId="urn:microsoft.com/office/officeart/2016/7/layout/RepeatingBendingProcessNew"/>
    <dgm:cxn modelId="{269AD2C9-4347-4229-AD3F-7DD60A10D179}" srcId="{6CA9EE3C-EF02-4F23-97FB-F544359EBA4E}" destId="{2EB69243-68B3-4025-A478-390BF87B3611}" srcOrd="1" destOrd="0" parTransId="{4B14D62C-D2A2-4675-8CA1-BA94BC5BF1D1}" sibTransId="{991274FC-1FB4-4547-B40D-B3805C7601EF}"/>
    <dgm:cxn modelId="{8A20D9CD-3CF2-CB45-8E0C-6CC8B699BAC6}" type="presOf" srcId="{537CB0B5-E4EF-44CD-8867-7961ADA82CB4}" destId="{3D5DFFDC-3739-B94C-B651-F1E1F347E9F5}" srcOrd="1" destOrd="0" presId="urn:microsoft.com/office/officeart/2016/7/layout/RepeatingBendingProcessNew"/>
    <dgm:cxn modelId="{A107DDCE-F81B-4A78-A406-65EA4C7003CD}" srcId="{6CA9EE3C-EF02-4F23-97FB-F544359EBA4E}" destId="{A3DB37F9-C2AB-4516-B2BD-09FA4173AB78}" srcOrd="0" destOrd="0" parTransId="{D2A9E211-8A49-4759-B7F8-567562039F75}" sibTransId="{CD1C16FE-38FF-4DAA-8208-D258CF602906}"/>
    <dgm:cxn modelId="{0FCE94DB-9F09-844F-A5DC-9669213FAC10}" type="presOf" srcId="{1E81E16D-932D-46EB-B74F-7217E0941342}" destId="{D4A2211D-BC2A-F843-A90D-C8DC8C923C63}" srcOrd="0" destOrd="0" presId="urn:microsoft.com/office/officeart/2016/7/layout/RepeatingBendingProcessNew"/>
    <dgm:cxn modelId="{B2A383E5-CA4F-3B45-AC7D-FF87FB83AEA0}" type="presOf" srcId="{2F0A4A0E-9427-4D23-A90F-1977CEB1B57D}" destId="{F1F41D41-FE31-964F-AC50-BEA5B00FD1CC}" srcOrd="1" destOrd="0" presId="urn:microsoft.com/office/officeart/2016/7/layout/RepeatingBendingProcessNew"/>
    <dgm:cxn modelId="{37EDC3E5-AEAF-0B49-A3EE-E531221169F7}" type="presOf" srcId="{293C09EF-C14B-445B-BD7B-BCF02F6B7AC6}" destId="{228EDEBE-7EB6-4340-8CAF-8C211504630C}" srcOrd="0" destOrd="0" presId="urn:microsoft.com/office/officeart/2016/7/layout/RepeatingBendingProcessNew"/>
    <dgm:cxn modelId="{C9C81BEF-D8A8-714B-97D1-F0046F2BDE0E}" type="presOf" srcId="{A3DB37F9-C2AB-4516-B2BD-09FA4173AB78}" destId="{383F2D7D-7D3D-AD4C-B9EA-0062E1DD4A2F}" srcOrd="0" destOrd="0" presId="urn:microsoft.com/office/officeart/2016/7/layout/RepeatingBendingProcessNew"/>
    <dgm:cxn modelId="{1C6BF2F0-2A30-5142-A311-13530BF1370E}" type="presOf" srcId="{CD1C16FE-38FF-4DAA-8208-D258CF602906}" destId="{AFA6811B-9B0A-AF4E-ABE2-57E79519CA1C}" srcOrd="1" destOrd="0" presId="urn:microsoft.com/office/officeart/2016/7/layout/RepeatingBendingProcessNew"/>
    <dgm:cxn modelId="{74644AF2-20D9-1045-9087-DC72FFE7127D}" type="presOf" srcId="{6CA9EE3C-EF02-4F23-97FB-F544359EBA4E}" destId="{1F3A963F-3B43-4948-A53C-2F62F213D373}" srcOrd="0" destOrd="0" presId="urn:microsoft.com/office/officeart/2016/7/layout/RepeatingBendingProcessNew"/>
    <dgm:cxn modelId="{09B0B9F6-B905-9143-A92B-199C19617CB4}" type="presOf" srcId="{07665BE7-B84E-47F8-9471-042093D37630}" destId="{3B600437-9CD5-6646-8A94-FD464C17D767}" srcOrd="0" destOrd="0" presId="urn:microsoft.com/office/officeart/2016/7/layout/RepeatingBendingProcessNew"/>
    <dgm:cxn modelId="{9C5358AE-4B58-C14A-8D41-8D7426E46877}" type="presParOf" srcId="{1F3A963F-3B43-4948-A53C-2F62F213D373}" destId="{383F2D7D-7D3D-AD4C-B9EA-0062E1DD4A2F}" srcOrd="0" destOrd="0" presId="urn:microsoft.com/office/officeart/2016/7/layout/RepeatingBendingProcessNew"/>
    <dgm:cxn modelId="{25F62516-28FA-3246-BB45-871EEBB0B0D0}" type="presParOf" srcId="{1F3A963F-3B43-4948-A53C-2F62F213D373}" destId="{12014A43-8CCE-564C-A68D-3562E7A754D9}" srcOrd="1" destOrd="0" presId="urn:microsoft.com/office/officeart/2016/7/layout/RepeatingBendingProcessNew"/>
    <dgm:cxn modelId="{026F1789-A7D6-6B48-B41C-2C5A36F3F95F}" type="presParOf" srcId="{12014A43-8CCE-564C-A68D-3562E7A754D9}" destId="{AFA6811B-9B0A-AF4E-ABE2-57E79519CA1C}" srcOrd="0" destOrd="0" presId="urn:microsoft.com/office/officeart/2016/7/layout/RepeatingBendingProcessNew"/>
    <dgm:cxn modelId="{B52862DC-12C1-3448-B9CF-4A3F5B26F56F}" type="presParOf" srcId="{1F3A963F-3B43-4948-A53C-2F62F213D373}" destId="{B82A3B07-AE8F-0B4D-87B0-D5E6D4EEEE37}" srcOrd="2" destOrd="0" presId="urn:microsoft.com/office/officeart/2016/7/layout/RepeatingBendingProcessNew"/>
    <dgm:cxn modelId="{61883A59-65EA-7B49-860C-B55CC4DD27D6}" type="presParOf" srcId="{1F3A963F-3B43-4948-A53C-2F62F213D373}" destId="{D2A81845-E52D-6044-BEB7-19A2024ABCD2}" srcOrd="3" destOrd="0" presId="urn:microsoft.com/office/officeart/2016/7/layout/RepeatingBendingProcessNew"/>
    <dgm:cxn modelId="{88F14A84-EBAA-B94D-89DF-E93604E23987}" type="presParOf" srcId="{D2A81845-E52D-6044-BEB7-19A2024ABCD2}" destId="{5FBC37D7-78FF-7E48-BFB3-7A3D93990C5B}" srcOrd="0" destOrd="0" presId="urn:microsoft.com/office/officeart/2016/7/layout/RepeatingBendingProcessNew"/>
    <dgm:cxn modelId="{B49CE9FD-516E-934E-98CF-97AEC1A6AEA9}" type="presParOf" srcId="{1F3A963F-3B43-4948-A53C-2F62F213D373}" destId="{3B600437-9CD5-6646-8A94-FD464C17D767}" srcOrd="4" destOrd="0" presId="urn:microsoft.com/office/officeart/2016/7/layout/RepeatingBendingProcessNew"/>
    <dgm:cxn modelId="{17A10FB1-E898-5D4B-AEB6-EFF5B24DA6FC}" type="presParOf" srcId="{1F3A963F-3B43-4948-A53C-2F62F213D373}" destId="{FD26B5B8-DDE9-E543-B69E-3CFAEC8928C1}" srcOrd="5" destOrd="0" presId="urn:microsoft.com/office/officeart/2016/7/layout/RepeatingBendingProcessNew"/>
    <dgm:cxn modelId="{1F435E50-1D40-AE4D-941D-E6E7CF4B9BD2}" type="presParOf" srcId="{FD26B5B8-DDE9-E543-B69E-3CFAEC8928C1}" destId="{3D5DFFDC-3739-B94C-B651-F1E1F347E9F5}" srcOrd="0" destOrd="0" presId="urn:microsoft.com/office/officeart/2016/7/layout/RepeatingBendingProcessNew"/>
    <dgm:cxn modelId="{65BD334C-E06D-D14C-BF90-DF976E441C29}" type="presParOf" srcId="{1F3A963F-3B43-4948-A53C-2F62F213D373}" destId="{228EDEBE-7EB6-4340-8CAF-8C211504630C}" srcOrd="6" destOrd="0" presId="urn:microsoft.com/office/officeart/2016/7/layout/RepeatingBendingProcessNew"/>
    <dgm:cxn modelId="{63ECFBA7-5BC0-5B4D-BB74-FEC39600AE14}" type="presParOf" srcId="{1F3A963F-3B43-4948-A53C-2F62F213D373}" destId="{D4A2211D-BC2A-F843-A90D-C8DC8C923C63}" srcOrd="7" destOrd="0" presId="urn:microsoft.com/office/officeart/2016/7/layout/RepeatingBendingProcessNew"/>
    <dgm:cxn modelId="{A26F0D39-BA5C-8C4B-8753-12AA68CFBAF3}" type="presParOf" srcId="{D4A2211D-BC2A-F843-A90D-C8DC8C923C63}" destId="{ED71E0FE-317C-4247-870E-59FC19AF2632}" srcOrd="0" destOrd="0" presId="urn:microsoft.com/office/officeart/2016/7/layout/RepeatingBendingProcessNew"/>
    <dgm:cxn modelId="{083B6A38-A2BB-C24C-9FF5-7D8877A90084}" type="presParOf" srcId="{1F3A963F-3B43-4948-A53C-2F62F213D373}" destId="{1F8BB8D0-8DAB-7C45-A7FD-BA154AF71310}" srcOrd="8" destOrd="0" presId="urn:microsoft.com/office/officeart/2016/7/layout/RepeatingBendingProcessNew"/>
    <dgm:cxn modelId="{4CD6FF6E-A45D-764F-8F21-1B388646D754}" type="presParOf" srcId="{1F3A963F-3B43-4948-A53C-2F62F213D373}" destId="{9F6F2BFB-8E9C-E84A-8B9F-B710429FAD2A}" srcOrd="9" destOrd="0" presId="urn:microsoft.com/office/officeart/2016/7/layout/RepeatingBendingProcessNew"/>
    <dgm:cxn modelId="{3D6AE1A7-81AC-C943-9271-69FE284D8EB1}" type="presParOf" srcId="{9F6F2BFB-8E9C-E84A-8B9F-B710429FAD2A}" destId="{F1F41D41-FE31-964F-AC50-BEA5B00FD1CC}" srcOrd="0" destOrd="0" presId="urn:microsoft.com/office/officeart/2016/7/layout/RepeatingBendingProcessNew"/>
    <dgm:cxn modelId="{08DF0FD9-0CD1-CC4F-A005-957950F04690}" type="presParOf" srcId="{1F3A963F-3B43-4948-A53C-2F62F213D373}" destId="{6057A7EE-0D96-C349-97F6-8C77043FDA13}"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2E2AFF-46EE-4D16-B6A2-10182DFC9B41}"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3DFB0CCC-1A29-48BE-9B5F-3B3E4D777CA4}">
      <dgm:prSet/>
      <dgm:spPr/>
      <dgm:t>
        <a:bodyPr/>
        <a:lstStyle/>
        <a:p>
          <a:pPr>
            <a:defRPr cap="all"/>
          </a:pPr>
          <a:r>
            <a:rPr lang="en-US"/>
            <a:t>BigQuery is a cloud data warehouse from Google</a:t>
          </a:r>
        </a:p>
      </dgm:t>
    </dgm:pt>
    <dgm:pt modelId="{FF48C621-E407-4092-931D-9B616C10163B}" type="parTrans" cxnId="{85AFAA4F-C038-4ED1-ACDB-A513CC4386A6}">
      <dgm:prSet/>
      <dgm:spPr/>
      <dgm:t>
        <a:bodyPr/>
        <a:lstStyle/>
        <a:p>
          <a:endParaRPr lang="en-US"/>
        </a:p>
      </dgm:t>
    </dgm:pt>
    <dgm:pt modelId="{85797947-6362-4202-AD82-4D210E0775D5}" type="sibTrans" cxnId="{85AFAA4F-C038-4ED1-ACDB-A513CC4386A6}">
      <dgm:prSet/>
      <dgm:spPr/>
      <dgm:t>
        <a:bodyPr/>
        <a:lstStyle/>
        <a:p>
          <a:endParaRPr lang="en-US"/>
        </a:p>
      </dgm:t>
    </dgm:pt>
    <dgm:pt modelId="{E3DE3AE1-B0BC-4A5B-97CC-CF698A0B5926}">
      <dgm:prSet/>
      <dgm:spPr/>
      <dgm:t>
        <a:bodyPr/>
        <a:lstStyle/>
        <a:p>
          <a:pPr>
            <a:defRPr cap="all"/>
          </a:pPr>
          <a:r>
            <a:rPr lang="en-US"/>
            <a:t>Standard SQL and ODBC/JDBC drivers</a:t>
          </a:r>
        </a:p>
      </dgm:t>
    </dgm:pt>
    <dgm:pt modelId="{68B293A7-D826-4506-8EFB-AA8231647310}" type="parTrans" cxnId="{71F105B3-2B6C-48F7-A1A3-F2CB7DAFA4E8}">
      <dgm:prSet/>
      <dgm:spPr/>
      <dgm:t>
        <a:bodyPr/>
        <a:lstStyle/>
        <a:p>
          <a:endParaRPr lang="en-US"/>
        </a:p>
      </dgm:t>
    </dgm:pt>
    <dgm:pt modelId="{B119D897-B830-4490-9587-10D1246B207B}" type="sibTrans" cxnId="{71F105B3-2B6C-48F7-A1A3-F2CB7DAFA4E8}">
      <dgm:prSet/>
      <dgm:spPr/>
      <dgm:t>
        <a:bodyPr/>
        <a:lstStyle/>
        <a:p>
          <a:endParaRPr lang="en-US"/>
        </a:p>
      </dgm:t>
    </dgm:pt>
    <dgm:pt modelId="{401258F4-E4C6-4FD4-B9E9-11B1C6FEB1AC}">
      <dgm:prSet/>
      <dgm:spPr/>
      <dgm:t>
        <a:bodyPr/>
        <a:lstStyle/>
        <a:p>
          <a:pPr>
            <a:defRPr cap="all"/>
          </a:pPr>
          <a:r>
            <a:rPr lang="en-US"/>
            <a:t>Serverless</a:t>
          </a:r>
        </a:p>
      </dgm:t>
    </dgm:pt>
    <dgm:pt modelId="{67BCD4AA-1CB6-456C-962F-89CFD37D4054}" type="parTrans" cxnId="{C8811DB3-718E-425B-9CF2-0BEF5ED1BBF9}">
      <dgm:prSet/>
      <dgm:spPr/>
      <dgm:t>
        <a:bodyPr/>
        <a:lstStyle/>
        <a:p>
          <a:endParaRPr lang="en-US"/>
        </a:p>
      </dgm:t>
    </dgm:pt>
    <dgm:pt modelId="{C24E9162-9CD5-4AE9-86FC-1C9A8ADC50D7}" type="sibTrans" cxnId="{C8811DB3-718E-425B-9CF2-0BEF5ED1BBF9}">
      <dgm:prSet/>
      <dgm:spPr/>
      <dgm:t>
        <a:bodyPr/>
        <a:lstStyle/>
        <a:p>
          <a:endParaRPr lang="en-US"/>
        </a:p>
      </dgm:t>
    </dgm:pt>
    <dgm:pt modelId="{EABCA3FA-21CE-4F37-81AF-2A0CB5E08987}">
      <dgm:prSet/>
      <dgm:spPr/>
      <dgm:t>
        <a:bodyPr/>
        <a:lstStyle/>
        <a:p>
          <a:pPr>
            <a:defRPr cap="all"/>
          </a:pPr>
          <a:r>
            <a:rPr lang="en-US"/>
            <a:t>Streaming and real-time analytics</a:t>
          </a:r>
        </a:p>
      </dgm:t>
    </dgm:pt>
    <dgm:pt modelId="{5FF32244-E2E8-401E-A2C4-2497EAC0CD84}" type="parTrans" cxnId="{812D834C-24CB-4236-BBA6-D758BBDC79E7}">
      <dgm:prSet/>
      <dgm:spPr/>
      <dgm:t>
        <a:bodyPr/>
        <a:lstStyle/>
        <a:p>
          <a:endParaRPr lang="en-US"/>
        </a:p>
      </dgm:t>
    </dgm:pt>
    <dgm:pt modelId="{5C109A8F-C85F-49B3-A573-60671DEABF9C}" type="sibTrans" cxnId="{812D834C-24CB-4236-BBA6-D758BBDC79E7}">
      <dgm:prSet/>
      <dgm:spPr/>
      <dgm:t>
        <a:bodyPr/>
        <a:lstStyle/>
        <a:p>
          <a:endParaRPr lang="en-US"/>
        </a:p>
      </dgm:t>
    </dgm:pt>
    <dgm:pt modelId="{5D574037-28CF-40D1-82A1-CAC205F99924}" type="pres">
      <dgm:prSet presAssocID="{A82E2AFF-46EE-4D16-B6A2-10182DFC9B41}" presName="root" presStyleCnt="0">
        <dgm:presLayoutVars>
          <dgm:dir/>
          <dgm:resizeHandles val="exact"/>
        </dgm:presLayoutVars>
      </dgm:prSet>
      <dgm:spPr/>
    </dgm:pt>
    <dgm:pt modelId="{59BEB896-EF65-402D-A85E-E2FED03CF68C}" type="pres">
      <dgm:prSet presAssocID="{3DFB0CCC-1A29-48BE-9B5F-3B3E4D777CA4}" presName="compNode" presStyleCnt="0"/>
      <dgm:spPr/>
    </dgm:pt>
    <dgm:pt modelId="{E21A5CB1-5159-4D5D-BE3E-47A8AF7FE54A}" type="pres">
      <dgm:prSet presAssocID="{3DFB0CCC-1A29-48BE-9B5F-3B3E4D777CA4}" presName="iconBgRect" presStyleLbl="bgShp" presStyleIdx="0" presStyleCnt="4"/>
      <dgm:spPr/>
    </dgm:pt>
    <dgm:pt modelId="{7315D8E5-D075-46BB-8BC9-9E70195B5B5D}" type="pres">
      <dgm:prSet presAssocID="{3DFB0CCC-1A29-48BE-9B5F-3B3E4D777C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55326179-6473-4090-BA82-6CFC57B377C2}" type="pres">
      <dgm:prSet presAssocID="{3DFB0CCC-1A29-48BE-9B5F-3B3E4D777CA4}" presName="spaceRect" presStyleCnt="0"/>
      <dgm:spPr/>
    </dgm:pt>
    <dgm:pt modelId="{AB1C682F-4AB1-431A-933F-4665EDF156C0}" type="pres">
      <dgm:prSet presAssocID="{3DFB0CCC-1A29-48BE-9B5F-3B3E4D777CA4}" presName="textRect" presStyleLbl="revTx" presStyleIdx="0" presStyleCnt="4">
        <dgm:presLayoutVars>
          <dgm:chMax val="1"/>
          <dgm:chPref val="1"/>
        </dgm:presLayoutVars>
      </dgm:prSet>
      <dgm:spPr/>
    </dgm:pt>
    <dgm:pt modelId="{41A1267B-095E-4DBF-A06E-BE5A64B0D877}" type="pres">
      <dgm:prSet presAssocID="{85797947-6362-4202-AD82-4D210E0775D5}" presName="sibTrans" presStyleCnt="0"/>
      <dgm:spPr/>
    </dgm:pt>
    <dgm:pt modelId="{8560DB66-EAD8-4673-959E-8D676EC66073}" type="pres">
      <dgm:prSet presAssocID="{E3DE3AE1-B0BC-4A5B-97CC-CF698A0B5926}" presName="compNode" presStyleCnt="0"/>
      <dgm:spPr/>
    </dgm:pt>
    <dgm:pt modelId="{7FB4A45C-B2CE-4DAA-ABB7-AC79CB4011E2}" type="pres">
      <dgm:prSet presAssocID="{E3DE3AE1-B0BC-4A5B-97CC-CF698A0B5926}" presName="iconBgRect" presStyleLbl="bgShp" presStyleIdx="1" presStyleCnt="4"/>
      <dgm:spPr/>
    </dgm:pt>
    <dgm:pt modelId="{E880EC5E-CEAC-4234-AFC2-4154EBF7C304}" type="pres">
      <dgm:prSet presAssocID="{E3DE3AE1-B0BC-4A5B-97CC-CF698A0B59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71B58C1-0F8C-4457-80A3-A736F85804DB}" type="pres">
      <dgm:prSet presAssocID="{E3DE3AE1-B0BC-4A5B-97CC-CF698A0B5926}" presName="spaceRect" presStyleCnt="0"/>
      <dgm:spPr/>
    </dgm:pt>
    <dgm:pt modelId="{CA2B7E65-6791-4C05-BB9C-4E298107281A}" type="pres">
      <dgm:prSet presAssocID="{E3DE3AE1-B0BC-4A5B-97CC-CF698A0B5926}" presName="textRect" presStyleLbl="revTx" presStyleIdx="1" presStyleCnt="4">
        <dgm:presLayoutVars>
          <dgm:chMax val="1"/>
          <dgm:chPref val="1"/>
        </dgm:presLayoutVars>
      </dgm:prSet>
      <dgm:spPr/>
    </dgm:pt>
    <dgm:pt modelId="{2169B1E9-9675-4138-9050-4BB3A56AC144}" type="pres">
      <dgm:prSet presAssocID="{B119D897-B830-4490-9587-10D1246B207B}" presName="sibTrans" presStyleCnt="0"/>
      <dgm:spPr/>
    </dgm:pt>
    <dgm:pt modelId="{83D1FB1E-7B68-41E6-AA7D-498E5E585E52}" type="pres">
      <dgm:prSet presAssocID="{401258F4-E4C6-4FD4-B9E9-11B1C6FEB1AC}" presName="compNode" presStyleCnt="0"/>
      <dgm:spPr/>
    </dgm:pt>
    <dgm:pt modelId="{E6E88B85-D005-42E8-A91A-945A35A677C0}" type="pres">
      <dgm:prSet presAssocID="{401258F4-E4C6-4FD4-B9E9-11B1C6FEB1AC}" presName="iconBgRect" presStyleLbl="bgShp" presStyleIdx="2" presStyleCnt="4"/>
      <dgm:spPr/>
    </dgm:pt>
    <dgm:pt modelId="{B1A88EF0-29D9-4555-953E-3B718982E5A5}" type="pres">
      <dgm:prSet presAssocID="{401258F4-E4C6-4FD4-B9E9-11B1C6FEB1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7AD5FA69-4300-4E70-B87D-46992DBEE3AC}" type="pres">
      <dgm:prSet presAssocID="{401258F4-E4C6-4FD4-B9E9-11B1C6FEB1AC}" presName="spaceRect" presStyleCnt="0"/>
      <dgm:spPr/>
    </dgm:pt>
    <dgm:pt modelId="{8A28B083-57D7-4D84-99E9-A368BB39195F}" type="pres">
      <dgm:prSet presAssocID="{401258F4-E4C6-4FD4-B9E9-11B1C6FEB1AC}" presName="textRect" presStyleLbl="revTx" presStyleIdx="2" presStyleCnt="4">
        <dgm:presLayoutVars>
          <dgm:chMax val="1"/>
          <dgm:chPref val="1"/>
        </dgm:presLayoutVars>
      </dgm:prSet>
      <dgm:spPr/>
    </dgm:pt>
    <dgm:pt modelId="{A07DFB4D-51C9-4D9A-A994-5763F83F2778}" type="pres">
      <dgm:prSet presAssocID="{C24E9162-9CD5-4AE9-86FC-1C9A8ADC50D7}" presName="sibTrans" presStyleCnt="0"/>
      <dgm:spPr/>
    </dgm:pt>
    <dgm:pt modelId="{6B75DA62-DF0E-4869-A9CF-EB11F3FB905E}" type="pres">
      <dgm:prSet presAssocID="{EABCA3FA-21CE-4F37-81AF-2A0CB5E08987}" presName="compNode" presStyleCnt="0"/>
      <dgm:spPr/>
    </dgm:pt>
    <dgm:pt modelId="{6B4CE959-DD18-4B3F-BF8B-3EC1B2BB0A83}" type="pres">
      <dgm:prSet presAssocID="{EABCA3FA-21CE-4F37-81AF-2A0CB5E08987}" presName="iconBgRect" presStyleLbl="bgShp" presStyleIdx="3" presStyleCnt="4"/>
      <dgm:spPr/>
    </dgm:pt>
    <dgm:pt modelId="{6BB0DEF8-E619-4EA0-A607-B5FCE88F3F6C}" type="pres">
      <dgm:prSet presAssocID="{EABCA3FA-21CE-4F37-81AF-2A0CB5E089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2EAA65CA-6EB3-48AB-B6D0-48A3D1A336A5}" type="pres">
      <dgm:prSet presAssocID="{EABCA3FA-21CE-4F37-81AF-2A0CB5E08987}" presName="spaceRect" presStyleCnt="0"/>
      <dgm:spPr/>
    </dgm:pt>
    <dgm:pt modelId="{1DEA7ACB-D3B8-4450-AB53-51FFFDE099BC}" type="pres">
      <dgm:prSet presAssocID="{EABCA3FA-21CE-4F37-81AF-2A0CB5E08987}" presName="textRect" presStyleLbl="revTx" presStyleIdx="3" presStyleCnt="4">
        <dgm:presLayoutVars>
          <dgm:chMax val="1"/>
          <dgm:chPref val="1"/>
        </dgm:presLayoutVars>
      </dgm:prSet>
      <dgm:spPr/>
    </dgm:pt>
  </dgm:ptLst>
  <dgm:cxnLst>
    <dgm:cxn modelId="{7EBEF935-DFB4-414D-ADAA-521212C7A7D2}" type="presOf" srcId="{E3DE3AE1-B0BC-4A5B-97CC-CF698A0B5926}" destId="{CA2B7E65-6791-4C05-BB9C-4E298107281A}" srcOrd="0" destOrd="0" presId="urn:microsoft.com/office/officeart/2018/5/layout/IconCircleLabelList"/>
    <dgm:cxn modelId="{6A42ED3F-F985-4F91-93FE-E3FCDACB0228}" type="presOf" srcId="{A82E2AFF-46EE-4D16-B6A2-10182DFC9B41}" destId="{5D574037-28CF-40D1-82A1-CAC205F99924}" srcOrd="0" destOrd="0" presId="urn:microsoft.com/office/officeart/2018/5/layout/IconCircleLabelList"/>
    <dgm:cxn modelId="{812D834C-24CB-4236-BBA6-D758BBDC79E7}" srcId="{A82E2AFF-46EE-4D16-B6A2-10182DFC9B41}" destId="{EABCA3FA-21CE-4F37-81AF-2A0CB5E08987}" srcOrd="3" destOrd="0" parTransId="{5FF32244-E2E8-401E-A2C4-2497EAC0CD84}" sibTransId="{5C109A8F-C85F-49B3-A573-60671DEABF9C}"/>
    <dgm:cxn modelId="{85AFAA4F-C038-4ED1-ACDB-A513CC4386A6}" srcId="{A82E2AFF-46EE-4D16-B6A2-10182DFC9B41}" destId="{3DFB0CCC-1A29-48BE-9B5F-3B3E4D777CA4}" srcOrd="0" destOrd="0" parTransId="{FF48C621-E407-4092-931D-9B616C10163B}" sibTransId="{85797947-6362-4202-AD82-4D210E0775D5}"/>
    <dgm:cxn modelId="{5BCF6D50-66E5-4F6B-8B25-2FDF4DB18800}" type="presOf" srcId="{3DFB0CCC-1A29-48BE-9B5F-3B3E4D777CA4}" destId="{AB1C682F-4AB1-431A-933F-4665EDF156C0}" srcOrd="0" destOrd="0" presId="urn:microsoft.com/office/officeart/2018/5/layout/IconCircleLabelList"/>
    <dgm:cxn modelId="{E6E7E66D-90E0-4DE8-94AA-1309BABA95A0}" type="presOf" srcId="{401258F4-E4C6-4FD4-B9E9-11B1C6FEB1AC}" destId="{8A28B083-57D7-4D84-99E9-A368BB39195F}" srcOrd="0" destOrd="0" presId="urn:microsoft.com/office/officeart/2018/5/layout/IconCircleLabelList"/>
    <dgm:cxn modelId="{B692E68E-CB4F-4FCE-A670-D2A114825934}" type="presOf" srcId="{EABCA3FA-21CE-4F37-81AF-2A0CB5E08987}" destId="{1DEA7ACB-D3B8-4450-AB53-51FFFDE099BC}" srcOrd="0" destOrd="0" presId="urn:microsoft.com/office/officeart/2018/5/layout/IconCircleLabelList"/>
    <dgm:cxn modelId="{71F105B3-2B6C-48F7-A1A3-F2CB7DAFA4E8}" srcId="{A82E2AFF-46EE-4D16-B6A2-10182DFC9B41}" destId="{E3DE3AE1-B0BC-4A5B-97CC-CF698A0B5926}" srcOrd="1" destOrd="0" parTransId="{68B293A7-D826-4506-8EFB-AA8231647310}" sibTransId="{B119D897-B830-4490-9587-10D1246B207B}"/>
    <dgm:cxn modelId="{C8811DB3-718E-425B-9CF2-0BEF5ED1BBF9}" srcId="{A82E2AFF-46EE-4D16-B6A2-10182DFC9B41}" destId="{401258F4-E4C6-4FD4-B9E9-11B1C6FEB1AC}" srcOrd="2" destOrd="0" parTransId="{67BCD4AA-1CB6-456C-962F-89CFD37D4054}" sibTransId="{C24E9162-9CD5-4AE9-86FC-1C9A8ADC50D7}"/>
    <dgm:cxn modelId="{F42E711D-0F7D-4155-9024-CA5699EB2295}" type="presParOf" srcId="{5D574037-28CF-40D1-82A1-CAC205F99924}" destId="{59BEB896-EF65-402D-A85E-E2FED03CF68C}" srcOrd="0" destOrd="0" presId="urn:microsoft.com/office/officeart/2018/5/layout/IconCircleLabelList"/>
    <dgm:cxn modelId="{E7B04F20-6FBF-4417-BA7A-E703EEE33ABA}" type="presParOf" srcId="{59BEB896-EF65-402D-A85E-E2FED03CF68C}" destId="{E21A5CB1-5159-4D5D-BE3E-47A8AF7FE54A}" srcOrd="0" destOrd="0" presId="urn:microsoft.com/office/officeart/2018/5/layout/IconCircleLabelList"/>
    <dgm:cxn modelId="{9B6D913D-C476-4807-B716-A8B217F5349E}" type="presParOf" srcId="{59BEB896-EF65-402D-A85E-E2FED03CF68C}" destId="{7315D8E5-D075-46BB-8BC9-9E70195B5B5D}" srcOrd="1" destOrd="0" presId="urn:microsoft.com/office/officeart/2018/5/layout/IconCircleLabelList"/>
    <dgm:cxn modelId="{178DD254-6C97-407C-BEA0-A37196D412D6}" type="presParOf" srcId="{59BEB896-EF65-402D-A85E-E2FED03CF68C}" destId="{55326179-6473-4090-BA82-6CFC57B377C2}" srcOrd="2" destOrd="0" presId="urn:microsoft.com/office/officeart/2018/5/layout/IconCircleLabelList"/>
    <dgm:cxn modelId="{BF5C62EB-33FF-4E72-A06C-1BCA7C85A7AB}" type="presParOf" srcId="{59BEB896-EF65-402D-A85E-E2FED03CF68C}" destId="{AB1C682F-4AB1-431A-933F-4665EDF156C0}" srcOrd="3" destOrd="0" presId="urn:microsoft.com/office/officeart/2018/5/layout/IconCircleLabelList"/>
    <dgm:cxn modelId="{25852946-9F51-40C9-91E9-0A80C7F7A079}" type="presParOf" srcId="{5D574037-28CF-40D1-82A1-CAC205F99924}" destId="{41A1267B-095E-4DBF-A06E-BE5A64B0D877}" srcOrd="1" destOrd="0" presId="urn:microsoft.com/office/officeart/2018/5/layout/IconCircleLabelList"/>
    <dgm:cxn modelId="{E6A1B445-6434-4D1C-B44C-715F3C3C8D69}" type="presParOf" srcId="{5D574037-28CF-40D1-82A1-CAC205F99924}" destId="{8560DB66-EAD8-4673-959E-8D676EC66073}" srcOrd="2" destOrd="0" presId="urn:microsoft.com/office/officeart/2018/5/layout/IconCircleLabelList"/>
    <dgm:cxn modelId="{EAC5DA82-A3B7-4A81-A96E-5E8665469952}" type="presParOf" srcId="{8560DB66-EAD8-4673-959E-8D676EC66073}" destId="{7FB4A45C-B2CE-4DAA-ABB7-AC79CB4011E2}" srcOrd="0" destOrd="0" presId="urn:microsoft.com/office/officeart/2018/5/layout/IconCircleLabelList"/>
    <dgm:cxn modelId="{4E79540F-4376-4AEB-A201-986A413CEBCD}" type="presParOf" srcId="{8560DB66-EAD8-4673-959E-8D676EC66073}" destId="{E880EC5E-CEAC-4234-AFC2-4154EBF7C304}" srcOrd="1" destOrd="0" presId="urn:microsoft.com/office/officeart/2018/5/layout/IconCircleLabelList"/>
    <dgm:cxn modelId="{43B33510-2B1B-4A4A-B848-A6BF269E4EA8}" type="presParOf" srcId="{8560DB66-EAD8-4673-959E-8D676EC66073}" destId="{371B58C1-0F8C-4457-80A3-A736F85804DB}" srcOrd="2" destOrd="0" presId="urn:microsoft.com/office/officeart/2018/5/layout/IconCircleLabelList"/>
    <dgm:cxn modelId="{B8CA0CBA-CD7A-4E8B-AD20-E5CEAB31EF91}" type="presParOf" srcId="{8560DB66-EAD8-4673-959E-8D676EC66073}" destId="{CA2B7E65-6791-4C05-BB9C-4E298107281A}" srcOrd="3" destOrd="0" presId="urn:microsoft.com/office/officeart/2018/5/layout/IconCircleLabelList"/>
    <dgm:cxn modelId="{B8B9CE17-1EA5-491A-9062-86869FE59C92}" type="presParOf" srcId="{5D574037-28CF-40D1-82A1-CAC205F99924}" destId="{2169B1E9-9675-4138-9050-4BB3A56AC144}" srcOrd="3" destOrd="0" presId="urn:microsoft.com/office/officeart/2018/5/layout/IconCircleLabelList"/>
    <dgm:cxn modelId="{0B37EBCD-5883-48F0-B03B-1E6CF5D12D6B}" type="presParOf" srcId="{5D574037-28CF-40D1-82A1-CAC205F99924}" destId="{83D1FB1E-7B68-41E6-AA7D-498E5E585E52}" srcOrd="4" destOrd="0" presId="urn:microsoft.com/office/officeart/2018/5/layout/IconCircleLabelList"/>
    <dgm:cxn modelId="{2B8D9DAB-0F78-46B4-BD5A-1DA5E9487D21}" type="presParOf" srcId="{83D1FB1E-7B68-41E6-AA7D-498E5E585E52}" destId="{E6E88B85-D005-42E8-A91A-945A35A677C0}" srcOrd="0" destOrd="0" presId="urn:microsoft.com/office/officeart/2018/5/layout/IconCircleLabelList"/>
    <dgm:cxn modelId="{FEF9C5E5-9FCB-467B-AB43-4A98B9B796EC}" type="presParOf" srcId="{83D1FB1E-7B68-41E6-AA7D-498E5E585E52}" destId="{B1A88EF0-29D9-4555-953E-3B718982E5A5}" srcOrd="1" destOrd="0" presId="urn:microsoft.com/office/officeart/2018/5/layout/IconCircleLabelList"/>
    <dgm:cxn modelId="{E676DB85-3787-4E3A-81B5-6A76E00A919D}" type="presParOf" srcId="{83D1FB1E-7B68-41E6-AA7D-498E5E585E52}" destId="{7AD5FA69-4300-4E70-B87D-46992DBEE3AC}" srcOrd="2" destOrd="0" presId="urn:microsoft.com/office/officeart/2018/5/layout/IconCircleLabelList"/>
    <dgm:cxn modelId="{9BF6121C-8C1D-454D-9E78-AA350F2C54D9}" type="presParOf" srcId="{83D1FB1E-7B68-41E6-AA7D-498E5E585E52}" destId="{8A28B083-57D7-4D84-99E9-A368BB39195F}" srcOrd="3" destOrd="0" presId="urn:microsoft.com/office/officeart/2018/5/layout/IconCircleLabelList"/>
    <dgm:cxn modelId="{C07D83FE-D807-48A9-A4D8-0222615FE4B6}" type="presParOf" srcId="{5D574037-28CF-40D1-82A1-CAC205F99924}" destId="{A07DFB4D-51C9-4D9A-A994-5763F83F2778}" srcOrd="5" destOrd="0" presId="urn:microsoft.com/office/officeart/2018/5/layout/IconCircleLabelList"/>
    <dgm:cxn modelId="{34545E40-A8D0-44B0-BB41-6786EF9073B9}" type="presParOf" srcId="{5D574037-28CF-40D1-82A1-CAC205F99924}" destId="{6B75DA62-DF0E-4869-A9CF-EB11F3FB905E}" srcOrd="6" destOrd="0" presId="urn:microsoft.com/office/officeart/2018/5/layout/IconCircleLabelList"/>
    <dgm:cxn modelId="{95A35EAF-F6EA-4A0B-BDDF-7170E47914B6}" type="presParOf" srcId="{6B75DA62-DF0E-4869-A9CF-EB11F3FB905E}" destId="{6B4CE959-DD18-4B3F-BF8B-3EC1B2BB0A83}" srcOrd="0" destOrd="0" presId="urn:microsoft.com/office/officeart/2018/5/layout/IconCircleLabelList"/>
    <dgm:cxn modelId="{9DEEAA15-53B1-4931-A19F-51A58AD84FAF}" type="presParOf" srcId="{6B75DA62-DF0E-4869-A9CF-EB11F3FB905E}" destId="{6BB0DEF8-E619-4EA0-A607-B5FCE88F3F6C}" srcOrd="1" destOrd="0" presId="urn:microsoft.com/office/officeart/2018/5/layout/IconCircleLabelList"/>
    <dgm:cxn modelId="{962CD4B3-4A2A-495E-B505-DB061FD64108}" type="presParOf" srcId="{6B75DA62-DF0E-4869-A9CF-EB11F3FB905E}" destId="{2EAA65CA-6EB3-48AB-B6D0-48A3D1A336A5}" srcOrd="2" destOrd="0" presId="urn:microsoft.com/office/officeart/2018/5/layout/IconCircleLabelList"/>
    <dgm:cxn modelId="{518E347A-FBDE-4316-BE14-44F6BAC1C347}" type="presParOf" srcId="{6B75DA62-DF0E-4869-A9CF-EB11F3FB905E}" destId="{1DEA7ACB-D3B8-4450-AB53-51FFFDE099B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057CF9-4AE2-42E8-8548-459F32B11B4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681D40-3D8D-48DB-A70D-37764234FB3A}">
      <dgm:prSet/>
      <dgm:spPr/>
      <dgm:t>
        <a:bodyPr/>
        <a:lstStyle/>
        <a:p>
          <a:r>
            <a:rPr lang="en-US"/>
            <a:t>Speed</a:t>
          </a:r>
        </a:p>
      </dgm:t>
    </dgm:pt>
    <dgm:pt modelId="{864CCB4C-B3D3-4FFA-A88A-F4C541382E42}" type="parTrans" cxnId="{A0307AD3-C69A-4016-A666-9D7C6D98183F}">
      <dgm:prSet/>
      <dgm:spPr/>
      <dgm:t>
        <a:bodyPr/>
        <a:lstStyle/>
        <a:p>
          <a:endParaRPr lang="en-US"/>
        </a:p>
      </dgm:t>
    </dgm:pt>
    <dgm:pt modelId="{E9045D78-B863-4B87-B1D9-AD114250203C}" type="sibTrans" cxnId="{A0307AD3-C69A-4016-A666-9D7C6D98183F}">
      <dgm:prSet/>
      <dgm:spPr/>
      <dgm:t>
        <a:bodyPr/>
        <a:lstStyle/>
        <a:p>
          <a:endParaRPr lang="en-US"/>
        </a:p>
      </dgm:t>
    </dgm:pt>
    <dgm:pt modelId="{298A4832-DA74-4FA1-B11E-98BAF9BFA3EA}">
      <dgm:prSet/>
      <dgm:spPr/>
      <dgm:t>
        <a:bodyPr/>
        <a:lstStyle/>
        <a:p>
          <a:r>
            <a:rPr lang="en-US"/>
            <a:t>Scalability</a:t>
          </a:r>
        </a:p>
      </dgm:t>
    </dgm:pt>
    <dgm:pt modelId="{F1C4947B-7DF3-4965-8A05-82DFF6A44910}" type="parTrans" cxnId="{0802E0BF-7E7A-47AB-AE6F-E4487560480D}">
      <dgm:prSet/>
      <dgm:spPr/>
      <dgm:t>
        <a:bodyPr/>
        <a:lstStyle/>
        <a:p>
          <a:endParaRPr lang="en-US"/>
        </a:p>
      </dgm:t>
    </dgm:pt>
    <dgm:pt modelId="{DCC5B5D2-41AC-45F7-BFAD-56F9254F9D81}" type="sibTrans" cxnId="{0802E0BF-7E7A-47AB-AE6F-E4487560480D}">
      <dgm:prSet/>
      <dgm:spPr/>
      <dgm:t>
        <a:bodyPr/>
        <a:lstStyle/>
        <a:p>
          <a:endParaRPr lang="en-US"/>
        </a:p>
      </dgm:t>
    </dgm:pt>
    <dgm:pt modelId="{A121D9E9-ACF4-49B2-8650-0DF8E0CAE63A}">
      <dgm:prSet/>
      <dgm:spPr/>
      <dgm:t>
        <a:bodyPr/>
        <a:lstStyle/>
        <a:p>
          <a:r>
            <a:rPr lang="en-US"/>
            <a:t>Serverless and Managed</a:t>
          </a:r>
        </a:p>
      </dgm:t>
    </dgm:pt>
    <dgm:pt modelId="{41F29509-E68B-411A-B16F-D79857C3A8A0}" type="parTrans" cxnId="{3E1EC7DC-ADE8-450B-8A9F-84A5A9D33C77}">
      <dgm:prSet/>
      <dgm:spPr/>
      <dgm:t>
        <a:bodyPr/>
        <a:lstStyle/>
        <a:p>
          <a:endParaRPr lang="en-US"/>
        </a:p>
      </dgm:t>
    </dgm:pt>
    <dgm:pt modelId="{6D3111AA-FED9-464F-AEE4-927A54CDA5DB}" type="sibTrans" cxnId="{3E1EC7DC-ADE8-450B-8A9F-84A5A9D33C77}">
      <dgm:prSet/>
      <dgm:spPr/>
      <dgm:t>
        <a:bodyPr/>
        <a:lstStyle/>
        <a:p>
          <a:endParaRPr lang="en-US"/>
        </a:p>
      </dgm:t>
    </dgm:pt>
    <dgm:pt modelId="{A69373C7-160D-4076-992C-5B7585A7423A}">
      <dgm:prSet/>
      <dgm:spPr/>
      <dgm:t>
        <a:bodyPr/>
        <a:lstStyle/>
        <a:p>
          <a:r>
            <a:rPr lang="en-US"/>
            <a:t>Real-time Analytics</a:t>
          </a:r>
        </a:p>
      </dgm:t>
    </dgm:pt>
    <dgm:pt modelId="{2700C0FB-4A45-477B-9892-E0F944E1CA19}" type="parTrans" cxnId="{EB0F07BB-0024-4D21-B10D-5094FCC9619D}">
      <dgm:prSet/>
      <dgm:spPr/>
      <dgm:t>
        <a:bodyPr/>
        <a:lstStyle/>
        <a:p>
          <a:endParaRPr lang="en-US"/>
        </a:p>
      </dgm:t>
    </dgm:pt>
    <dgm:pt modelId="{FB739545-D258-4FA6-96C5-BE87070C1C5D}" type="sibTrans" cxnId="{EB0F07BB-0024-4D21-B10D-5094FCC9619D}">
      <dgm:prSet/>
      <dgm:spPr/>
      <dgm:t>
        <a:bodyPr/>
        <a:lstStyle/>
        <a:p>
          <a:endParaRPr lang="en-US"/>
        </a:p>
      </dgm:t>
    </dgm:pt>
    <dgm:pt modelId="{3BF68EDF-ECBE-4CD5-BA4F-B1AB994D4A7D}">
      <dgm:prSet/>
      <dgm:spPr/>
      <dgm:t>
        <a:bodyPr/>
        <a:lstStyle/>
        <a:p>
          <a:r>
            <a:rPr lang="en-US"/>
            <a:t>SQL based</a:t>
          </a:r>
        </a:p>
      </dgm:t>
    </dgm:pt>
    <dgm:pt modelId="{4301AF06-994A-47B0-B9FA-D8062CD352B4}" type="parTrans" cxnId="{7251A71B-AAD2-45B6-9D91-D73C34B16220}">
      <dgm:prSet/>
      <dgm:spPr/>
      <dgm:t>
        <a:bodyPr/>
        <a:lstStyle/>
        <a:p>
          <a:endParaRPr lang="en-US"/>
        </a:p>
      </dgm:t>
    </dgm:pt>
    <dgm:pt modelId="{412B14F9-7D78-42F5-9249-1449D47576AA}" type="sibTrans" cxnId="{7251A71B-AAD2-45B6-9D91-D73C34B16220}">
      <dgm:prSet/>
      <dgm:spPr/>
      <dgm:t>
        <a:bodyPr/>
        <a:lstStyle/>
        <a:p>
          <a:endParaRPr lang="en-US"/>
        </a:p>
      </dgm:t>
    </dgm:pt>
    <dgm:pt modelId="{F757E8D3-BEB8-4284-9256-A8CFEAD9C34C}">
      <dgm:prSet/>
      <dgm:spPr/>
      <dgm:t>
        <a:bodyPr/>
        <a:lstStyle/>
        <a:p>
          <a:r>
            <a:rPr lang="en-US"/>
            <a:t>Integration with Other Google Services</a:t>
          </a:r>
        </a:p>
      </dgm:t>
    </dgm:pt>
    <dgm:pt modelId="{21BFE819-8DBE-405D-9AE8-2C13F017BFC9}" type="parTrans" cxnId="{311E03FE-D7C7-447C-B6FF-71996261C1ED}">
      <dgm:prSet/>
      <dgm:spPr/>
      <dgm:t>
        <a:bodyPr/>
        <a:lstStyle/>
        <a:p>
          <a:endParaRPr lang="en-US"/>
        </a:p>
      </dgm:t>
    </dgm:pt>
    <dgm:pt modelId="{EDE996A1-78ED-49EB-9C19-8F3A39BAA075}" type="sibTrans" cxnId="{311E03FE-D7C7-447C-B6FF-71996261C1ED}">
      <dgm:prSet/>
      <dgm:spPr/>
      <dgm:t>
        <a:bodyPr/>
        <a:lstStyle/>
        <a:p>
          <a:endParaRPr lang="en-US"/>
        </a:p>
      </dgm:t>
    </dgm:pt>
    <dgm:pt modelId="{ABF06ABF-5ECF-4F24-994D-4E2666E613D5}" type="pres">
      <dgm:prSet presAssocID="{71057CF9-4AE2-42E8-8548-459F32B11B42}" presName="root" presStyleCnt="0">
        <dgm:presLayoutVars>
          <dgm:dir/>
          <dgm:resizeHandles val="exact"/>
        </dgm:presLayoutVars>
      </dgm:prSet>
      <dgm:spPr/>
    </dgm:pt>
    <dgm:pt modelId="{EB76C644-478D-4968-9105-2E3C64485F83}" type="pres">
      <dgm:prSet presAssocID="{BB681D40-3D8D-48DB-A70D-37764234FB3A}" presName="compNode" presStyleCnt="0"/>
      <dgm:spPr/>
    </dgm:pt>
    <dgm:pt modelId="{816DC9EE-0754-4E56-B4A9-81A899791096}" type="pres">
      <dgm:prSet presAssocID="{BB681D40-3D8D-48DB-A70D-37764234FB3A}" presName="bgRect" presStyleLbl="bgShp" presStyleIdx="0" presStyleCnt="6"/>
      <dgm:spPr/>
    </dgm:pt>
    <dgm:pt modelId="{30560A37-F6AD-4BC3-B31E-72E2361B190F}" type="pres">
      <dgm:prSet presAssocID="{BB681D40-3D8D-48DB-A70D-37764234FB3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9C1795C9-A1AC-4D47-9A4F-0F9C1652646D}" type="pres">
      <dgm:prSet presAssocID="{BB681D40-3D8D-48DB-A70D-37764234FB3A}" presName="spaceRect" presStyleCnt="0"/>
      <dgm:spPr/>
    </dgm:pt>
    <dgm:pt modelId="{B160E6FD-2B16-4B0D-AB2D-2A65C8605E78}" type="pres">
      <dgm:prSet presAssocID="{BB681D40-3D8D-48DB-A70D-37764234FB3A}" presName="parTx" presStyleLbl="revTx" presStyleIdx="0" presStyleCnt="6">
        <dgm:presLayoutVars>
          <dgm:chMax val="0"/>
          <dgm:chPref val="0"/>
        </dgm:presLayoutVars>
      </dgm:prSet>
      <dgm:spPr/>
    </dgm:pt>
    <dgm:pt modelId="{745B70AD-27A5-4351-8529-A5F1E2F347C4}" type="pres">
      <dgm:prSet presAssocID="{E9045D78-B863-4B87-B1D9-AD114250203C}" presName="sibTrans" presStyleCnt="0"/>
      <dgm:spPr/>
    </dgm:pt>
    <dgm:pt modelId="{C3551BFA-B46C-448B-BEDA-7FA807FB2579}" type="pres">
      <dgm:prSet presAssocID="{298A4832-DA74-4FA1-B11E-98BAF9BFA3EA}" presName="compNode" presStyleCnt="0"/>
      <dgm:spPr/>
    </dgm:pt>
    <dgm:pt modelId="{54E30A09-27E6-4716-9965-A6C7A53B1BE0}" type="pres">
      <dgm:prSet presAssocID="{298A4832-DA74-4FA1-B11E-98BAF9BFA3EA}" presName="bgRect" presStyleLbl="bgShp" presStyleIdx="1" presStyleCnt="6"/>
      <dgm:spPr/>
    </dgm:pt>
    <dgm:pt modelId="{90826DF1-796D-4C61-B2D2-0A75CB1F4488}" type="pres">
      <dgm:prSet presAssocID="{298A4832-DA74-4FA1-B11E-98BAF9BFA3E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00F594C-AF12-4BDC-B365-CC397DCE531E}" type="pres">
      <dgm:prSet presAssocID="{298A4832-DA74-4FA1-B11E-98BAF9BFA3EA}" presName="spaceRect" presStyleCnt="0"/>
      <dgm:spPr/>
    </dgm:pt>
    <dgm:pt modelId="{42A794E0-1315-44CB-8BD3-E603E9472881}" type="pres">
      <dgm:prSet presAssocID="{298A4832-DA74-4FA1-B11E-98BAF9BFA3EA}" presName="parTx" presStyleLbl="revTx" presStyleIdx="1" presStyleCnt="6">
        <dgm:presLayoutVars>
          <dgm:chMax val="0"/>
          <dgm:chPref val="0"/>
        </dgm:presLayoutVars>
      </dgm:prSet>
      <dgm:spPr/>
    </dgm:pt>
    <dgm:pt modelId="{ABD9B16F-7A08-4E6D-A7DA-F343B11E7817}" type="pres">
      <dgm:prSet presAssocID="{DCC5B5D2-41AC-45F7-BFAD-56F9254F9D81}" presName="sibTrans" presStyleCnt="0"/>
      <dgm:spPr/>
    </dgm:pt>
    <dgm:pt modelId="{C3C4F0D0-7E57-4AD5-82C4-EE22E7ED7C65}" type="pres">
      <dgm:prSet presAssocID="{A121D9E9-ACF4-49B2-8650-0DF8E0CAE63A}" presName="compNode" presStyleCnt="0"/>
      <dgm:spPr/>
    </dgm:pt>
    <dgm:pt modelId="{00E9E72F-7235-44ED-8E9E-EBCE0A637A76}" type="pres">
      <dgm:prSet presAssocID="{A121D9E9-ACF4-49B2-8650-0DF8E0CAE63A}" presName="bgRect" presStyleLbl="bgShp" presStyleIdx="2" presStyleCnt="6"/>
      <dgm:spPr/>
    </dgm:pt>
    <dgm:pt modelId="{8DCB6C50-E743-45BB-86FD-DF566F5C1B20}" type="pres">
      <dgm:prSet presAssocID="{A121D9E9-ACF4-49B2-8650-0DF8E0CAE63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8B8144E-DB86-4353-94A7-A1DDDE17671F}" type="pres">
      <dgm:prSet presAssocID="{A121D9E9-ACF4-49B2-8650-0DF8E0CAE63A}" presName="spaceRect" presStyleCnt="0"/>
      <dgm:spPr/>
    </dgm:pt>
    <dgm:pt modelId="{6E0D4508-8B2C-4851-9A21-F2745B86F022}" type="pres">
      <dgm:prSet presAssocID="{A121D9E9-ACF4-49B2-8650-0DF8E0CAE63A}" presName="parTx" presStyleLbl="revTx" presStyleIdx="2" presStyleCnt="6">
        <dgm:presLayoutVars>
          <dgm:chMax val="0"/>
          <dgm:chPref val="0"/>
        </dgm:presLayoutVars>
      </dgm:prSet>
      <dgm:spPr/>
    </dgm:pt>
    <dgm:pt modelId="{3B3F1E77-DCB5-481A-A173-6613889F8C00}" type="pres">
      <dgm:prSet presAssocID="{6D3111AA-FED9-464F-AEE4-927A54CDA5DB}" presName="sibTrans" presStyleCnt="0"/>
      <dgm:spPr/>
    </dgm:pt>
    <dgm:pt modelId="{E38D215C-FDE1-4635-9665-2702FAF1CD50}" type="pres">
      <dgm:prSet presAssocID="{A69373C7-160D-4076-992C-5B7585A7423A}" presName="compNode" presStyleCnt="0"/>
      <dgm:spPr/>
    </dgm:pt>
    <dgm:pt modelId="{96982B71-5DC1-4921-98EB-3066F35F6B7B}" type="pres">
      <dgm:prSet presAssocID="{A69373C7-160D-4076-992C-5B7585A7423A}" presName="bgRect" presStyleLbl="bgShp" presStyleIdx="3" presStyleCnt="6"/>
      <dgm:spPr/>
    </dgm:pt>
    <dgm:pt modelId="{67C5904A-F05D-4B5E-BFF2-EB897EC829E0}" type="pres">
      <dgm:prSet presAssocID="{A69373C7-160D-4076-992C-5B7585A7423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51B26FE5-1D27-45CA-8F9F-2BF7CF663713}" type="pres">
      <dgm:prSet presAssocID="{A69373C7-160D-4076-992C-5B7585A7423A}" presName="spaceRect" presStyleCnt="0"/>
      <dgm:spPr/>
    </dgm:pt>
    <dgm:pt modelId="{74562365-2D64-4B62-A855-66800E44FC40}" type="pres">
      <dgm:prSet presAssocID="{A69373C7-160D-4076-992C-5B7585A7423A}" presName="parTx" presStyleLbl="revTx" presStyleIdx="3" presStyleCnt="6">
        <dgm:presLayoutVars>
          <dgm:chMax val="0"/>
          <dgm:chPref val="0"/>
        </dgm:presLayoutVars>
      </dgm:prSet>
      <dgm:spPr/>
    </dgm:pt>
    <dgm:pt modelId="{B9A3D29E-454A-4D63-8877-4CD2EEBB43DF}" type="pres">
      <dgm:prSet presAssocID="{FB739545-D258-4FA6-96C5-BE87070C1C5D}" presName="sibTrans" presStyleCnt="0"/>
      <dgm:spPr/>
    </dgm:pt>
    <dgm:pt modelId="{807EFC7A-5B18-439A-A7B4-E09D3A942161}" type="pres">
      <dgm:prSet presAssocID="{3BF68EDF-ECBE-4CD5-BA4F-B1AB994D4A7D}" presName="compNode" presStyleCnt="0"/>
      <dgm:spPr/>
    </dgm:pt>
    <dgm:pt modelId="{E0CD55F6-DCC6-4893-9836-8E9FC2E62BDB}" type="pres">
      <dgm:prSet presAssocID="{3BF68EDF-ECBE-4CD5-BA4F-B1AB994D4A7D}" presName="bgRect" presStyleLbl="bgShp" presStyleIdx="4" presStyleCnt="6"/>
      <dgm:spPr/>
    </dgm:pt>
    <dgm:pt modelId="{C533B232-A2BE-4E1F-B684-58863E5CF671}" type="pres">
      <dgm:prSet presAssocID="{3BF68EDF-ECBE-4CD5-BA4F-B1AB994D4A7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F22FCDAB-6A8C-437F-B086-0759C5717DFD}" type="pres">
      <dgm:prSet presAssocID="{3BF68EDF-ECBE-4CD5-BA4F-B1AB994D4A7D}" presName="spaceRect" presStyleCnt="0"/>
      <dgm:spPr/>
    </dgm:pt>
    <dgm:pt modelId="{936C3B1A-2E89-42E2-B2B8-9A51E9748936}" type="pres">
      <dgm:prSet presAssocID="{3BF68EDF-ECBE-4CD5-BA4F-B1AB994D4A7D}" presName="parTx" presStyleLbl="revTx" presStyleIdx="4" presStyleCnt="6">
        <dgm:presLayoutVars>
          <dgm:chMax val="0"/>
          <dgm:chPref val="0"/>
        </dgm:presLayoutVars>
      </dgm:prSet>
      <dgm:spPr/>
    </dgm:pt>
    <dgm:pt modelId="{0EAD6886-BBF4-4662-8E1F-39FF1949B768}" type="pres">
      <dgm:prSet presAssocID="{412B14F9-7D78-42F5-9249-1449D47576AA}" presName="sibTrans" presStyleCnt="0"/>
      <dgm:spPr/>
    </dgm:pt>
    <dgm:pt modelId="{656E78DE-5B3B-4AA1-A108-D019A47E774A}" type="pres">
      <dgm:prSet presAssocID="{F757E8D3-BEB8-4284-9256-A8CFEAD9C34C}" presName="compNode" presStyleCnt="0"/>
      <dgm:spPr/>
    </dgm:pt>
    <dgm:pt modelId="{A6E4A265-20B7-44A2-BECD-E3B628E6773E}" type="pres">
      <dgm:prSet presAssocID="{F757E8D3-BEB8-4284-9256-A8CFEAD9C34C}" presName="bgRect" presStyleLbl="bgShp" presStyleIdx="5" presStyleCnt="6"/>
      <dgm:spPr/>
    </dgm:pt>
    <dgm:pt modelId="{0682A9A2-B502-44FE-BF9E-23C5A4A7B96C}" type="pres">
      <dgm:prSet presAssocID="{F757E8D3-BEB8-4284-9256-A8CFEAD9C3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twork"/>
        </a:ext>
      </dgm:extLst>
    </dgm:pt>
    <dgm:pt modelId="{4CFEC9EE-97A1-46D2-9028-5A2D0351D571}" type="pres">
      <dgm:prSet presAssocID="{F757E8D3-BEB8-4284-9256-A8CFEAD9C34C}" presName="spaceRect" presStyleCnt="0"/>
      <dgm:spPr/>
    </dgm:pt>
    <dgm:pt modelId="{7BA21ADC-FD18-426E-B6F5-9141A3A3F43A}" type="pres">
      <dgm:prSet presAssocID="{F757E8D3-BEB8-4284-9256-A8CFEAD9C34C}" presName="parTx" presStyleLbl="revTx" presStyleIdx="5" presStyleCnt="6">
        <dgm:presLayoutVars>
          <dgm:chMax val="0"/>
          <dgm:chPref val="0"/>
        </dgm:presLayoutVars>
      </dgm:prSet>
      <dgm:spPr/>
    </dgm:pt>
  </dgm:ptLst>
  <dgm:cxnLst>
    <dgm:cxn modelId="{1EEAB803-8ACC-40C3-B591-856992C038DB}" type="presOf" srcId="{298A4832-DA74-4FA1-B11E-98BAF9BFA3EA}" destId="{42A794E0-1315-44CB-8BD3-E603E9472881}" srcOrd="0" destOrd="0" presId="urn:microsoft.com/office/officeart/2018/2/layout/IconVerticalSolidList"/>
    <dgm:cxn modelId="{7251A71B-AAD2-45B6-9D91-D73C34B16220}" srcId="{71057CF9-4AE2-42E8-8548-459F32B11B42}" destId="{3BF68EDF-ECBE-4CD5-BA4F-B1AB994D4A7D}" srcOrd="4" destOrd="0" parTransId="{4301AF06-994A-47B0-B9FA-D8062CD352B4}" sibTransId="{412B14F9-7D78-42F5-9249-1449D47576AA}"/>
    <dgm:cxn modelId="{E5E0E23F-9C87-4753-AA9B-1D5366BDA640}" type="presOf" srcId="{3BF68EDF-ECBE-4CD5-BA4F-B1AB994D4A7D}" destId="{936C3B1A-2E89-42E2-B2B8-9A51E9748936}" srcOrd="0" destOrd="0" presId="urn:microsoft.com/office/officeart/2018/2/layout/IconVerticalSolidList"/>
    <dgm:cxn modelId="{202FA75E-6EC7-4D15-809E-F4725D12F79E}" type="presOf" srcId="{71057CF9-4AE2-42E8-8548-459F32B11B42}" destId="{ABF06ABF-5ECF-4F24-994D-4E2666E613D5}" srcOrd="0" destOrd="0" presId="urn:microsoft.com/office/officeart/2018/2/layout/IconVerticalSolidList"/>
    <dgm:cxn modelId="{38F8FB64-054D-42AF-8A5F-C5528787E095}" type="presOf" srcId="{F757E8D3-BEB8-4284-9256-A8CFEAD9C34C}" destId="{7BA21ADC-FD18-426E-B6F5-9141A3A3F43A}" srcOrd="0" destOrd="0" presId="urn:microsoft.com/office/officeart/2018/2/layout/IconVerticalSolidList"/>
    <dgm:cxn modelId="{62634A6F-76AB-4BFB-9768-CE836BA439B6}" type="presOf" srcId="{BB681D40-3D8D-48DB-A70D-37764234FB3A}" destId="{B160E6FD-2B16-4B0D-AB2D-2A65C8605E78}" srcOrd="0" destOrd="0" presId="urn:microsoft.com/office/officeart/2018/2/layout/IconVerticalSolidList"/>
    <dgm:cxn modelId="{13D0EFB8-5D9C-4E91-B535-4BA935434F56}" type="presOf" srcId="{A121D9E9-ACF4-49B2-8650-0DF8E0CAE63A}" destId="{6E0D4508-8B2C-4851-9A21-F2745B86F022}" srcOrd="0" destOrd="0" presId="urn:microsoft.com/office/officeart/2018/2/layout/IconVerticalSolidList"/>
    <dgm:cxn modelId="{EB0F07BB-0024-4D21-B10D-5094FCC9619D}" srcId="{71057CF9-4AE2-42E8-8548-459F32B11B42}" destId="{A69373C7-160D-4076-992C-5B7585A7423A}" srcOrd="3" destOrd="0" parTransId="{2700C0FB-4A45-477B-9892-E0F944E1CA19}" sibTransId="{FB739545-D258-4FA6-96C5-BE87070C1C5D}"/>
    <dgm:cxn modelId="{0802E0BF-7E7A-47AB-AE6F-E4487560480D}" srcId="{71057CF9-4AE2-42E8-8548-459F32B11B42}" destId="{298A4832-DA74-4FA1-B11E-98BAF9BFA3EA}" srcOrd="1" destOrd="0" parTransId="{F1C4947B-7DF3-4965-8A05-82DFF6A44910}" sibTransId="{DCC5B5D2-41AC-45F7-BFAD-56F9254F9D81}"/>
    <dgm:cxn modelId="{DD58C6CF-17BD-4A8A-91E4-E2BB02898BBB}" type="presOf" srcId="{A69373C7-160D-4076-992C-5B7585A7423A}" destId="{74562365-2D64-4B62-A855-66800E44FC40}" srcOrd="0" destOrd="0" presId="urn:microsoft.com/office/officeart/2018/2/layout/IconVerticalSolidList"/>
    <dgm:cxn modelId="{A0307AD3-C69A-4016-A666-9D7C6D98183F}" srcId="{71057CF9-4AE2-42E8-8548-459F32B11B42}" destId="{BB681D40-3D8D-48DB-A70D-37764234FB3A}" srcOrd="0" destOrd="0" parTransId="{864CCB4C-B3D3-4FFA-A88A-F4C541382E42}" sibTransId="{E9045D78-B863-4B87-B1D9-AD114250203C}"/>
    <dgm:cxn modelId="{3E1EC7DC-ADE8-450B-8A9F-84A5A9D33C77}" srcId="{71057CF9-4AE2-42E8-8548-459F32B11B42}" destId="{A121D9E9-ACF4-49B2-8650-0DF8E0CAE63A}" srcOrd="2" destOrd="0" parTransId="{41F29509-E68B-411A-B16F-D79857C3A8A0}" sibTransId="{6D3111AA-FED9-464F-AEE4-927A54CDA5DB}"/>
    <dgm:cxn modelId="{311E03FE-D7C7-447C-B6FF-71996261C1ED}" srcId="{71057CF9-4AE2-42E8-8548-459F32B11B42}" destId="{F757E8D3-BEB8-4284-9256-A8CFEAD9C34C}" srcOrd="5" destOrd="0" parTransId="{21BFE819-8DBE-405D-9AE8-2C13F017BFC9}" sibTransId="{EDE996A1-78ED-49EB-9C19-8F3A39BAA075}"/>
    <dgm:cxn modelId="{B25F0AB9-C63E-4E4B-AF58-E281DFBF3C99}" type="presParOf" srcId="{ABF06ABF-5ECF-4F24-994D-4E2666E613D5}" destId="{EB76C644-478D-4968-9105-2E3C64485F83}" srcOrd="0" destOrd="0" presId="urn:microsoft.com/office/officeart/2018/2/layout/IconVerticalSolidList"/>
    <dgm:cxn modelId="{5420B202-BC91-4E4F-8B79-85ACF0ECB98D}" type="presParOf" srcId="{EB76C644-478D-4968-9105-2E3C64485F83}" destId="{816DC9EE-0754-4E56-B4A9-81A899791096}" srcOrd="0" destOrd="0" presId="urn:microsoft.com/office/officeart/2018/2/layout/IconVerticalSolidList"/>
    <dgm:cxn modelId="{37536B88-AE84-486E-9766-0BB9476C4745}" type="presParOf" srcId="{EB76C644-478D-4968-9105-2E3C64485F83}" destId="{30560A37-F6AD-4BC3-B31E-72E2361B190F}" srcOrd="1" destOrd="0" presId="urn:microsoft.com/office/officeart/2018/2/layout/IconVerticalSolidList"/>
    <dgm:cxn modelId="{3C8148FA-1D76-4088-89E3-1AB8CB4E9A44}" type="presParOf" srcId="{EB76C644-478D-4968-9105-2E3C64485F83}" destId="{9C1795C9-A1AC-4D47-9A4F-0F9C1652646D}" srcOrd="2" destOrd="0" presId="urn:microsoft.com/office/officeart/2018/2/layout/IconVerticalSolidList"/>
    <dgm:cxn modelId="{A6B053E3-BCE6-4389-AE21-79A5C99CFE03}" type="presParOf" srcId="{EB76C644-478D-4968-9105-2E3C64485F83}" destId="{B160E6FD-2B16-4B0D-AB2D-2A65C8605E78}" srcOrd="3" destOrd="0" presId="urn:microsoft.com/office/officeart/2018/2/layout/IconVerticalSolidList"/>
    <dgm:cxn modelId="{7310CEE8-E21C-40AF-AAEC-D34A9FF67004}" type="presParOf" srcId="{ABF06ABF-5ECF-4F24-994D-4E2666E613D5}" destId="{745B70AD-27A5-4351-8529-A5F1E2F347C4}" srcOrd="1" destOrd="0" presId="urn:microsoft.com/office/officeart/2018/2/layout/IconVerticalSolidList"/>
    <dgm:cxn modelId="{E6C41E96-B312-47C7-8221-A01436762266}" type="presParOf" srcId="{ABF06ABF-5ECF-4F24-994D-4E2666E613D5}" destId="{C3551BFA-B46C-448B-BEDA-7FA807FB2579}" srcOrd="2" destOrd="0" presId="urn:microsoft.com/office/officeart/2018/2/layout/IconVerticalSolidList"/>
    <dgm:cxn modelId="{FD679318-0525-4F01-8DEC-EC33CFD744DD}" type="presParOf" srcId="{C3551BFA-B46C-448B-BEDA-7FA807FB2579}" destId="{54E30A09-27E6-4716-9965-A6C7A53B1BE0}" srcOrd="0" destOrd="0" presId="urn:microsoft.com/office/officeart/2018/2/layout/IconVerticalSolidList"/>
    <dgm:cxn modelId="{17F00640-6C80-4CCC-8CEB-EEDC1D0623C2}" type="presParOf" srcId="{C3551BFA-B46C-448B-BEDA-7FA807FB2579}" destId="{90826DF1-796D-4C61-B2D2-0A75CB1F4488}" srcOrd="1" destOrd="0" presId="urn:microsoft.com/office/officeart/2018/2/layout/IconVerticalSolidList"/>
    <dgm:cxn modelId="{2CB5573F-9934-4FB6-8DA0-130499C98E80}" type="presParOf" srcId="{C3551BFA-B46C-448B-BEDA-7FA807FB2579}" destId="{D00F594C-AF12-4BDC-B365-CC397DCE531E}" srcOrd="2" destOrd="0" presId="urn:microsoft.com/office/officeart/2018/2/layout/IconVerticalSolidList"/>
    <dgm:cxn modelId="{A7C8888A-866F-446A-B42D-6B4E0D4AFA13}" type="presParOf" srcId="{C3551BFA-B46C-448B-BEDA-7FA807FB2579}" destId="{42A794E0-1315-44CB-8BD3-E603E9472881}" srcOrd="3" destOrd="0" presId="urn:microsoft.com/office/officeart/2018/2/layout/IconVerticalSolidList"/>
    <dgm:cxn modelId="{5CC5C29C-0EAB-4A90-A8D1-0876692E531D}" type="presParOf" srcId="{ABF06ABF-5ECF-4F24-994D-4E2666E613D5}" destId="{ABD9B16F-7A08-4E6D-A7DA-F343B11E7817}" srcOrd="3" destOrd="0" presId="urn:microsoft.com/office/officeart/2018/2/layout/IconVerticalSolidList"/>
    <dgm:cxn modelId="{D4C8E9E0-C8AF-410E-8A90-1E0C44E6AA9D}" type="presParOf" srcId="{ABF06ABF-5ECF-4F24-994D-4E2666E613D5}" destId="{C3C4F0D0-7E57-4AD5-82C4-EE22E7ED7C65}" srcOrd="4" destOrd="0" presId="urn:microsoft.com/office/officeart/2018/2/layout/IconVerticalSolidList"/>
    <dgm:cxn modelId="{0E73724A-C32D-43E6-8E7F-E5B55395404F}" type="presParOf" srcId="{C3C4F0D0-7E57-4AD5-82C4-EE22E7ED7C65}" destId="{00E9E72F-7235-44ED-8E9E-EBCE0A637A76}" srcOrd="0" destOrd="0" presId="urn:microsoft.com/office/officeart/2018/2/layout/IconVerticalSolidList"/>
    <dgm:cxn modelId="{6C245C7C-2F63-4224-B3B7-C699D35A307C}" type="presParOf" srcId="{C3C4F0D0-7E57-4AD5-82C4-EE22E7ED7C65}" destId="{8DCB6C50-E743-45BB-86FD-DF566F5C1B20}" srcOrd="1" destOrd="0" presId="urn:microsoft.com/office/officeart/2018/2/layout/IconVerticalSolidList"/>
    <dgm:cxn modelId="{5EED542D-ADF2-4A92-94C6-64DEE4AD468C}" type="presParOf" srcId="{C3C4F0D0-7E57-4AD5-82C4-EE22E7ED7C65}" destId="{58B8144E-DB86-4353-94A7-A1DDDE17671F}" srcOrd="2" destOrd="0" presId="urn:microsoft.com/office/officeart/2018/2/layout/IconVerticalSolidList"/>
    <dgm:cxn modelId="{C0632666-37C0-4D29-8BDD-0D51442A0FCA}" type="presParOf" srcId="{C3C4F0D0-7E57-4AD5-82C4-EE22E7ED7C65}" destId="{6E0D4508-8B2C-4851-9A21-F2745B86F022}" srcOrd="3" destOrd="0" presId="urn:microsoft.com/office/officeart/2018/2/layout/IconVerticalSolidList"/>
    <dgm:cxn modelId="{B8166AB2-360A-4D66-AC7D-55B568CC3195}" type="presParOf" srcId="{ABF06ABF-5ECF-4F24-994D-4E2666E613D5}" destId="{3B3F1E77-DCB5-481A-A173-6613889F8C00}" srcOrd="5" destOrd="0" presId="urn:microsoft.com/office/officeart/2018/2/layout/IconVerticalSolidList"/>
    <dgm:cxn modelId="{C32B45E7-97E3-4D83-B7D2-A81B62D7EFF5}" type="presParOf" srcId="{ABF06ABF-5ECF-4F24-994D-4E2666E613D5}" destId="{E38D215C-FDE1-4635-9665-2702FAF1CD50}" srcOrd="6" destOrd="0" presId="urn:microsoft.com/office/officeart/2018/2/layout/IconVerticalSolidList"/>
    <dgm:cxn modelId="{74B8CD29-24F4-4B75-8AA7-1A6AF84A2F35}" type="presParOf" srcId="{E38D215C-FDE1-4635-9665-2702FAF1CD50}" destId="{96982B71-5DC1-4921-98EB-3066F35F6B7B}" srcOrd="0" destOrd="0" presId="urn:microsoft.com/office/officeart/2018/2/layout/IconVerticalSolidList"/>
    <dgm:cxn modelId="{2F7F8A9D-B266-4E31-AAB3-755D1C275FEE}" type="presParOf" srcId="{E38D215C-FDE1-4635-9665-2702FAF1CD50}" destId="{67C5904A-F05D-4B5E-BFF2-EB897EC829E0}" srcOrd="1" destOrd="0" presId="urn:microsoft.com/office/officeart/2018/2/layout/IconVerticalSolidList"/>
    <dgm:cxn modelId="{C4449757-71A2-46C7-86D3-49316F3CA776}" type="presParOf" srcId="{E38D215C-FDE1-4635-9665-2702FAF1CD50}" destId="{51B26FE5-1D27-45CA-8F9F-2BF7CF663713}" srcOrd="2" destOrd="0" presId="urn:microsoft.com/office/officeart/2018/2/layout/IconVerticalSolidList"/>
    <dgm:cxn modelId="{854E7C83-1ADC-40DA-BE73-9FB027D327A8}" type="presParOf" srcId="{E38D215C-FDE1-4635-9665-2702FAF1CD50}" destId="{74562365-2D64-4B62-A855-66800E44FC40}" srcOrd="3" destOrd="0" presId="urn:microsoft.com/office/officeart/2018/2/layout/IconVerticalSolidList"/>
    <dgm:cxn modelId="{2F777A5A-CC8A-4DDA-B52F-A032D12D5A4D}" type="presParOf" srcId="{ABF06ABF-5ECF-4F24-994D-4E2666E613D5}" destId="{B9A3D29E-454A-4D63-8877-4CD2EEBB43DF}" srcOrd="7" destOrd="0" presId="urn:microsoft.com/office/officeart/2018/2/layout/IconVerticalSolidList"/>
    <dgm:cxn modelId="{DBC7F013-8D34-4066-92DD-45820B0B4EF3}" type="presParOf" srcId="{ABF06ABF-5ECF-4F24-994D-4E2666E613D5}" destId="{807EFC7A-5B18-439A-A7B4-E09D3A942161}" srcOrd="8" destOrd="0" presId="urn:microsoft.com/office/officeart/2018/2/layout/IconVerticalSolidList"/>
    <dgm:cxn modelId="{D65CABF6-4897-4568-87A3-FD942990B7AB}" type="presParOf" srcId="{807EFC7A-5B18-439A-A7B4-E09D3A942161}" destId="{E0CD55F6-DCC6-4893-9836-8E9FC2E62BDB}" srcOrd="0" destOrd="0" presId="urn:microsoft.com/office/officeart/2018/2/layout/IconVerticalSolidList"/>
    <dgm:cxn modelId="{AC16CCFE-CA52-43E6-9555-B1FA4CD57263}" type="presParOf" srcId="{807EFC7A-5B18-439A-A7B4-E09D3A942161}" destId="{C533B232-A2BE-4E1F-B684-58863E5CF671}" srcOrd="1" destOrd="0" presId="urn:microsoft.com/office/officeart/2018/2/layout/IconVerticalSolidList"/>
    <dgm:cxn modelId="{220B0C44-9EE3-4673-9F6A-26B353B50AD1}" type="presParOf" srcId="{807EFC7A-5B18-439A-A7B4-E09D3A942161}" destId="{F22FCDAB-6A8C-437F-B086-0759C5717DFD}" srcOrd="2" destOrd="0" presId="urn:microsoft.com/office/officeart/2018/2/layout/IconVerticalSolidList"/>
    <dgm:cxn modelId="{3EEE5389-65A5-42A2-9FFE-0757E57142FF}" type="presParOf" srcId="{807EFC7A-5B18-439A-A7B4-E09D3A942161}" destId="{936C3B1A-2E89-42E2-B2B8-9A51E9748936}" srcOrd="3" destOrd="0" presId="urn:microsoft.com/office/officeart/2018/2/layout/IconVerticalSolidList"/>
    <dgm:cxn modelId="{CE7B147B-0EFA-48C7-A7DB-E0B20E49831C}" type="presParOf" srcId="{ABF06ABF-5ECF-4F24-994D-4E2666E613D5}" destId="{0EAD6886-BBF4-4662-8E1F-39FF1949B768}" srcOrd="9" destOrd="0" presId="urn:microsoft.com/office/officeart/2018/2/layout/IconVerticalSolidList"/>
    <dgm:cxn modelId="{CB87D1A4-5CF8-4663-BF2C-F43BBAAC8832}" type="presParOf" srcId="{ABF06ABF-5ECF-4F24-994D-4E2666E613D5}" destId="{656E78DE-5B3B-4AA1-A108-D019A47E774A}" srcOrd="10" destOrd="0" presId="urn:microsoft.com/office/officeart/2018/2/layout/IconVerticalSolidList"/>
    <dgm:cxn modelId="{72CFB6A2-5B8F-47C7-975E-5E627B7E2677}" type="presParOf" srcId="{656E78DE-5B3B-4AA1-A108-D019A47E774A}" destId="{A6E4A265-20B7-44A2-BECD-E3B628E6773E}" srcOrd="0" destOrd="0" presId="urn:microsoft.com/office/officeart/2018/2/layout/IconVerticalSolidList"/>
    <dgm:cxn modelId="{6A701C5E-1665-4880-ABE6-0F8ED02D2AF8}" type="presParOf" srcId="{656E78DE-5B3B-4AA1-A108-D019A47E774A}" destId="{0682A9A2-B502-44FE-BF9E-23C5A4A7B96C}" srcOrd="1" destOrd="0" presId="urn:microsoft.com/office/officeart/2018/2/layout/IconVerticalSolidList"/>
    <dgm:cxn modelId="{7BB3EAB0-7068-4089-98F3-A194B8710BC5}" type="presParOf" srcId="{656E78DE-5B3B-4AA1-A108-D019A47E774A}" destId="{4CFEC9EE-97A1-46D2-9028-5A2D0351D571}" srcOrd="2" destOrd="0" presId="urn:microsoft.com/office/officeart/2018/2/layout/IconVerticalSolidList"/>
    <dgm:cxn modelId="{ABE3C410-56EF-4250-BD92-EADFD87B6C36}" type="presParOf" srcId="{656E78DE-5B3B-4AA1-A108-D019A47E774A}" destId="{7BA21ADC-FD18-426E-B6F5-9141A3A3F4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AEF009-DD9B-4E8C-9E90-CEC350ACC4FE}"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BD634E1B-A2B6-4DB4-A0ED-07B1C1A5CA4A}">
      <dgm:prSet/>
      <dgm:spPr/>
      <dgm:t>
        <a:bodyPr/>
        <a:lstStyle/>
        <a:p>
          <a:r>
            <a:rPr lang="en-US"/>
            <a:t>Data Analysts</a:t>
          </a:r>
        </a:p>
      </dgm:t>
    </dgm:pt>
    <dgm:pt modelId="{F2FD14F8-1730-4AB2-B8D5-6064FAA41A36}" type="parTrans" cxnId="{FD9A7394-434C-4B33-94B3-84405D59E984}">
      <dgm:prSet/>
      <dgm:spPr/>
      <dgm:t>
        <a:bodyPr/>
        <a:lstStyle/>
        <a:p>
          <a:endParaRPr lang="en-US"/>
        </a:p>
      </dgm:t>
    </dgm:pt>
    <dgm:pt modelId="{E2EEDCDA-9975-4208-BEBB-2AF97D5ECAE2}" type="sibTrans" cxnId="{FD9A7394-434C-4B33-94B3-84405D59E984}">
      <dgm:prSet/>
      <dgm:spPr/>
      <dgm:t>
        <a:bodyPr/>
        <a:lstStyle/>
        <a:p>
          <a:endParaRPr lang="en-US"/>
        </a:p>
      </dgm:t>
    </dgm:pt>
    <dgm:pt modelId="{F4558E73-4E12-453C-B21C-A57F46210C68}">
      <dgm:prSet/>
      <dgm:spPr/>
      <dgm:t>
        <a:bodyPr/>
        <a:lstStyle/>
        <a:p>
          <a:r>
            <a:rPr lang="en-US"/>
            <a:t>Data Engineers</a:t>
          </a:r>
        </a:p>
      </dgm:t>
    </dgm:pt>
    <dgm:pt modelId="{10D33350-E1A9-46D9-8A77-45ECFF32D5B3}" type="parTrans" cxnId="{AB120844-4F47-4351-AF06-1CE036A88128}">
      <dgm:prSet/>
      <dgm:spPr/>
      <dgm:t>
        <a:bodyPr/>
        <a:lstStyle/>
        <a:p>
          <a:endParaRPr lang="en-US"/>
        </a:p>
      </dgm:t>
    </dgm:pt>
    <dgm:pt modelId="{C3EFB636-BA54-4C57-B92A-51FDC9E0EF4C}" type="sibTrans" cxnId="{AB120844-4F47-4351-AF06-1CE036A88128}">
      <dgm:prSet/>
      <dgm:spPr/>
      <dgm:t>
        <a:bodyPr/>
        <a:lstStyle/>
        <a:p>
          <a:endParaRPr lang="en-US"/>
        </a:p>
      </dgm:t>
    </dgm:pt>
    <dgm:pt modelId="{FF22A0A6-930E-4CED-A84D-3FF7378583C5}">
      <dgm:prSet/>
      <dgm:spPr/>
      <dgm:t>
        <a:bodyPr/>
        <a:lstStyle/>
        <a:p>
          <a:r>
            <a:rPr lang="en-US"/>
            <a:t>Data Scientists</a:t>
          </a:r>
        </a:p>
      </dgm:t>
    </dgm:pt>
    <dgm:pt modelId="{73E3F2B1-5A22-481B-A1FF-D40F4F0BDEEB}" type="parTrans" cxnId="{CD5496AA-DE27-4A3F-838B-D0C69A3F956B}">
      <dgm:prSet/>
      <dgm:spPr/>
      <dgm:t>
        <a:bodyPr/>
        <a:lstStyle/>
        <a:p>
          <a:endParaRPr lang="en-US"/>
        </a:p>
      </dgm:t>
    </dgm:pt>
    <dgm:pt modelId="{BBC5F48D-5502-4CAD-BE78-3E45D996A04E}" type="sibTrans" cxnId="{CD5496AA-DE27-4A3F-838B-D0C69A3F956B}">
      <dgm:prSet/>
      <dgm:spPr/>
      <dgm:t>
        <a:bodyPr/>
        <a:lstStyle/>
        <a:p>
          <a:endParaRPr lang="en-US"/>
        </a:p>
      </dgm:t>
    </dgm:pt>
    <dgm:pt modelId="{D6F86C8B-9132-49E4-BA83-B17BA260E246}">
      <dgm:prSet/>
      <dgm:spPr/>
      <dgm:t>
        <a:bodyPr/>
        <a:lstStyle/>
        <a:p>
          <a:r>
            <a:rPr lang="en-US"/>
            <a:t>Business Inelligence Teams</a:t>
          </a:r>
        </a:p>
      </dgm:t>
    </dgm:pt>
    <dgm:pt modelId="{AB7422BC-6D0D-4108-8BDD-BEC913EAA129}" type="parTrans" cxnId="{3AB3D842-D3EC-45AF-B8F7-CD3A89A4922B}">
      <dgm:prSet/>
      <dgm:spPr/>
      <dgm:t>
        <a:bodyPr/>
        <a:lstStyle/>
        <a:p>
          <a:endParaRPr lang="en-US"/>
        </a:p>
      </dgm:t>
    </dgm:pt>
    <dgm:pt modelId="{1BAD9021-8605-4643-A88E-784AF07C76AC}" type="sibTrans" cxnId="{3AB3D842-D3EC-45AF-B8F7-CD3A89A4922B}">
      <dgm:prSet/>
      <dgm:spPr/>
      <dgm:t>
        <a:bodyPr/>
        <a:lstStyle/>
        <a:p>
          <a:endParaRPr lang="en-US"/>
        </a:p>
      </dgm:t>
    </dgm:pt>
    <dgm:pt modelId="{2D8961A1-EBCD-4795-8F0F-FE37FAEBC5E3}">
      <dgm:prSet/>
      <dgm:spPr/>
      <dgm:t>
        <a:bodyPr/>
        <a:lstStyle/>
        <a:p>
          <a:r>
            <a:rPr lang="en-US"/>
            <a:t>Who needs to use those data</a:t>
          </a:r>
        </a:p>
      </dgm:t>
    </dgm:pt>
    <dgm:pt modelId="{B2282319-A07D-47D2-B3C7-36D17FD70A20}" type="parTrans" cxnId="{B779648E-692E-46F7-A605-9B8BE080DAAB}">
      <dgm:prSet/>
      <dgm:spPr/>
      <dgm:t>
        <a:bodyPr/>
        <a:lstStyle/>
        <a:p>
          <a:endParaRPr lang="en-US"/>
        </a:p>
      </dgm:t>
    </dgm:pt>
    <dgm:pt modelId="{5E411E1F-E8F8-4B71-ABC4-E2E331C198B3}" type="sibTrans" cxnId="{B779648E-692E-46F7-A605-9B8BE080DAAB}">
      <dgm:prSet/>
      <dgm:spPr/>
      <dgm:t>
        <a:bodyPr/>
        <a:lstStyle/>
        <a:p>
          <a:endParaRPr lang="en-US"/>
        </a:p>
      </dgm:t>
    </dgm:pt>
    <dgm:pt modelId="{A209269E-CC63-9D4A-A246-4488F6343F17}" type="pres">
      <dgm:prSet presAssocID="{54AEF009-DD9B-4E8C-9E90-CEC350ACC4FE}" presName="diagram" presStyleCnt="0">
        <dgm:presLayoutVars>
          <dgm:dir/>
          <dgm:resizeHandles val="exact"/>
        </dgm:presLayoutVars>
      </dgm:prSet>
      <dgm:spPr/>
    </dgm:pt>
    <dgm:pt modelId="{50B62A14-8440-2F4B-88AA-70A6C952B6D6}" type="pres">
      <dgm:prSet presAssocID="{BD634E1B-A2B6-4DB4-A0ED-07B1C1A5CA4A}" presName="node" presStyleLbl="node1" presStyleIdx="0" presStyleCnt="5">
        <dgm:presLayoutVars>
          <dgm:bulletEnabled val="1"/>
        </dgm:presLayoutVars>
      </dgm:prSet>
      <dgm:spPr/>
    </dgm:pt>
    <dgm:pt modelId="{5B6DDE4E-3B24-7D49-8C6D-73D030D8A01A}" type="pres">
      <dgm:prSet presAssocID="{E2EEDCDA-9975-4208-BEBB-2AF97D5ECAE2}" presName="sibTrans" presStyleCnt="0"/>
      <dgm:spPr/>
    </dgm:pt>
    <dgm:pt modelId="{1A855AF2-4C0B-CC4F-8B7F-44657D2E1AE9}" type="pres">
      <dgm:prSet presAssocID="{F4558E73-4E12-453C-B21C-A57F46210C68}" presName="node" presStyleLbl="node1" presStyleIdx="1" presStyleCnt="5">
        <dgm:presLayoutVars>
          <dgm:bulletEnabled val="1"/>
        </dgm:presLayoutVars>
      </dgm:prSet>
      <dgm:spPr/>
    </dgm:pt>
    <dgm:pt modelId="{59923232-E47E-4349-B6A3-5AEDEEECCC41}" type="pres">
      <dgm:prSet presAssocID="{C3EFB636-BA54-4C57-B92A-51FDC9E0EF4C}" presName="sibTrans" presStyleCnt="0"/>
      <dgm:spPr/>
    </dgm:pt>
    <dgm:pt modelId="{FC9123EF-3677-7B47-8747-30ED34CA0C22}" type="pres">
      <dgm:prSet presAssocID="{FF22A0A6-930E-4CED-A84D-3FF7378583C5}" presName="node" presStyleLbl="node1" presStyleIdx="2" presStyleCnt="5">
        <dgm:presLayoutVars>
          <dgm:bulletEnabled val="1"/>
        </dgm:presLayoutVars>
      </dgm:prSet>
      <dgm:spPr/>
    </dgm:pt>
    <dgm:pt modelId="{6231ED33-EF2E-1447-A61A-AB0EEADF6197}" type="pres">
      <dgm:prSet presAssocID="{BBC5F48D-5502-4CAD-BE78-3E45D996A04E}" presName="sibTrans" presStyleCnt="0"/>
      <dgm:spPr/>
    </dgm:pt>
    <dgm:pt modelId="{118EE3EA-8285-0049-9BB0-2ABF783147B8}" type="pres">
      <dgm:prSet presAssocID="{D6F86C8B-9132-49E4-BA83-B17BA260E246}" presName="node" presStyleLbl="node1" presStyleIdx="3" presStyleCnt="5">
        <dgm:presLayoutVars>
          <dgm:bulletEnabled val="1"/>
        </dgm:presLayoutVars>
      </dgm:prSet>
      <dgm:spPr/>
    </dgm:pt>
    <dgm:pt modelId="{3D5CBED2-58FC-3644-826F-528C6E54C421}" type="pres">
      <dgm:prSet presAssocID="{1BAD9021-8605-4643-A88E-784AF07C76AC}" presName="sibTrans" presStyleCnt="0"/>
      <dgm:spPr/>
    </dgm:pt>
    <dgm:pt modelId="{4186F6C1-E268-3346-99A3-65AD3280739C}" type="pres">
      <dgm:prSet presAssocID="{2D8961A1-EBCD-4795-8F0F-FE37FAEBC5E3}" presName="node" presStyleLbl="node1" presStyleIdx="4" presStyleCnt="5">
        <dgm:presLayoutVars>
          <dgm:bulletEnabled val="1"/>
        </dgm:presLayoutVars>
      </dgm:prSet>
      <dgm:spPr/>
    </dgm:pt>
  </dgm:ptLst>
  <dgm:cxnLst>
    <dgm:cxn modelId="{F54C9440-F957-0242-A85D-29BDF7940285}" type="presOf" srcId="{F4558E73-4E12-453C-B21C-A57F46210C68}" destId="{1A855AF2-4C0B-CC4F-8B7F-44657D2E1AE9}" srcOrd="0" destOrd="0" presId="urn:microsoft.com/office/officeart/2005/8/layout/default"/>
    <dgm:cxn modelId="{3AB3D842-D3EC-45AF-B8F7-CD3A89A4922B}" srcId="{54AEF009-DD9B-4E8C-9E90-CEC350ACC4FE}" destId="{D6F86C8B-9132-49E4-BA83-B17BA260E246}" srcOrd="3" destOrd="0" parTransId="{AB7422BC-6D0D-4108-8BDD-BEC913EAA129}" sibTransId="{1BAD9021-8605-4643-A88E-784AF07C76AC}"/>
    <dgm:cxn modelId="{AB120844-4F47-4351-AF06-1CE036A88128}" srcId="{54AEF009-DD9B-4E8C-9E90-CEC350ACC4FE}" destId="{F4558E73-4E12-453C-B21C-A57F46210C68}" srcOrd="1" destOrd="0" parTransId="{10D33350-E1A9-46D9-8A77-45ECFF32D5B3}" sibTransId="{C3EFB636-BA54-4C57-B92A-51FDC9E0EF4C}"/>
    <dgm:cxn modelId="{094C3952-9E5E-1C4E-99DA-2625A4A98FF4}" type="presOf" srcId="{54AEF009-DD9B-4E8C-9E90-CEC350ACC4FE}" destId="{A209269E-CC63-9D4A-A246-4488F6343F17}" srcOrd="0" destOrd="0" presId="urn:microsoft.com/office/officeart/2005/8/layout/default"/>
    <dgm:cxn modelId="{970A1F86-E309-3D4B-B252-4C201CC651D2}" type="presOf" srcId="{D6F86C8B-9132-49E4-BA83-B17BA260E246}" destId="{118EE3EA-8285-0049-9BB0-2ABF783147B8}" srcOrd="0" destOrd="0" presId="urn:microsoft.com/office/officeart/2005/8/layout/default"/>
    <dgm:cxn modelId="{000C158D-6AAB-2C46-8423-0A827B75FB77}" type="presOf" srcId="{BD634E1B-A2B6-4DB4-A0ED-07B1C1A5CA4A}" destId="{50B62A14-8440-2F4B-88AA-70A6C952B6D6}" srcOrd="0" destOrd="0" presId="urn:microsoft.com/office/officeart/2005/8/layout/default"/>
    <dgm:cxn modelId="{D7CD9A8D-174F-D24B-A360-617CFE006883}" type="presOf" srcId="{2D8961A1-EBCD-4795-8F0F-FE37FAEBC5E3}" destId="{4186F6C1-E268-3346-99A3-65AD3280739C}" srcOrd="0" destOrd="0" presId="urn:microsoft.com/office/officeart/2005/8/layout/default"/>
    <dgm:cxn modelId="{B779648E-692E-46F7-A605-9B8BE080DAAB}" srcId="{54AEF009-DD9B-4E8C-9E90-CEC350ACC4FE}" destId="{2D8961A1-EBCD-4795-8F0F-FE37FAEBC5E3}" srcOrd="4" destOrd="0" parTransId="{B2282319-A07D-47D2-B3C7-36D17FD70A20}" sibTransId="{5E411E1F-E8F8-4B71-ABC4-E2E331C198B3}"/>
    <dgm:cxn modelId="{FD9A7394-434C-4B33-94B3-84405D59E984}" srcId="{54AEF009-DD9B-4E8C-9E90-CEC350ACC4FE}" destId="{BD634E1B-A2B6-4DB4-A0ED-07B1C1A5CA4A}" srcOrd="0" destOrd="0" parTransId="{F2FD14F8-1730-4AB2-B8D5-6064FAA41A36}" sibTransId="{E2EEDCDA-9975-4208-BEBB-2AF97D5ECAE2}"/>
    <dgm:cxn modelId="{CD5496AA-DE27-4A3F-838B-D0C69A3F956B}" srcId="{54AEF009-DD9B-4E8C-9E90-CEC350ACC4FE}" destId="{FF22A0A6-930E-4CED-A84D-3FF7378583C5}" srcOrd="2" destOrd="0" parTransId="{73E3F2B1-5A22-481B-A1FF-D40F4F0BDEEB}" sibTransId="{BBC5F48D-5502-4CAD-BE78-3E45D996A04E}"/>
    <dgm:cxn modelId="{3081D3F9-78DC-1841-982F-45E3DCB78209}" type="presOf" srcId="{FF22A0A6-930E-4CED-A84D-3FF7378583C5}" destId="{FC9123EF-3677-7B47-8747-30ED34CA0C22}" srcOrd="0" destOrd="0" presId="urn:microsoft.com/office/officeart/2005/8/layout/default"/>
    <dgm:cxn modelId="{270B6774-61AF-CF48-8C1E-03C156FD9AD8}" type="presParOf" srcId="{A209269E-CC63-9D4A-A246-4488F6343F17}" destId="{50B62A14-8440-2F4B-88AA-70A6C952B6D6}" srcOrd="0" destOrd="0" presId="urn:microsoft.com/office/officeart/2005/8/layout/default"/>
    <dgm:cxn modelId="{BBE3EB6F-FC68-774A-8F27-C2BBFBC11C7D}" type="presParOf" srcId="{A209269E-CC63-9D4A-A246-4488F6343F17}" destId="{5B6DDE4E-3B24-7D49-8C6D-73D030D8A01A}" srcOrd="1" destOrd="0" presId="urn:microsoft.com/office/officeart/2005/8/layout/default"/>
    <dgm:cxn modelId="{8B93DD57-8E9C-D346-AD63-C9AC486476FD}" type="presParOf" srcId="{A209269E-CC63-9D4A-A246-4488F6343F17}" destId="{1A855AF2-4C0B-CC4F-8B7F-44657D2E1AE9}" srcOrd="2" destOrd="0" presId="urn:microsoft.com/office/officeart/2005/8/layout/default"/>
    <dgm:cxn modelId="{187C15D5-1015-6943-B523-02D3795DF4C5}" type="presParOf" srcId="{A209269E-CC63-9D4A-A246-4488F6343F17}" destId="{59923232-E47E-4349-B6A3-5AEDEEECCC41}" srcOrd="3" destOrd="0" presId="urn:microsoft.com/office/officeart/2005/8/layout/default"/>
    <dgm:cxn modelId="{A8DFB88F-DDCF-E941-AD9F-D9AA1FA936F1}" type="presParOf" srcId="{A209269E-CC63-9D4A-A246-4488F6343F17}" destId="{FC9123EF-3677-7B47-8747-30ED34CA0C22}" srcOrd="4" destOrd="0" presId="urn:microsoft.com/office/officeart/2005/8/layout/default"/>
    <dgm:cxn modelId="{A3182CD3-1B5F-2449-8E08-C4D72726A657}" type="presParOf" srcId="{A209269E-CC63-9D4A-A246-4488F6343F17}" destId="{6231ED33-EF2E-1447-A61A-AB0EEADF6197}" srcOrd="5" destOrd="0" presId="urn:microsoft.com/office/officeart/2005/8/layout/default"/>
    <dgm:cxn modelId="{D89E7FC1-595A-CF44-BAAC-BDECC3CC1A9C}" type="presParOf" srcId="{A209269E-CC63-9D4A-A246-4488F6343F17}" destId="{118EE3EA-8285-0049-9BB0-2ABF783147B8}" srcOrd="6" destOrd="0" presId="urn:microsoft.com/office/officeart/2005/8/layout/default"/>
    <dgm:cxn modelId="{8308AA50-BD81-9343-9F8B-80029B4B5F4D}" type="presParOf" srcId="{A209269E-CC63-9D4A-A246-4488F6343F17}" destId="{3D5CBED2-58FC-3644-826F-528C6E54C421}" srcOrd="7" destOrd="0" presId="urn:microsoft.com/office/officeart/2005/8/layout/default"/>
    <dgm:cxn modelId="{FF28CA1E-75EB-184E-8577-980BD9E44017}" type="presParOf" srcId="{A209269E-CC63-9D4A-A246-4488F6343F17}" destId="{4186F6C1-E268-3346-99A3-65AD3280739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B7B45-ECFD-447B-A5B6-A68EFFA5E93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AEC5C95-7816-4D29-A3EE-C5D6500B809B}">
      <dgm:prSet/>
      <dgm:spPr/>
      <dgm:t>
        <a:bodyPr/>
        <a:lstStyle/>
        <a:p>
          <a:pPr>
            <a:lnSpc>
              <a:spcPct val="100000"/>
            </a:lnSpc>
          </a:pPr>
          <a:r>
            <a:rPr lang="en-US"/>
            <a:t>Dealing with large dataset – fast query and analysis</a:t>
          </a:r>
        </a:p>
      </dgm:t>
    </dgm:pt>
    <dgm:pt modelId="{5BBCF0D9-FC92-4F60-A392-F6BB05ABBC64}" type="parTrans" cxnId="{A890BD72-2C74-41BD-ACC0-5D89C63E02BD}">
      <dgm:prSet/>
      <dgm:spPr/>
      <dgm:t>
        <a:bodyPr/>
        <a:lstStyle/>
        <a:p>
          <a:endParaRPr lang="en-US"/>
        </a:p>
      </dgm:t>
    </dgm:pt>
    <dgm:pt modelId="{373C19BF-BB0A-4FB2-B2E9-FA0AE8632037}" type="sibTrans" cxnId="{A890BD72-2C74-41BD-ACC0-5D89C63E02BD}">
      <dgm:prSet/>
      <dgm:spPr/>
      <dgm:t>
        <a:bodyPr/>
        <a:lstStyle/>
        <a:p>
          <a:pPr>
            <a:lnSpc>
              <a:spcPct val="100000"/>
            </a:lnSpc>
          </a:pPr>
          <a:endParaRPr lang="en-US"/>
        </a:p>
      </dgm:t>
    </dgm:pt>
    <dgm:pt modelId="{89975344-9BE6-4696-B44D-C44F2D077F3B}">
      <dgm:prSet/>
      <dgm:spPr/>
      <dgm:t>
        <a:bodyPr/>
        <a:lstStyle/>
        <a:p>
          <a:pPr>
            <a:lnSpc>
              <a:spcPct val="100000"/>
            </a:lnSpc>
          </a:pPr>
          <a:r>
            <a:rPr lang="en-US"/>
            <a:t>Handling real-time data streams</a:t>
          </a:r>
        </a:p>
      </dgm:t>
    </dgm:pt>
    <dgm:pt modelId="{9465EF9D-B5ED-4CEB-A2E2-3DF35E6F0EAD}" type="parTrans" cxnId="{379A9B5C-C0E7-4FFF-9FAF-A4FFC97ABA3A}">
      <dgm:prSet/>
      <dgm:spPr/>
      <dgm:t>
        <a:bodyPr/>
        <a:lstStyle/>
        <a:p>
          <a:endParaRPr lang="en-US"/>
        </a:p>
      </dgm:t>
    </dgm:pt>
    <dgm:pt modelId="{9618A36F-E13B-4617-95C4-BB50CF2D6045}" type="sibTrans" cxnId="{379A9B5C-C0E7-4FFF-9FAF-A4FFC97ABA3A}">
      <dgm:prSet/>
      <dgm:spPr/>
      <dgm:t>
        <a:bodyPr/>
        <a:lstStyle/>
        <a:p>
          <a:pPr>
            <a:lnSpc>
              <a:spcPct val="100000"/>
            </a:lnSpc>
          </a:pPr>
          <a:endParaRPr lang="en-US"/>
        </a:p>
      </dgm:t>
    </dgm:pt>
    <dgm:pt modelId="{BAFB1B6D-E0BB-4566-8175-DA8255313A3C}">
      <dgm:prSet/>
      <dgm:spPr/>
      <dgm:t>
        <a:bodyPr/>
        <a:lstStyle/>
        <a:p>
          <a:pPr>
            <a:lnSpc>
              <a:spcPct val="100000"/>
            </a:lnSpc>
          </a:pPr>
          <a:r>
            <a:rPr lang="en-US"/>
            <a:t>Collaborating with another data teams and across organization</a:t>
          </a:r>
        </a:p>
      </dgm:t>
    </dgm:pt>
    <dgm:pt modelId="{8997C5BD-ECFC-4FB9-9767-8553EE3D16C5}" type="parTrans" cxnId="{8942947B-0AC3-48FF-883D-0A42B30470DE}">
      <dgm:prSet/>
      <dgm:spPr/>
      <dgm:t>
        <a:bodyPr/>
        <a:lstStyle/>
        <a:p>
          <a:endParaRPr lang="en-US"/>
        </a:p>
      </dgm:t>
    </dgm:pt>
    <dgm:pt modelId="{D2D2116F-CCFD-4CF6-A9CA-FC102BAC9C4E}" type="sibTrans" cxnId="{8942947B-0AC3-48FF-883D-0A42B30470DE}">
      <dgm:prSet/>
      <dgm:spPr/>
      <dgm:t>
        <a:bodyPr/>
        <a:lstStyle/>
        <a:p>
          <a:pPr>
            <a:lnSpc>
              <a:spcPct val="100000"/>
            </a:lnSpc>
          </a:pPr>
          <a:endParaRPr lang="en-US"/>
        </a:p>
      </dgm:t>
    </dgm:pt>
    <dgm:pt modelId="{3DDDDB75-9C7B-41FA-B246-C9881BFAE1D8}">
      <dgm:prSet/>
      <dgm:spPr/>
      <dgm:t>
        <a:bodyPr/>
        <a:lstStyle/>
        <a:p>
          <a:pPr>
            <a:lnSpc>
              <a:spcPct val="100000"/>
            </a:lnSpc>
          </a:pPr>
          <a:r>
            <a:rPr lang="en-US"/>
            <a:t>Running complex analytical queries to gain deeper insights into data</a:t>
          </a:r>
        </a:p>
      </dgm:t>
    </dgm:pt>
    <dgm:pt modelId="{009AA27F-255D-42F3-8A6F-6ADC7884F3F5}" type="parTrans" cxnId="{6EB3644E-4B0C-47BE-A9B8-593206E0503E}">
      <dgm:prSet/>
      <dgm:spPr/>
      <dgm:t>
        <a:bodyPr/>
        <a:lstStyle/>
        <a:p>
          <a:endParaRPr lang="en-US"/>
        </a:p>
      </dgm:t>
    </dgm:pt>
    <dgm:pt modelId="{F1EA944F-CEA3-4069-94CA-84650E02ED09}" type="sibTrans" cxnId="{6EB3644E-4B0C-47BE-A9B8-593206E0503E}">
      <dgm:prSet/>
      <dgm:spPr/>
      <dgm:t>
        <a:bodyPr/>
        <a:lstStyle/>
        <a:p>
          <a:endParaRPr lang="en-US"/>
        </a:p>
      </dgm:t>
    </dgm:pt>
    <dgm:pt modelId="{41313CE2-B00E-4EBF-8E6A-BB2743CA0FB6}" type="pres">
      <dgm:prSet presAssocID="{18AB7B45-ECFD-447B-A5B6-A68EFFA5E93A}" presName="root" presStyleCnt="0">
        <dgm:presLayoutVars>
          <dgm:dir/>
          <dgm:resizeHandles val="exact"/>
        </dgm:presLayoutVars>
      </dgm:prSet>
      <dgm:spPr/>
    </dgm:pt>
    <dgm:pt modelId="{B5A14C2C-8213-42D5-A068-C5A2A04DA6A1}" type="pres">
      <dgm:prSet presAssocID="{18AB7B45-ECFD-447B-A5B6-A68EFFA5E93A}" presName="container" presStyleCnt="0">
        <dgm:presLayoutVars>
          <dgm:dir/>
          <dgm:resizeHandles val="exact"/>
        </dgm:presLayoutVars>
      </dgm:prSet>
      <dgm:spPr/>
    </dgm:pt>
    <dgm:pt modelId="{F3B6803B-B697-4D34-BC91-26040AB5DF66}" type="pres">
      <dgm:prSet presAssocID="{EAEC5C95-7816-4D29-A3EE-C5D6500B809B}" presName="compNode" presStyleCnt="0"/>
      <dgm:spPr/>
    </dgm:pt>
    <dgm:pt modelId="{D3D823D8-4421-4C96-A78B-07AC0C3007E4}" type="pres">
      <dgm:prSet presAssocID="{EAEC5C95-7816-4D29-A3EE-C5D6500B809B}" presName="iconBgRect" presStyleLbl="bgShp" presStyleIdx="0" presStyleCnt="4"/>
      <dgm:spPr/>
    </dgm:pt>
    <dgm:pt modelId="{84026825-0560-4CE2-87ED-3B3D05F6FC0F}" type="pres">
      <dgm:prSet presAssocID="{EAEC5C95-7816-4D29-A3EE-C5D6500B80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FEEEC6A-F181-42D4-864E-2B5FC1A863AB}" type="pres">
      <dgm:prSet presAssocID="{EAEC5C95-7816-4D29-A3EE-C5D6500B809B}" presName="spaceRect" presStyleCnt="0"/>
      <dgm:spPr/>
    </dgm:pt>
    <dgm:pt modelId="{9B3910B1-0DEC-49A8-950E-D77FE93C3497}" type="pres">
      <dgm:prSet presAssocID="{EAEC5C95-7816-4D29-A3EE-C5D6500B809B}" presName="textRect" presStyleLbl="revTx" presStyleIdx="0" presStyleCnt="4">
        <dgm:presLayoutVars>
          <dgm:chMax val="1"/>
          <dgm:chPref val="1"/>
        </dgm:presLayoutVars>
      </dgm:prSet>
      <dgm:spPr/>
    </dgm:pt>
    <dgm:pt modelId="{8E4FF42F-2F39-4268-B179-E9ECB403A746}" type="pres">
      <dgm:prSet presAssocID="{373C19BF-BB0A-4FB2-B2E9-FA0AE8632037}" presName="sibTrans" presStyleLbl="sibTrans2D1" presStyleIdx="0" presStyleCnt="0"/>
      <dgm:spPr/>
    </dgm:pt>
    <dgm:pt modelId="{90C6C0E5-BB43-4496-82FF-87FA92522DF6}" type="pres">
      <dgm:prSet presAssocID="{89975344-9BE6-4696-B44D-C44F2D077F3B}" presName="compNode" presStyleCnt="0"/>
      <dgm:spPr/>
    </dgm:pt>
    <dgm:pt modelId="{A13A9510-992A-411C-B952-A8B12C819C00}" type="pres">
      <dgm:prSet presAssocID="{89975344-9BE6-4696-B44D-C44F2D077F3B}" presName="iconBgRect" presStyleLbl="bgShp" presStyleIdx="1" presStyleCnt="4"/>
      <dgm:spPr/>
    </dgm:pt>
    <dgm:pt modelId="{BDA3E07E-94C8-4FA4-A533-97C2EC1741F5}" type="pres">
      <dgm:prSet presAssocID="{89975344-9BE6-4696-B44D-C44F2D077F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8130242B-BFC5-4C7F-AFFF-1BF157FFA6BD}" type="pres">
      <dgm:prSet presAssocID="{89975344-9BE6-4696-B44D-C44F2D077F3B}" presName="spaceRect" presStyleCnt="0"/>
      <dgm:spPr/>
    </dgm:pt>
    <dgm:pt modelId="{DC9B4A85-4D7B-4E06-9FF5-E8E84E5DC193}" type="pres">
      <dgm:prSet presAssocID="{89975344-9BE6-4696-B44D-C44F2D077F3B}" presName="textRect" presStyleLbl="revTx" presStyleIdx="1" presStyleCnt="4">
        <dgm:presLayoutVars>
          <dgm:chMax val="1"/>
          <dgm:chPref val="1"/>
        </dgm:presLayoutVars>
      </dgm:prSet>
      <dgm:spPr/>
    </dgm:pt>
    <dgm:pt modelId="{0CF6D322-A1FC-4394-8442-D5DC976607AD}" type="pres">
      <dgm:prSet presAssocID="{9618A36F-E13B-4617-95C4-BB50CF2D6045}" presName="sibTrans" presStyleLbl="sibTrans2D1" presStyleIdx="0" presStyleCnt="0"/>
      <dgm:spPr/>
    </dgm:pt>
    <dgm:pt modelId="{F19C6EC4-FA72-456A-8DCA-DD809B26EF3A}" type="pres">
      <dgm:prSet presAssocID="{BAFB1B6D-E0BB-4566-8175-DA8255313A3C}" presName="compNode" presStyleCnt="0"/>
      <dgm:spPr/>
    </dgm:pt>
    <dgm:pt modelId="{B2EEEA61-9BD2-4158-BB3D-EC8386481842}" type="pres">
      <dgm:prSet presAssocID="{BAFB1B6D-E0BB-4566-8175-DA8255313A3C}" presName="iconBgRect" presStyleLbl="bgShp" presStyleIdx="2" presStyleCnt="4"/>
      <dgm:spPr/>
    </dgm:pt>
    <dgm:pt modelId="{06B5DDAF-5306-4423-A08F-72183F44503D}" type="pres">
      <dgm:prSet presAssocID="{BAFB1B6D-E0BB-4566-8175-DA8255313A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79BCC8A1-6158-4585-A22F-0EED181E3565}" type="pres">
      <dgm:prSet presAssocID="{BAFB1B6D-E0BB-4566-8175-DA8255313A3C}" presName="spaceRect" presStyleCnt="0"/>
      <dgm:spPr/>
    </dgm:pt>
    <dgm:pt modelId="{4F739D2E-E14D-4E58-AE9A-5BD781F8248C}" type="pres">
      <dgm:prSet presAssocID="{BAFB1B6D-E0BB-4566-8175-DA8255313A3C}" presName="textRect" presStyleLbl="revTx" presStyleIdx="2" presStyleCnt="4">
        <dgm:presLayoutVars>
          <dgm:chMax val="1"/>
          <dgm:chPref val="1"/>
        </dgm:presLayoutVars>
      </dgm:prSet>
      <dgm:spPr/>
    </dgm:pt>
    <dgm:pt modelId="{01C5F59D-CE7B-41B6-A112-0170F342C1BE}" type="pres">
      <dgm:prSet presAssocID="{D2D2116F-CCFD-4CF6-A9CA-FC102BAC9C4E}" presName="sibTrans" presStyleLbl="sibTrans2D1" presStyleIdx="0" presStyleCnt="0"/>
      <dgm:spPr/>
    </dgm:pt>
    <dgm:pt modelId="{0997E2D6-15CD-47E0-9D3C-F8EBFF66214C}" type="pres">
      <dgm:prSet presAssocID="{3DDDDB75-9C7B-41FA-B246-C9881BFAE1D8}" presName="compNode" presStyleCnt="0"/>
      <dgm:spPr/>
    </dgm:pt>
    <dgm:pt modelId="{F5232509-D9A7-435C-A293-AB552755F0AB}" type="pres">
      <dgm:prSet presAssocID="{3DDDDB75-9C7B-41FA-B246-C9881BFAE1D8}" presName="iconBgRect" presStyleLbl="bgShp" presStyleIdx="3" presStyleCnt="4"/>
      <dgm:spPr/>
    </dgm:pt>
    <dgm:pt modelId="{CCDF9C87-0AD4-4B62-B578-CCC95D4A8892}" type="pres">
      <dgm:prSet presAssocID="{3DDDDB75-9C7B-41FA-B246-C9881BFAE1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D14F411E-0793-4E03-823A-1696966A844D}" type="pres">
      <dgm:prSet presAssocID="{3DDDDB75-9C7B-41FA-B246-C9881BFAE1D8}" presName="spaceRect" presStyleCnt="0"/>
      <dgm:spPr/>
    </dgm:pt>
    <dgm:pt modelId="{50CD014E-8B69-4EFA-B896-01C2012441A9}" type="pres">
      <dgm:prSet presAssocID="{3DDDDB75-9C7B-41FA-B246-C9881BFAE1D8}" presName="textRect" presStyleLbl="revTx" presStyleIdx="3" presStyleCnt="4">
        <dgm:presLayoutVars>
          <dgm:chMax val="1"/>
          <dgm:chPref val="1"/>
        </dgm:presLayoutVars>
      </dgm:prSet>
      <dgm:spPr/>
    </dgm:pt>
  </dgm:ptLst>
  <dgm:cxnLst>
    <dgm:cxn modelId="{8AB4F103-6469-44A1-9C7E-B03D3E953AD0}" type="presOf" srcId="{BAFB1B6D-E0BB-4566-8175-DA8255313A3C}" destId="{4F739D2E-E14D-4E58-AE9A-5BD781F8248C}" srcOrd="0" destOrd="0" presId="urn:microsoft.com/office/officeart/2018/2/layout/IconCircleList"/>
    <dgm:cxn modelId="{F6E35C18-44F5-4787-A418-A8CAAF86FF3B}" type="presOf" srcId="{89975344-9BE6-4696-B44D-C44F2D077F3B}" destId="{DC9B4A85-4D7B-4E06-9FF5-E8E84E5DC193}" srcOrd="0" destOrd="0" presId="urn:microsoft.com/office/officeart/2018/2/layout/IconCircleList"/>
    <dgm:cxn modelId="{E786AC18-2032-48DD-B076-1DE1F81199A9}" type="presOf" srcId="{EAEC5C95-7816-4D29-A3EE-C5D6500B809B}" destId="{9B3910B1-0DEC-49A8-950E-D77FE93C3497}" srcOrd="0" destOrd="0" presId="urn:microsoft.com/office/officeart/2018/2/layout/IconCircleList"/>
    <dgm:cxn modelId="{10F26526-5984-41F5-9815-994212A44C76}" type="presOf" srcId="{9618A36F-E13B-4617-95C4-BB50CF2D6045}" destId="{0CF6D322-A1FC-4394-8442-D5DC976607AD}" srcOrd="0" destOrd="0" presId="urn:microsoft.com/office/officeart/2018/2/layout/IconCircleList"/>
    <dgm:cxn modelId="{6EB3644E-4B0C-47BE-A9B8-593206E0503E}" srcId="{18AB7B45-ECFD-447B-A5B6-A68EFFA5E93A}" destId="{3DDDDB75-9C7B-41FA-B246-C9881BFAE1D8}" srcOrd="3" destOrd="0" parTransId="{009AA27F-255D-42F3-8A6F-6ADC7884F3F5}" sibTransId="{F1EA944F-CEA3-4069-94CA-84650E02ED09}"/>
    <dgm:cxn modelId="{9CC6CF59-A65B-48F8-871A-E97E4A6FCB47}" type="presOf" srcId="{D2D2116F-CCFD-4CF6-A9CA-FC102BAC9C4E}" destId="{01C5F59D-CE7B-41B6-A112-0170F342C1BE}" srcOrd="0" destOrd="0" presId="urn:microsoft.com/office/officeart/2018/2/layout/IconCircleList"/>
    <dgm:cxn modelId="{95BAD059-0804-44D0-81A4-35862953E321}" type="presOf" srcId="{18AB7B45-ECFD-447B-A5B6-A68EFFA5E93A}" destId="{41313CE2-B00E-4EBF-8E6A-BB2743CA0FB6}" srcOrd="0" destOrd="0" presId="urn:microsoft.com/office/officeart/2018/2/layout/IconCircleList"/>
    <dgm:cxn modelId="{379A9B5C-C0E7-4FFF-9FAF-A4FFC97ABA3A}" srcId="{18AB7B45-ECFD-447B-A5B6-A68EFFA5E93A}" destId="{89975344-9BE6-4696-B44D-C44F2D077F3B}" srcOrd="1" destOrd="0" parTransId="{9465EF9D-B5ED-4CEB-A2E2-3DF35E6F0EAD}" sibTransId="{9618A36F-E13B-4617-95C4-BB50CF2D6045}"/>
    <dgm:cxn modelId="{618CCD6A-92AA-45E6-9A6F-FF6CB858900A}" type="presOf" srcId="{3DDDDB75-9C7B-41FA-B246-C9881BFAE1D8}" destId="{50CD014E-8B69-4EFA-B896-01C2012441A9}" srcOrd="0" destOrd="0" presId="urn:microsoft.com/office/officeart/2018/2/layout/IconCircleList"/>
    <dgm:cxn modelId="{A890BD72-2C74-41BD-ACC0-5D89C63E02BD}" srcId="{18AB7B45-ECFD-447B-A5B6-A68EFFA5E93A}" destId="{EAEC5C95-7816-4D29-A3EE-C5D6500B809B}" srcOrd="0" destOrd="0" parTransId="{5BBCF0D9-FC92-4F60-A392-F6BB05ABBC64}" sibTransId="{373C19BF-BB0A-4FB2-B2E9-FA0AE8632037}"/>
    <dgm:cxn modelId="{8942947B-0AC3-48FF-883D-0A42B30470DE}" srcId="{18AB7B45-ECFD-447B-A5B6-A68EFFA5E93A}" destId="{BAFB1B6D-E0BB-4566-8175-DA8255313A3C}" srcOrd="2" destOrd="0" parTransId="{8997C5BD-ECFC-4FB9-9767-8553EE3D16C5}" sibTransId="{D2D2116F-CCFD-4CF6-A9CA-FC102BAC9C4E}"/>
    <dgm:cxn modelId="{60F5CDB5-E31F-4FEB-A007-55BA41D0DFAF}" type="presOf" srcId="{373C19BF-BB0A-4FB2-B2E9-FA0AE8632037}" destId="{8E4FF42F-2F39-4268-B179-E9ECB403A746}" srcOrd="0" destOrd="0" presId="urn:microsoft.com/office/officeart/2018/2/layout/IconCircleList"/>
    <dgm:cxn modelId="{AD886D7E-4761-4BE0-931B-13DD6EF1CC2E}" type="presParOf" srcId="{41313CE2-B00E-4EBF-8E6A-BB2743CA0FB6}" destId="{B5A14C2C-8213-42D5-A068-C5A2A04DA6A1}" srcOrd="0" destOrd="0" presId="urn:microsoft.com/office/officeart/2018/2/layout/IconCircleList"/>
    <dgm:cxn modelId="{8A215BC2-99A3-4B44-B84C-143936DEFE51}" type="presParOf" srcId="{B5A14C2C-8213-42D5-A068-C5A2A04DA6A1}" destId="{F3B6803B-B697-4D34-BC91-26040AB5DF66}" srcOrd="0" destOrd="0" presId="urn:microsoft.com/office/officeart/2018/2/layout/IconCircleList"/>
    <dgm:cxn modelId="{D61A189F-13F2-4066-9967-EAEAA7536ECB}" type="presParOf" srcId="{F3B6803B-B697-4D34-BC91-26040AB5DF66}" destId="{D3D823D8-4421-4C96-A78B-07AC0C3007E4}" srcOrd="0" destOrd="0" presId="urn:microsoft.com/office/officeart/2018/2/layout/IconCircleList"/>
    <dgm:cxn modelId="{F65E9E52-74A0-4252-8525-C932C2090BB5}" type="presParOf" srcId="{F3B6803B-B697-4D34-BC91-26040AB5DF66}" destId="{84026825-0560-4CE2-87ED-3B3D05F6FC0F}" srcOrd="1" destOrd="0" presId="urn:microsoft.com/office/officeart/2018/2/layout/IconCircleList"/>
    <dgm:cxn modelId="{821D2B0B-C489-47FB-AEBD-AE64B0C2E324}" type="presParOf" srcId="{F3B6803B-B697-4D34-BC91-26040AB5DF66}" destId="{7FEEEC6A-F181-42D4-864E-2B5FC1A863AB}" srcOrd="2" destOrd="0" presId="urn:microsoft.com/office/officeart/2018/2/layout/IconCircleList"/>
    <dgm:cxn modelId="{CDA78F19-EE74-467B-8C84-6850F5508608}" type="presParOf" srcId="{F3B6803B-B697-4D34-BC91-26040AB5DF66}" destId="{9B3910B1-0DEC-49A8-950E-D77FE93C3497}" srcOrd="3" destOrd="0" presId="urn:microsoft.com/office/officeart/2018/2/layout/IconCircleList"/>
    <dgm:cxn modelId="{6A59731F-FA69-4048-86AC-0FAD4F7ADA70}" type="presParOf" srcId="{B5A14C2C-8213-42D5-A068-C5A2A04DA6A1}" destId="{8E4FF42F-2F39-4268-B179-E9ECB403A746}" srcOrd="1" destOrd="0" presId="urn:microsoft.com/office/officeart/2018/2/layout/IconCircleList"/>
    <dgm:cxn modelId="{C653E1DF-54E4-418D-9206-60779D30ABA3}" type="presParOf" srcId="{B5A14C2C-8213-42D5-A068-C5A2A04DA6A1}" destId="{90C6C0E5-BB43-4496-82FF-87FA92522DF6}" srcOrd="2" destOrd="0" presId="urn:microsoft.com/office/officeart/2018/2/layout/IconCircleList"/>
    <dgm:cxn modelId="{A38200CA-7C55-4F32-8AA4-9D76FC257740}" type="presParOf" srcId="{90C6C0E5-BB43-4496-82FF-87FA92522DF6}" destId="{A13A9510-992A-411C-B952-A8B12C819C00}" srcOrd="0" destOrd="0" presId="urn:microsoft.com/office/officeart/2018/2/layout/IconCircleList"/>
    <dgm:cxn modelId="{92F543FA-72AE-4DFE-85CD-D2F88C4C4C63}" type="presParOf" srcId="{90C6C0E5-BB43-4496-82FF-87FA92522DF6}" destId="{BDA3E07E-94C8-4FA4-A533-97C2EC1741F5}" srcOrd="1" destOrd="0" presId="urn:microsoft.com/office/officeart/2018/2/layout/IconCircleList"/>
    <dgm:cxn modelId="{CBDB67D1-28DA-4CC7-867F-C70D763D7EDD}" type="presParOf" srcId="{90C6C0E5-BB43-4496-82FF-87FA92522DF6}" destId="{8130242B-BFC5-4C7F-AFFF-1BF157FFA6BD}" srcOrd="2" destOrd="0" presId="urn:microsoft.com/office/officeart/2018/2/layout/IconCircleList"/>
    <dgm:cxn modelId="{64DE962F-47C6-49E9-8DBB-0519EEF5A403}" type="presParOf" srcId="{90C6C0E5-BB43-4496-82FF-87FA92522DF6}" destId="{DC9B4A85-4D7B-4E06-9FF5-E8E84E5DC193}" srcOrd="3" destOrd="0" presId="urn:microsoft.com/office/officeart/2018/2/layout/IconCircleList"/>
    <dgm:cxn modelId="{49E48D2F-6E7C-43D9-8D14-DFD08F7D106B}" type="presParOf" srcId="{B5A14C2C-8213-42D5-A068-C5A2A04DA6A1}" destId="{0CF6D322-A1FC-4394-8442-D5DC976607AD}" srcOrd="3" destOrd="0" presId="urn:microsoft.com/office/officeart/2018/2/layout/IconCircleList"/>
    <dgm:cxn modelId="{8477D133-85C3-47FC-B6B2-75795FEC885D}" type="presParOf" srcId="{B5A14C2C-8213-42D5-A068-C5A2A04DA6A1}" destId="{F19C6EC4-FA72-456A-8DCA-DD809B26EF3A}" srcOrd="4" destOrd="0" presId="urn:microsoft.com/office/officeart/2018/2/layout/IconCircleList"/>
    <dgm:cxn modelId="{9EC7AF75-68AF-4B0D-9BF1-C598E622F948}" type="presParOf" srcId="{F19C6EC4-FA72-456A-8DCA-DD809B26EF3A}" destId="{B2EEEA61-9BD2-4158-BB3D-EC8386481842}" srcOrd="0" destOrd="0" presId="urn:microsoft.com/office/officeart/2018/2/layout/IconCircleList"/>
    <dgm:cxn modelId="{16FD4362-18DC-4720-AD00-B8DDD3B7602E}" type="presParOf" srcId="{F19C6EC4-FA72-456A-8DCA-DD809B26EF3A}" destId="{06B5DDAF-5306-4423-A08F-72183F44503D}" srcOrd="1" destOrd="0" presId="urn:microsoft.com/office/officeart/2018/2/layout/IconCircleList"/>
    <dgm:cxn modelId="{3D628B6E-52D4-4A0A-BF15-ED81AB9348FB}" type="presParOf" srcId="{F19C6EC4-FA72-456A-8DCA-DD809B26EF3A}" destId="{79BCC8A1-6158-4585-A22F-0EED181E3565}" srcOrd="2" destOrd="0" presId="urn:microsoft.com/office/officeart/2018/2/layout/IconCircleList"/>
    <dgm:cxn modelId="{73665839-9CF4-43D1-99D4-69633A27C710}" type="presParOf" srcId="{F19C6EC4-FA72-456A-8DCA-DD809B26EF3A}" destId="{4F739D2E-E14D-4E58-AE9A-5BD781F8248C}" srcOrd="3" destOrd="0" presId="urn:microsoft.com/office/officeart/2018/2/layout/IconCircleList"/>
    <dgm:cxn modelId="{9B42C887-79CA-4BFB-AA55-A15AFFBB23D0}" type="presParOf" srcId="{B5A14C2C-8213-42D5-A068-C5A2A04DA6A1}" destId="{01C5F59D-CE7B-41B6-A112-0170F342C1BE}" srcOrd="5" destOrd="0" presId="urn:microsoft.com/office/officeart/2018/2/layout/IconCircleList"/>
    <dgm:cxn modelId="{8132BBB1-FAF9-47B2-A95E-D5E7C27573D2}" type="presParOf" srcId="{B5A14C2C-8213-42D5-A068-C5A2A04DA6A1}" destId="{0997E2D6-15CD-47E0-9D3C-F8EBFF66214C}" srcOrd="6" destOrd="0" presId="urn:microsoft.com/office/officeart/2018/2/layout/IconCircleList"/>
    <dgm:cxn modelId="{EFECCCA0-5864-4177-9239-282863A56012}" type="presParOf" srcId="{0997E2D6-15CD-47E0-9D3C-F8EBFF66214C}" destId="{F5232509-D9A7-435C-A293-AB552755F0AB}" srcOrd="0" destOrd="0" presId="urn:microsoft.com/office/officeart/2018/2/layout/IconCircleList"/>
    <dgm:cxn modelId="{1037AE71-AE71-4503-80B0-71BF77BD84E9}" type="presParOf" srcId="{0997E2D6-15CD-47E0-9D3C-F8EBFF66214C}" destId="{CCDF9C87-0AD4-4B62-B578-CCC95D4A8892}" srcOrd="1" destOrd="0" presId="urn:microsoft.com/office/officeart/2018/2/layout/IconCircleList"/>
    <dgm:cxn modelId="{87513C4C-66F8-411C-934D-14D85A7BDF80}" type="presParOf" srcId="{0997E2D6-15CD-47E0-9D3C-F8EBFF66214C}" destId="{D14F411E-0793-4E03-823A-1696966A844D}" srcOrd="2" destOrd="0" presId="urn:microsoft.com/office/officeart/2018/2/layout/IconCircleList"/>
    <dgm:cxn modelId="{CC5EA80C-740D-4B98-84D7-B37668E9BA6C}" type="presParOf" srcId="{0997E2D6-15CD-47E0-9D3C-F8EBFF66214C}" destId="{50CD014E-8B69-4EFA-B896-01C2012441A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6D0FD6-5BEA-4617-A8CA-2DCB900C3FCA}"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748E720-15C3-4236-8F2E-C7813991D04D}">
      <dgm:prSet/>
      <dgm:spPr/>
      <dgm:t>
        <a:bodyPr/>
        <a:lstStyle/>
        <a:p>
          <a:r>
            <a:rPr lang="en-US"/>
            <a:t>Data Ingestion (Google Cloud Storage, Pub/Sub, Directly)</a:t>
          </a:r>
        </a:p>
      </dgm:t>
    </dgm:pt>
    <dgm:pt modelId="{4E9EE827-58FF-46A8-B11D-F7308B0D5C56}" type="parTrans" cxnId="{AD2C10DD-AD0D-4E5E-8F81-E7A8EF2BB9F7}">
      <dgm:prSet/>
      <dgm:spPr/>
      <dgm:t>
        <a:bodyPr/>
        <a:lstStyle/>
        <a:p>
          <a:endParaRPr lang="en-US"/>
        </a:p>
      </dgm:t>
    </dgm:pt>
    <dgm:pt modelId="{29A853DE-EB7B-4A76-A08D-2E23F22F155F}" type="sibTrans" cxnId="{AD2C10DD-AD0D-4E5E-8F81-E7A8EF2BB9F7}">
      <dgm:prSet/>
      <dgm:spPr/>
      <dgm:t>
        <a:bodyPr/>
        <a:lstStyle/>
        <a:p>
          <a:endParaRPr lang="en-US"/>
        </a:p>
      </dgm:t>
    </dgm:pt>
    <dgm:pt modelId="{D619B27F-D46B-41DB-AF9C-4543FC41329A}">
      <dgm:prSet/>
      <dgm:spPr/>
      <dgm:t>
        <a:bodyPr/>
        <a:lstStyle/>
        <a:p>
          <a:r>
            <a:rPr lang="en-US"/>
            <a:t>Data Transformation (Dataflow, Dataproc)</a:t>
          </a:r>
        </a:p>
      </dgm:t>
    </dgm:pt>
    <dgm:pt modelId="{33F58F08-DC69-4D9E-9537-8A3B74203593}" type="parTrans" cxnId="{9C70A846-EA13-4DBA-8141-2362E317AD8E}">
      <dgm:prSet/>
      <dgm:spPr/>
      <dgm:t>
        <a:bodyPr/>
        <a:lstStyle/>
        <a:p>
          <a:endParaRPr lang="en-US"/>
        </a:p>
      </dgm:t>
    </dgm:pt>
    <dgm:pt modelId="{56B038F8-BB0E-44B1-BF42-B40CA26E684D}" type="sibTrans" cxnId="{9C70A846-EA13-4DBA-8141-2362E317AD8E}">
      <dgm:prSet/>
      <dgm:spPr/>
      <dgm:t>
        <a:bodyPr/>
        <a:lstStyle/>
        <a:p>
          <a:endParaRPr lang="en-US"/>
        </a:p>
      </dgm:t>
    </dgm:pt>
    <dgm:pt modelId="{650B35D8-BB05-4644-803E-065EC7B3E0B2}">
      <dgm:prSet/>
      <dgm:spPr/>
      <dgm:t>
        <a:bodyPr/>
        <a:lstStyle/>
        <a:p>
          <a:r>
            <a:rPr lang="en-US"/>
            <a:t>Machine Learning (BigQuery ML)</a:t>
          </a:r>
        </a:p>
      </dgm:t>
    </dgm:pt>
    <dgm:pt modelId="{CCD63CBF-E120-4D63-AD67-568D7A54C820}" type="parTrans" cxnId="{F7B2E466-1D4D-4329-9337-82B0AC85D73C}">
      <dgm:prSet/>
      <dgm:spPr/>
      <dgm:t>
        <a:bodyPr/>
        <a:lstStyle/>
        <a:p>
          <a:endParaRPr lang="en-US"/>
        </a:p>
      </dgm:t>
    </dgm:pt>
    <dgm:pt modelId="{8024C1CD-E9B7-4D5E-9057-69D7751F667B}" type="sibTrans" cxnId="{F7B2E466-1D4D-4329-9337-82B0AC85D73C}">
      <dgm:prSet/>
      <dgm:spPr/>
      <dgm:t>
        <a:bodyPr/>
        <a:lstStyle/>
        <a:p>
          <a:endParaRPr lang="en-US"/>
        </a:p>
      </dgm:t>
    </dgm:pt>
    <dgm:pt modelId="{716401CC-C1BD-4ADE-A361-EF747A51413C}">
      <dgm:prSet/>
      <dgm:spPr/>
      <dgm:t>
        <a:bodyPr/>
        <a:lstStyle/>
        <a:p>
          <a:r>
            <a:rPr lang="en-US"/>
            <a:t>Data Visualization (Data Studio, DataLab)</a:t>
          </a:r>
        </a:p>
      </dgm:t>
    </dgm:pt>
    <dgm:pt modelId="{4F2027B8-4364-4958-87E7-6CA55441B561}" type="parTrans" cxnId="{28378906-E0C7-42E6-8FAC-81A6C3DDC4F7}">
      <dgm:prSet/>
      <dgm:spPr/>
      <dgm:t>
        <a:bodyPr/>
        <a:lstStyle/>
        <a:p>
          <a:endParaRPr lang="en-US"/>
        </a:p>
      </dgm:t>
    </dgm:pt>
    <dgm:pt modelId="{1607CC04-CD70-455A-AD30-CDC1AF9BDA85}" type="sibTrans" cxnId="{28378906-E0C7-42E6-8FAC-81A6C3DDC4F7}">
      <dgm:prSet/>
      <dgm:spPr/>
      <dgm:t>
        <a:bodyPr/>
        <a:lstStyle/>
        <a:p>
          <a:endParaRPr lang="en-US"/>
        </a:p>
      </dgm:t>
    </dgm:pt>
    <dgm:pt modelId="{D562B28B-AC68-4C39-9D18-FFCCC8F561CB}" type="pres">
      <dgm:prSet presAssocID="{E86D0FD6-5BEA-4617-A8CA-2DCB900C3FCA}" presName="root" presStyleCnt="0">
        <dgm:presLayoutVars>
          <dgm:dir/>
          <dgm:resizeHandles val="exact"/>
        </dgm:presLayoutVars>
      </dgm:prSet>
      <dgm:spPr/>
    </dgm:pt>
    <dgm:pt modelId="{98DC91CB-97FF-4A26-BE08-AA896BAFFCA0}" type="pres">
      <dgm:prSet presAssocID="{E86D0FD6-5BEA-4617-A8CA-2DCB900C3FCA}" presName="container" presStyleCnt="0">
        <dgm:presLayoutVars>
          <dgm:dir/>
          <dgm:resizeHandles val="exact"/>
        </dgm:presLayoutVars>
      </dgm:prSet>
      <dgm:spPr/>
    </dgm:pt>
    <dgm:pt modelId="{2F1F9633-D29B-42B0-BC80-BBE5DD5E532E}" type="pres">
      <dgm:prSet presAssocID="{E748E720-15C3-4236-8F2E-C7813991D04D}" presName="compNode" presStyleCnt="0"/>
      <dgm:spPr/>
    </dgm:pt>
    <dgm:pt modelId="{27FFFDDB-9D72-4DA7-ACC2-66E0B18EBEBB}" type="pres">
      <dgm:prSet presAssocID="{E748E720-15C3-4236-8F2E-C7813991D04D}" presName="iconBgRect" presStyleLbl="bgShp" presStyleIdx="0" presStyleCnt="4"/>
      <dgm:spPr/>
    </dgm:pt>
    <dgm:pt modelId="{BBB82EEE-6A8C-43F7-BD93-3E272D612AD8}" type="pres">
      <dgm:prSet presAssocID="{E748E720-15C3-4236-8F2E-C7813991D0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3BD93C2-C0D6-444E-8F03-977048CA0F88}" type="pres">
      <dgm:prSet presAssocID="{E748E720-15C3-4236-8F2E-C7813991D04D}" presName="spaceRect" presStyleCnt="0"/>
      <dgm:spPr/>
    </dgm:pt>
    <dgm:pt modelId="{59757911-C951-42E8-9035-57E208307BB1}" type="pres">
      <dgm:prSet presAssocID="{E748E720-15C3-4236-8F2E-C7813991D04D}" presName="textRect" presStyleLbl="revTx" presStyleIdx="0" presStyleCnt="4">
        <dgm:presLayoutVars>
          <dgm:chMax val="1"/>
          <dgm:chPref val="1"/>
        </dgm:presLayoutVars>
      </dgm:prSet>
      <dgm:spPr/>
    </dgm:pt>
    <dgm:pt modelId="{E8D5FEA2-5B6F-4D4B-B1D0-14C560645FAF}" type="pres">
      <dgm:prSet presAssocID="{29A853DE-EB7B-4A76-A08D-2E23F22F155F}" presName="sibTrans" presStyleLbl="sibTrans2D1" presStyleIdx="0" presStyleCnt="0"/>
      <dgm:spPr/>
    </dgm:pt>
    <dgm:pt modelId="{8C0F09E5-EA4D-4FFE-ACD0-84D0CB8C1375}" type="pres">
      <dgm:prSet presAssocID="{D619B27F-D46B-41DB-AF9C-4543FC41329A}" presName="compNode" presStyleCnt="0"/>
      <dgm:spPr/>
    </dgm:pt>
    <dgm:pt modelId="{4FB9E4E0-1041-4B3E-82E0-4A1582AD20CF}" type="pres">
      <dgm:prSet presAssocID="{D619B27F-D46B-41DB-AF9C-4543FC41329A}" presName="iconBgRect" presStyleLbl="bgShp" presStyleIdx="1" presStyleCnt="4"/>
      <dgm:spPr/>
    </dgm:pt>
    <dgm:pt modelId="{4C43F5EF-91D6-43CC-AC97-09EFA1097BC5}" type="pres">
      <dgm:prSet presAssocID="{D619B27F-D46B-41DB-AF9C-4543FC4132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59CE262-8FF6-488E-BEE0-5568ECA77FFA}" type="pres">
      <dgm:prSet presAssocID="{D619B27F-D46B-41DB-AF9C-4543FC41329A}" presName="spaceRect" presStyleCnt="0"/>
      <dgm:spPr/>
    </dgm:pt>
    <dgm:pt modelId="{2E569E66-7F4D-4FAF-B3BA-8CF0120C4263}" type="pres">
      <dgm:prSet presAssocID="{D619B27F-D46B-41DB-AF9C-4543FC41329A}" presName="textRect" presStyleLbl="revTx" presStyleIdx="1" presStyleCnt="4">
        <dgm:presLayoutVars>
          <dgm:chMax val="1"/>
          <dgm:chPref val="1"/>
        </dgm:presLayoutVars>
      </dgm:prSet>
      <dgm:spPr/>
    </dgm:pt>
    <dgm:pt modelId="{8F9A9479-0215-4A52-907C-DF9E9EFAF7BF}" type="pres">
      <dgm:prSet presAssocID="{56B038F8-BB0E-44B1-BF42-B40CA26E684D}" presName="sibTrans" presStyleLbl="sibTrans2D1" presStyleIdx="0" presStyleCnt="0"/>
      <dgm:spPr/>
    </dgm:pt>
    <dgm:pt modelId="{D879C965-D40E-498D-B953-810461190BCD}" type="pres">
      <dgm:prSet presAssocID="{650B35D8-BB05-4644-803E-065EC7B3E0B2}" presName="compNode" presStyleCnt="0"/>
      <dgm:spPr/>
    </dgm:pt>
    <dgm:pt modelId="{EC567863-0254-4B7A-A911-E59C3D6826B2}" type="pres">
      <dgm:prSet presAssocID="{650B35D8-BB05-4644-803E-065EC7B3E0B2}" presName="iconBgRect" presStyleLbl="bgShp" presStyleIdx="2" presStyleCnt="4"/>
      <dgm:spPr/>
    </dgm:pt>
    <dgm:pt modelId="{B7690A2F-51C3-4040-BC1E-1FBA7D888CAA}" type="pres">
      <dgm:prSet presAssocID="{650B35D8-BB05-4644-803E-065EC7B3E0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59D05C4-7C37-4200-9647-8FEED6D64E75}" type="pres">
      <dgm:prSet presAssocID="{650B35D8-BB05-4644-803E-065EC7B3E0B2}" presName="spaceRect" presStyleCnt="0"/>
      <dgm:spPr/>
    </dgm:pt>
    <dgm:pt modelId="{E4F1594E-7756-4204-B661-F784A8697ABB}" type="pres">
      <dgm:prSet presAssocID="{650B35D8-BB05-4644-803E-065EC7B3E0B2}" presName="textRect" presStyleLbl="revTx" presStyleIdx="2" presStyleCnt="4">
        <dgm:presLayoutVars>
          <dgm:chMax val="1"/>
          <dgm:chPref val="1"/>
        </dgm:presLayoutVars>
      </dgm:prSet>
      <dgm:spPr/>
    </dgm:pt>
    <dgm:pt modelId="{F8934425-B830-4A36-9BE8-A5ED8C8A9D60}" type="pres">
      <dgm:prSet presAssocID="{8024C1CD-E9B7-4D5E-9057-69D7751F667B}" presName="sibTrans" presStyleLbl="sibTrans2D1" presStyleIdx="0" presStyleCnt="0"/>
      <dgm:spPr/>
    </dgm:pt>
    <dgm:pt modelId="{9FCD78EF-B7E3-4B46-BF4D-5960CB59CC1D}" type="pres">
      <dgm:prSet presAssocID="{716401CC-C1BD-4ADE-A361-EF747A51413C}" presName="compNode" presStyleCnt="0"/>
      <dgm:spPr/>
    </dgm:pt>
    <dgm:pt modelId="{F29CEB4F-4880-4C8A-A18A-1082418A7675}" type="pres">
      <dgm:prSet presAssocID="{716401CC-C1BD-4ADE-A361-EF747A51413C}" presName="iconBgRect" presStyleLbl="bgShp" presStyleIdx="3" presStyleCnt="4"/>
      <dgm:spPr/>
    </dgm:pt>
    <dgm:pt modelId="{CC9981E3-407B-4D75-865C-B3F4F543BA76}" type="pres">
      <dgm:prSet presAssocID="{716401CC-C1BD-4ADE-A361-EF747A5141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96C98A9-A86C-4582-A75D-07F162B0AF6B}" type="pres">
      <dgm:prSet presAssocID="{716401CC-C1BD-4ADE-A361-EF747A51413C}" presName="spaceRect" presStyleCnt="0"/>
      <dgm:spPr/>
    </dgm:pt>
    <dgm:pt modelId="{EF0D4F1E-D6E6-45E7-9B76-DE8552038655}" type="pres">
      <dgm:prSet presAssocID="{716401CC-C1BD-4ADE-A361-EF747A51413C}" presName="textRect" presStyleLbl="revTx" presStyleIdx="3" presStyleCnt="4">
        <dgm:presLayoutVars>
          <dgm:chMax val="1"/>
          <dgm:chPref val="1"/>
        </dgm:presLayoutVars>
      </dgm:prSet>
      <dgm:spPr/>
    </dgm:pt>
  </dgm:ptLst>
  <dgm:cxnLst>
    <dgm:cxn modelId="{D9A36A00-1CAD-46E2-B589-1DC441D85FD4}" type="presOf" srcId="{8024C1CD-E9B7-4D5E-9057-69D7751F667B}" destId="{F8934425-B830-4A36-9BE8-A5ED8C8A9D60}" srcOrd="0" destOrd="0" presId="urn:microsoft.com/office/officeart/2018/2/layout/IconCircleList"/>
    <dgm:cxn modelId="{9ADE3F06-4E66-4B27-A5EF-199CF02631F9}" type="presOf" srcId="{E86D0FD6-5BEA-4617-A8CA-2DCB900C3FCA}" destId="{D562B28B-AC68-4C39-9D18-FFCCC8F561CB}" srcOrd="0" destOrd="0" presId="urn:microsoft.com/office/officeart/2018/2/layout/IconCircleList"/>
    <dgm:cxn modelId="{28378906-E0C7-42E6-8FAC-81A6C3DDC4F7}" srcId="{E86D0FD6-5BEA-4617-A8CA-2DCB900C3FCA}" destId="{716401CC-C1BD-4ADE-A361-EF747A51413C}" srcOrd="3" destOrd="0" parTransId="{4F2027B8-4364-4958-87E7-6CA55441B561}" sibTransId="{1607CC04-CD70-455A-AD30-CDC1AF9BDA85}"/>
    <dgm:cxn modelId="{00B96A17-C781-4429-B05E-C936276BFEE6}" type="presOf" srcId="{650B35D8-BB05-4644-803E-065EC7B3E0B2}" destId="{E4F1594E-7756-4204-B661-F784A8697ABB}" srcOrd="0" destOrd="0" presId="urn:microsoft.com/office/officeart/2018/2/layout/IconCircleList"/>
    <dgm:cxn modelId="{BAD1071B-1F0E-46F2-A4FC-2AC6A75C7459}" type="presOf" srcId="{E748E720-15C3-4236-8F2E-C7813991D04D}" destId="{59757911-C951-42E8-9035-57E208307BB1}" srcOrd="0" destOrd="0" presId="urn:microsoft.com/office/officeart/2018/2/layout/IconCircleList"/>
    <dgm:cxn modelId="{41976B2F-48E5-4A1D-A175-6E3DC67463E3}" type="presOf" srcId="{D619B27F-D46B-41DB-AF9C-4543FC41329A}" destId="{2E569E66-7F4D-4FAF-B3BA-8CF0120C4263}" srcOrd="0" destOrd="0" presId="urn:microsoft.com/office/officeart/2018/2/layout/IconCircleList"/>
    <dgm:cxn modelId="{9C70A846-EA13-4DBA-8141-2362E317AD8E}" srcId="{E86D0FD6-5BEA-4617-A8CA-2DCB900C3FCA}" destId="{D619B27F-D46B-41DB-AF9C-4543FC41329A}" srcOrd="1" destOrd="0" parTransId="{33F58F08-DC69-4D9E-9537-8A3B74203593}" sibTransId="{56B038F8-BB0E-44B1-BF42-B40CA26E684D}"/>
    <dgm:cxn modelId="{0FAAA248-FC39-440D-8755-8DD4C778AD51}" type="presOf" srcId="{716401CC-C1BD-4ADE-A361-EF747A51413C}" destId="{EF0D4F1E-D6E6-45E7-9B76-DE8552038655}" srcOrd="0" destOrd="0" presId="urn:microsoft.com/office/officeart/2018/2/layout/IconCircleList"/>
    <dgm:cxn modelId="{995BCB56-2948-4619-AC1A-7B75E3E1F0E0}" type="presOf" srcId="{29A853DE-EB7B-4A76-A08D-2E23F22F155F}" destId="{E8D5FEA2-5B6F-4D4B-B1D0-14C560645FAF}" srcOrd="0" destOrd="0" presId="urn:microsoft.com/office/officeart/2018/2/layout/IconCircleList"/>
    <dgm:cxn modelId="{F7B2E466-1D4D-4329-9337-82B0AC85D73C}" srcId="{E86D0FD6-5BEA-4617-A8CA-2DCB900C3FCA}" destId="{650B35D8-BB05-4644-803E-065EC7B3E0B2}" srcOrd="2" destOrd="0" parTransId="{CCD63CBF-E120-4D63-AD67-568D7A54C820}" sibTransId="{8024C1CD-E9B7-4D5E-9057-69D7751F667B}"/>
    <dgm:cxn modelId="{3EC2C588-D189-4D18-8F90-1BA5E09909D7}" type="presOf" srcId="{56B038F8-BB0E-44B1-BF42-B40CA26E684D}" destId="{8F9A9479-0215-4A52-907C-DF9E9EFAF7BF}" srcOrd="0" destOrd="0" presId="urn:microsoft.com/office/officeart/2018/2/layout/IconCircleList"/>
    <dgm:cxn modelId="{AD2C10DD-AD0D-4E5E-8F81-E7A8EF2BB9F7}" srcId="{E86D0FD6-5BEA-4617-A8CA-2DCB900C3FCA}" destId="{E748E720-15C3-4236-8F2E-C7813991D04D}" srcOrd="0" destOrd="0" parTransId="{4E9EE827-58FF-46A8-B11D-F7308B0D5C56}" sibTransId="{29A853DE-EB7B-4A76-A08D-2E23F22F155F}"/>
    <dgm:cxn modelId="{D8878D5E-3F73-43CC-9A26-EB39A38BF73E}" type="presParOf" srcId="{D562B28B-AC68-4C39-9D18-FFCCC8F561CB}" destId="{98DC91CB-97FF-4A26-BE08-AA896BAFFCA0}" srcOrd="0" destOrd="0" presId="urn:microsoft.com/office/officeart/2018/2/layout/IconCircleList"/>
    <dgm:cxn modelId="{87AF4DA7-E4F0-4C8D-955D-73239F264866}" type="presParOf" srcId="{98DC91CB-97FF-4A26-BE08-AA896BAFFCA0}" destId="{2F1F9633-D29B-42B0-BC80-BBE5DD5E532E}" srcOrd="0" destOrd="0" presId="urn:microsoft.com/office/officeart/2018/2/layout/IconCircleList"/>
    <dgm:cxn modelId="{4E60A67F-570F-49EB-A3F7-5BC9E9A3B79C}" type="presParOf" srcId="{2F1F9633-D29B-42B0-BC80-BBE5DD5E532E}" destId="{27FFFDDB-9D72-4DA7-ACC2-66E0B18EBEBB}" srcOrd="0" destOrd="0" presId="urn:microsoft.com/office/officeart/2018/2/layout/IconCircleList"/>
    <dgm:cxn modelId="{6B80D245-D7F4-4371-8E0B-437DA42F6385}" type="presParOf" srcId="{2F1F9633-D29B-42B0-BC80-BBE5DD5E532E}" destId="{BBB82EEE-6A8C-43F7-BD93-3E272D612AD8}" srcOrd="1" destOrd="0" presId="urn:microsoft.com/office/officeart/2018/2/layout/IconCircleList"/>
    <dgm:cxn modelId="{B88DF83B-C75D-4132-ACCC-5A8309D1772E}" type="presParOf" srcId="{2F1F9633-D29B-42B0-BC80-BBE5DD5E532E}" destId="{D3BD93C2-C0D6-444E-8F03-977048CA0F88}" srcOrd="2" destOrd="0" presId="urn:microsoft.com/office/officeart/2018/2/layout/IconCircleList"/>
    <dgm:cxn modelId="{E1622E39-D4C7-43C5-BD05-ACD5EBE6E77B}" type="presParOf" srcId="{2F1F9633-D29B-42B0-BC80-BBE5DD5E532E}" destId="{59757911-C951-42E8-9035-57E208307BB1}" srcOrd="3" destOrd="0" presId="urn:microsoft.com/office/officeart/2018/2/layout/IconCircleList"/>
    <dgm:cxn modelId="{71AC0587-B770-4221-8E28-C43BB3606C38}" type="presParOf" srcId="{98DC91CB-97FF-4A26-BE08-AA896BAFFCA0}" destId="{E8D5FEA2-5B6F-4D4B-B1D0-14C560645FAF}" srcOrd="1" destOrd="0" presId="urn:microsoft.com/office/officeart/2018/2/layout/IconCircleList"/>
    <dgm:cxn modelId="{8B33D22C-D4E9-40E9-AE07-E6CE6C2C468F}" type="presParOf" srcId="{98DC91CB-97FF-4A26-BE08-AA896BAFFCA0}" destId="{8C0F09E5-EA4D-4FFE-ACD0-84D0CB8C1375}" srcOrd="2" destOrd="0" presId="urn:microsoft.com/office/officeart/2018/2/layout/IconCircleList"/>
    <dgm:cxn modelId="{171E0262-B712-49D1-B563-8EB544933B67}" type="presParOf" srcId="{8C0F09E5-EA4D-4FFE-ACD0-84D0CB8C1375}" destId="{4FB9E4E0-1041-4B3E-82E0-4A1582AD20CF}" srcOrd="0" destOrd="0" presId="urn:microsoft.com/office/officeart/2018/2/layout/IconCircleList"/>
    <dgm:cxn modelId="{8F0B4255-E0AC-421A-8D66-CBED54AFB5E9}" type="presParOf" srcId="{8C0F09E5-EA4D-4FFE-ACD0-84D0CB8C1375}" destId="{4C43F5EF-91D6-43CC-AC97-09EFA1097BC5}" srcOrd="1" destOrd="0" presId="urn:microsoft.com/office/officeart/2018/2/layout/IconCircleList"/>
    <dgm:cxn modelId="{7778A5C8-1363-4D7C-B67A-2FF347F5472C}" type="presParOf" srcId="{8C0F09E5-EA4D-4FFE-ACD0-84D0CB8C1375}" destId="{759CE262-8FF6-488E-BEE0-5568ECA77FFA}" srcOrd="2" destOrd="0" presId="urn:microsoft.com/office/officeart/2018/2/layout/IconCircleList"/>
    <dgm:cxn modelId="{216100FD-2963-450F-A0D2-DBB243F15482}" type="presParOf" srcId="{8C0F09E5-EA4D-4FFE-ACD0-84D0CB8C1375}" destId="{2E569E66-7F4D-4FAF-B3BA-8CF0120C4263}" srcOrd="3" destOrd="0" presId="urn:microsoft.com/office/officeart/2018/2/layout/IconCircleList"/>
    <dgm:cxn modelId="{21EB9791-60D9-45AA-A834-F9F31A46575E}" type="presParOf" srcId="{98DC91CB-97FF-4A26-BE08-AA896BAFFCA0}" destId="{8F9A9479-0215-4A52-907C-DF9E9EFAF7BF}" srcOrd="3" destOrd="0" presId="urn:microsoft.com/office/officeart/2018/2/layout/IconCircleList"/>
    <dgm:cxn modelId="{9098361E-E05A-4D9E-8EFA-D1D8C30F5D9D}" type="presParOf" srcId="{98DC91CB-97FF-4A26-BE08-AA896BAFFCA0}" destId="{D879C965-D40E-498D-B953-810461190BCD}" srcOrd="4" destOrd="0" presId="urn:microsoft.com/office/officeart/2018/2/layout/IconCircleList"/>
    <dgm:cxn modelId="{DBE18BC0-FD8E-4EDE-A963-3E2B2711D8F5}" type="presParOf" srcId="{D879C965-D40E-498D-B953-810461190BCD}" destId="{EC567863-0254-4B7A-A911-E59C3D6826B2}" srcOrd="0" destOrd="0" presId="urn:microsoft.com/office/officeart/2018/2/layout/IconCircleList"/>
    <dgm:cxn modelId="{6C6E6313-502F-4827-AB3F-5C220D4687AD}" type="presParOf" srcId="{D879C965-D40E-498D-B953-810461190BCD}" destId="{B7690A2F-51C3-4040-BC1E-1FBA7D888CAA}" srcOrd="1" destOrd="0" presId="urn:microsoft.com/office/officeart/2018/2/layout/IconCircleList"/>
    <dgm:cxn modelId="{83B79CDD-5E1E-44D2-83E4-35FDA01133EA}" type="presParOf" srcId="{D879C965-D40E-498D-B953-810461190BCD}" destId="{E59D05C4-7C37-4200-9647-8FEED6D64E75}" srcOrd="2" destOrd="0" presId="urn:microsoft.com/office/officeart/2018/2/layout/IconCircleList"/>
    <dgm:cxn modelId="{6FDDF4DE-BB79-4D63-BC66-35D23898B4FE}" type="presParOf" srcId="{D879C965-D40E-498D-B953-810461190BCD}" destId="{E4F1594E-7756-4204-B661-F784A8697ABB}" srcOrd="3" destOrd="0" presId="urn:microsoft.com/office/officeart/2018/2/layout/IconCircleList"/>
    <dgm:cxn modelId="{CD26B39C-69A9-4FC0-B803-40C0E7E1F271}" type="presParOf" srcId="{98DC91CB-97FF-4A26-BE08-AA896BAFFCA0}" destId="{F8934425-B830-4A36-9BE8-A5ED8C8A9D60}" srcOrd="5" destOrd="0" presId="urn:microsoft.com/office/officeart/2018/2/layout/IconCircleList"/>
    <dgm:cxn modelId="{CAE52935-4743-47A0-8AEE-3D9972932FB6}" type="presParOf" srcId="{98DC91CB-97FF-4A26-BE08-AA896BAFFCA0}" destId="{9FCD78EF-B7E3-4B46-BF4D-5960CB59CC1D}" srcOrd="6" destOrd="0" presId="urn:microsoft.com/office/officeart/2018/2/layout/IconCircleList"/>
    <dgm:cxn modelId="{594A160C-DD95-4E8B-829C-F0B7CB14036D}" type="presParOf" srcId="{9FCD78EF-B7E3-4B46-BF4D-5960CB59CC1D}" destId="{F29CEB4F-4880-4C8A-A18A-1082418A7675}" srcOrd="0" destOrd="0" presId="urn:microsoft.com/office/officeart/2018/2/layout/IconCircleList"/>
    <dgm:cxn modelId="{B1FE99DE-2C88-4790-90B5-5030C088982D}" type="presParOf" srcId="{9FCD78EF-B7E3-4B46-BF4D-5960CB59CC1D}" destId="{CC9981E3-407B-4D75-865C-B3F4F543BA76}" srcOrd="1" destOrd="0" presId="urn:microsoft.com/office/officeart/2018/2/layout/IconCircleList"/>
    <dgm:cxn modelId="{A65F7E3C-DDF2-4A6D-B694-79FF60190A43}" type="presParOf" srcId="{9FCD78EF-B7E3-4B46-BF4D-5960CB59CC1D}" destId="{096C98A9-A86C-4582-A75D-07F162B0AF6B}" srcOrd="2" destOrd="0" presId="urn:microsoft.com/office/officeart/2018/2/layout/IconCircleList"/>
    <dgm:cxn modelId="{AE83840D-2C6A-4768-9DBB-042FA1196637}" type="presParOf" srcId="{9FCD78EF-B7E3-4B46-BF4D-5960CB59CC1D}" destId="{EF0D4F1E-D6E6-45E7-9B76-DE855203865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44A59-6CAA-184F-A439-2B063F97D6D7}">
      <dsp:nvSpPr>
        <dsp:cNvPr id="0" name=""/>
        <dsp:cNvSpPr/>
      </dsp:nvSpPr>
      <dsp:spPr>
        <a:xfrm>
          <a:off x="0" y="424400"/>
          <a:ext cx="6666833" cy="604799"/>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F08399F-F0C4-B243-AD1E-03F1D06F63CC}">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5W1H</a:t>
          </a:r>
        </a:p>
      </dsp:txBody>
      <dsp:txXfrm>
        <a:off x="367926" y="104745"/>
        <a:ext cx="4597613" cy="639310"/>
      </dsp:txXfrm>
    </dsp:sp>
    <dsp:sp modelId="{E57CB563-8A27-E94C-AD8F-DDA776A15C4E}">
      <dsp:nvSpPr>
        <dsp:cNvPr id="0" name=""/>
        <dsp:cNvSpPr/>
      </dsp:nvSpPr>
      <dsp:spPr>
        <a:xfrm>
          <a:off x="0" y="1513040"/>
          <a:ext cx="6666833" cy="604799"/>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F85683F-1BC9-C245-A7A1-6B8163AD2A16}">
      <dsp:nvSpPr>
        <dsp:cNvPr id="0" name=""/>
        <dsp:cNvSpPr/>
      </dsp:nvSpPr>
      <dsp:spPr>
        <a:xfrm>
          <a:off x="333341" y="1158800"/>
          <a:ext cx="4666783"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Why query in BigQuery fast</a:t>
          </a:r>
        </a:p>
      </dsp:txBody>
      <dsp:txXfrm>
        <a:off x="367926" y="1193385"/>
        <a:ext cx="4597613" cy="639310"/>
      </dsp:txXfrm>
    </dsp:sp>
    <dsp:sp modelId="{743D4338-DCB9-1A40-9DCA-D5111CFBCE2C}">
      <dsp:nvSpPr>
        <dsp:cNvPr id="0" name=""/>
        <dsp:cNvSpPr/>
      </dsp:nvSpPr>
      <dsp:spPr>
        <a:xfrm>
          <a:off x="0" y="2601680"/>
          <a:ext cx="6666833" cy="604799"/>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1E4737C-5030-7841-BBEF-9E918C625D6C}">
      <dsp:nvSpPr>
        <dsp:cNvPr id="0" name=""/>
        <dsp:cNvSpPr/>
      </dsp:nvSpPr>
      <dsp:spPr>
        <a:xfrm>
          <a:off x="333341" y="2247440"/>
          <a:ext cx="4666783"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Loading data to BigQuery</a:t>
          </a:r>
        </a:p>
      </dsp:txBody>
      <dsp:txXfrm>
        <a:off x="367926" y="2282025"/>
        <a:ext cx="4597613" cy="639310"/>
      </dsp:txXfrm>
    </dsp:sp>
    <dsp:sp modelId="{985FFAAE-09BF-444D-8725-D473FD0231BF}">
      <dsp:nvSpPr>
        <dsp:cNvPr id="0" name=""/>
        <dsp:cNvSpPr/>
      </dsp:nvSpPr>
      <dsp:spPr>
        <a:xfrm>
          <a:off x="0" y="3690319"/>
          <a:ext cx="6666833" cy="604799"/>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6840322-AB6B-F940-B4AE-642F62D6D354}">
      <dsp:nvSpPr>
        <dsp:cNvPr id="0" name=""/>
        <dsp:cNvSpPr/>
      </dsp:nvSpPr>
      <dsp:spPr>
        <a:xfrm>
          <a:off x="333341" y="333608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Dataset, Tables and Views</a:t>
          </a:r>
        </a:p>
      </dsp:txBody>
      <dsp:txXfrm>
        <a:off x="367926" y="3370665"/>
        <a:ext cx="4597613" cy="639310"/>
      </dsp:txXfrm>
    </dsp:sp>
    <dsp:sp modelId="{EABA8A4C-415D-CC40-8CF4-64889A651834}">
      <dsp:nvSpPr>
        <dsp:cNvPr id="0" name=""/>
        <dsp:cNvSpPr/>
      </dsp:nvSpPr>
      <dsp:spPr>
        <a:xfrm>
          <a:off x="0" y="4778959"/>
          <a:ext cx="6666833" cy="604799"/>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CF2F9A-D66F-A64C-B5A5-52AFD592FC7B}">
      <dsp:nvSpPr>
        <dsp:cNvPr id="0" name=""/>
        <dsp:cNvSpPr/>
      </dsp:nvSpPr>
      <dsp:spPr>
        <a:xfrm>
          <a:off x="333341" y="4424719"/>
          <a:ext cx="4666783"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Access to BigQuery</a:t>
          </a:r>
        </a:p>
      </dsp:txBody>
      <dsp:txXfrm>
        <a:off x="367926" y="4459304"/>
        <a:ext cx="459761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14A43-8CCE-564C-A68D-3562E7A754D9}">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383F2D7D-7D3D-AD4C-B9EA-0062E1DD4A2F}">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What is BigQuery?</a:t>
          </a:r>
        </a:p>
      </dsp:txBody>
      <dsp:txXfrm>
        <a:off x="8061" y="5979"/>
        <a:ext cx="3034531" cy="1820718"/>
      </dsp:txXfrm>
    </dsp:sp>
    <dsp:sp modelId="{D2A81845-E52D-6044-BEB7-19A2024ABCD2}">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B82A3B07-AE8F-0B4D-87B0-D5E6D4EEEE37}">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Why should use BigQuery?</a:t>
          </a:r>
        </a:p>
      </dsp:txBody>
      <dsp:txXfrm>
        <a:off x="3740534" y="5979"/>
        <a:ext cx="3034531" cy="1820718"/>
      </dsp:txXfrm>
    </dsp:sp>
    <dsp:sp modelId="{FD26B5B8-DDE9-E543-B69E-3CFAEC8928C1}">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3B600437-9CD5-6646-8A94-FD464C17D767}">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Who uses BigQuery? </a:t>
          </a:r>
        </a:p>
      </dsp:txBody>
      <dsp:txXfrm>
        <a:off x="7473007" y="5979"/>
        <a:ext cx="3034531" cy="1820718"/>
      </dsp:txXfrm>
    </dsp:sp>
    <dsp:sp modelId="{D4A2211D-BC2A-F843-A90D-C8DC8C923C63}">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228EDEBE-7EB6-4340-8CAF-8C211504630C}">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When to use BigQuery?</a:t>
          </a:r>
        </a:p>
      </dsp:txBody>
      <dsp:txXfrm>
        <a:off x="8061" y="2524640"/>
        <a:ext cx="3034531" cy="1820718"/>
      </dsp:txXfrm>
    </dsp:sp>
    <dsp:sp modelId="{9F6F2BFB-8E9C-E84A-8B9F-B710429FAD2A}">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1F8BB8D0-8DAB-7C45-A7FD-BA154AF71310}">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Where does BigQuery fit in the Big Data Ecosystem?</a:t>
          </a:r>
        </a:p>
      </dsp:txBody>
      <dsp:txXfrm>
        <a:off x="3740534" y="2524640"/>
        <a:ext cx="3034531" cy="1820718"/>
      </dsp:txXfrm>
    </dsp:sp>
    <dsp:sp modelId="{6057A7EE-0D96-C349-97F6-8C77043FDA13}">
      <dsp:nvSpPr>
        <dsp:cNvPr id="0" name=""/>
        <dsp:cNvSpPr/>
      </dsp:nvSpPr>
      <dsp:spPr>
        <a:xfrm>
          <a:off x="7473007"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How to get started with BigQuery?</a:t>
          </a:r>
        </a:p>
      </dsp:txBody>
      <dsp:txXfrm>
        <a:off x="7473007" y="2524640"/>
        <a:ext cx="3034531" cy="1820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A5CB1-5159-4D5D-BE3E-47A8AF7FE54A}">
      <dsp:nvSpPr>
        <dsp:cNvPr id="0" name=""/>
        <dsp:cNvSpPr/>
      </dsp:nvSpPr>
      <dsp:spPr>
        <a:xfrm>
          <a:off x="56292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15D8E5-D075-46BB-8BC9-9E70195B5B5D}">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1C682F-4AB1-431A-933F-4665EDF156C0}">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BigQuery is a cloud data warehouse from Google</a:t>
          </a:r>
        </a:p>
      </dsp:txBody>
      <dsp:txXfrm>
        <a:off x="100682" y="2684598"/>
        <a:ext cx="2370489" cy="720000"/>
      </dsp:txXfrm>
    </dsp:sp>
    <dsp:sp modelId="{7FB4A45C-B2CE-4DAA-ABB7-AC79CB4011E2}">
      <dsp:nvSpPr>
        <dsp:cNvPr id="0" name=""/>
        <dsp:cNvSpPr/>
      </dsp:nvSpPr>
      <dsp:spPr>
        <a:xfrm>
          <a:off x="334825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0EC5E-CEAC-4234-AFC2-4154EBF7C304}">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2B7E65-6791-4C05-BB9C-4E298107281A}">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Standard SQL and ODBC/JDBC drivers</a:t>
          </a:r>
        </a:p>
      </dsp:txBody>
      <dsp:txXfrm>
        <a:off x="2886007" y="2684598"/>
        <a:ext cx="2370489" cy="720000"/>
      </dsp:txXfrm>
    </dsp:sp>
    <dsp:sp modelId="{E6E88B85-D005-42E8-A91A-945A35A677C0}">
      <dsp:nvSpPr>
        <dsp:cNvPr id="0" name=""/>
        <dsp:cNvSpPr/>
      </dsp:nvSpPr>
      <dsp:spPr>
        <a:xfrm>
          <a:off x="613357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88EF0-29D9-4555-953E-3B718982E5A5}">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8B083-57D7-4D84-99E9-A368BB39195F}">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Serverless</a:t>
          </a:r>
        </a:p>
      </dsp:txBody>
      <dsp:txXfrm>
        <a:off x="5671332" y="2684598"/>
        <a:ext cx="2370489" cy="720000"/>
      </dsp:txXfrm>
    </dsp:sp>
    <dsp:sp modelId="{6B4CE959-DD18-4B3F-BF8B-3EC1B2BB0A83}">
      <dsp:nvSpPr>
        <dsp:cNvPr id="0" name=""/>
        <dsp:cNvSpPr/>
      </dsp:nvSpPr>
      <dsp:spPr>
        <a:xfrm>
          <a:off x="891890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0DEF8-E619-4EA0-A607-B5FCE88F3F6C}">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EA7ACB-D3B8-4450-AB53-51FFFDE099BC}">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Streaming and real-time analytics</a:t>
          </a:r>
        </a:p>
      </dsp:txBody>
      <dsp:txXfrm>
        <a:off x="8456657" y="2684598"/>
        <a:ext cx="237048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DC9EE-0754-4E56-B4A9-81A899791096}">
      <dsp:nvSpPr>
        <dsp:cNvPr id="0" name=""/>
        <dsp:cNvSpPr/>
      </dsp:nvSpPr>
      <dsp:spPr>
        <a:xfrm>
          <a:off x="0" y="1783"/>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560A37-F6AD-4BC3-B31E-72E2361B190F}">
      <dsp:nvSpPr>
        <dsp:cNvPr id="0" name=""/>
        <dsp:cNvSpPr/>
      </dsp:nvSpPr>
      <dsp:spPr>
        <a:xfrm>
          <a:off x="229911" y="172791"/>
          <a:ext cx="418020" cy="418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60E6FD-2B16-4B0D-AB2D-2A65C8605E78}">
      <dsp:nvSpPr>
        <dsp:cNvPr id="0" name=""/>
        <dsp:cNvSpPr/>
      </dsp:nvSpPr>
      <dsp:spPr>
        <a:xfrm>
          <a:off x="877842" y="1783"/>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Speed</a:t>
          </a:r>
        </a:p>
      </dsp:txBody>
      <dsp:txXfrm>
        <a:off x="877842" y="1783"/>
        <a:ext cx="5486381" cy="760036"/>
      </dsp:txXfrm>
    </dsp:sp>
    <dsp:sp modelId="{54E30A09-27E6-4716-9965-A6C7A53B1BE0}">
      <dsp:nvSpPr>
        <dsp:cNvPr id="0" name=""/>
        <dsp:cNvSpPr/>
      </dsp:nvSpPr>
      <dsp:spPr>
        <a:xfrm>
          <a:off x="0" y="951829"/>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26DF1-796D-4C61-B2D2-0A75CB1F4488}">
      <dsp:nvSpPr>
        <dsp:cNvPr id="0" name=""/>
        <dsp:cNvSpPr/>
      </dsp:nvSpPr>
      <dsp:spPr>
        <a:xfrm>
          <a:off x="229911" y="1122837"/>
          <a:ext cx="418020" cy="418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A794E0-1315-44CB-8BD3-E603E9472881}">
      <dsp:nvSpPr>
        <dsp:cNvPr id="0" name=""/>
        <dsp:cNvSpPr/>
      </dsp:nvSpPr>
      <dsp:spPr>
        <a:xfrm>
          <a:off x="877842" y="951829"/>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Scalability</a:t>
          </a:r>
        </a:p>
      </dsp:txBody>
      <dsp:txXfrm>
        <a:off x="877842" y="951829"/>
        <a:ext cx="5486381" cy="760036"/>
      </dsp:txXfrm>
    </dsp:sp>
    <dsp:sp modelId="{00E9E72F-7235-44ED-8E9E-EBCE0A637A76}">
      <dsp:nvSpPr>
        <dsp:cNvPr id="0" name=""/>
        <dsp:cNvSpPr/>
      </dsp:nvSpPr>
      <dsp:spPr>
        <a:xfrm>
          <a:off x="0" y="1901874"/>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B6C50-E743-45BB-86FD-DF566F5C1B20}">
      <dsp:nvSpPr>
        <dsp:cNvPr id="0" name=""/>
        <dsp:cNvSpPr/>
      </dsp:nvSpPr>
      <dsp:spPr>
        <a:xfrm>
          <a:off x="229911" y="2072883"/>
          <a:ext cx="418020" cy="418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0D4508-8B2C-4851-9A21-F2745B86F022}">
      <dsp:nvSpPr>
        <dsp:cNvPr id="0" name=""/>
        <dsp:cNvSpPr/>
      </dsp:nvSpPr>
      <dsp:spPr>
        <a:xfrm>
          <a:off x="877842" y="1901874"/>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Serverless and Managed</a:t>
          </a:r>
        </a:p>
      </dsp:txBody>
      <dsp:txXfrm>
        <a:off x="877842" y="1901874"/>
        <a:ext cx="5486381" cy="760036"/>
      </dsp:txXfrm>
    </dsp:sp>
    <dsp:sp modelId="{96982B71-5DC1-4921-98EB-3066F35F6B7B}">
      <dsp:nvSpPr>
        <dsp:cNvPr id="0" name=""/>
        <dsp:cNvSpPr/>
      </dsp:nvSpPr>
      <dsp:spPr>
        <a:xfrm>
          <a:off x="0" y="2851920"/>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5904A-F05D-4B5E-BFF2-EB897EC829E0}">
      <dsp:nvSpPr>
        <dsp:cNvPr id="0" name=""/>
        <dsp:cNvSpPr/>
      </dsp:nvSpPr>
      <dsp:spPr>
        <a:xfrm>
          <a:off x="229911" y="3022928"/>
          <a:ext cx="418020" cy="4180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562365-2D64-4B62-A855-66800E44FC40}">
      <dsp:nvSpPr>
        <dsp:cNvPr id="0" name=""/>
        <dsp:cNvSpPr/>
      </dsp:nvSpPr>
      <dsp:spPr>
        <a:xfrm>
          <a:off x="877842" y="2851920"/>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Real-time Analytics</a:t>
          </a:r>
        </a:p>
      </dsp:txBody>
      <dsp:txXfrm>
        <a:off x="877842" y="2851920"/>
        <a:ext cx="5486381" cy="760036"/>
      </dsp:txXfrm>
    </dsp:sp>
    <dsp:sp modelId="{E0CD55F6-DCC6-4893-9836-8E9FC2E62BDB}">
      <dsp:nvSpPr>
        <dsp:cNvPr id="0" name=""/>
        <dsp:cNvSpPr/>
      </dsp:nvSpPr>
      <dsp:spPr>
        <a:xfrm>
          <a:off x="0" y="3801966"/>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3B232-A2BE-4E1F-B684-58863E5CF671}">
      <dsp:nvSpPr>
        <dsp:cNvPr id="0" name=""/>
        <dsp:cNvSpPr/>
      </dsp:nvSpPr>
      <dsp:spPr>
        <a:xfrm>
          <a:off x="229911" y="3972974"/>
          <a:ext cx="418020" cy="4180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6C3B1A-2E89-42E2-B2B8-9A51E9748936}">
      <dsp:nvSpPr>
        <dsp:cNvPr id="0" name=""/>
        <dsp:cNvSpPr/>
      </dsp:nvSpPr>
      <dsp:spPr>
        <a:xfrm>
          <a:off x="877842" y="3801966"/>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SQL based</a:t>
          </a:r>
        </a:p>
      </dsp:txBody>
      <dsp:txXfrm>
        <a:off x="877842" y="3801966"/>
        <a:ext cx="5486381" cy="760036"/>
      </dsp:txXfrm>
    </dsp:sp>
    <dsp:sp modelId="{A6E4A265-20B7-44A2-BECD-E3B628E6773E}">
      <dsp:nvSpPr>
        <dsp:cNvPr id="0" name=""/>
        <dsp:cNvSpPr/>
      </dsp:nvSpPr>
      <dsp:spPr>
        <a:xfrm>
          <a:off x="0" y="4752011"/>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2A9A2-B502-44FE-BF9E-23C5A4A7B96C}">
      <dsp:nvSpPr>
        <dsp:cNvPr id="0" name=""/>
        <dsp:cNvSpPr/>
      </dsp:nvSpPr>
      <dsp:spPr>
        <a:xfrm>
          <a:off x="229911" y="4923020"/>
          <a:ext cx="418020" cy="4180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21ADC-FD18-426E-B6F5-9141A3A3F43A}">
      <dsp:nvSpPr>
        <dsp:cNvPr id="0" name=""/>
        <dsp:cNvSpPr/>
      </dsp:nvSpPr>
      <dsp:spPr>
        <a:xfrm>
          <a:off x="877842" y="4752011"/>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Integration with Other Google Services</a:t>
          </a:r>
        </a:p>
      </dsp:txBody>
      <dsp:txXfrm>
        <a:off x="877842" y="4752011"/>
        <a:ext cx="5486381" cy="760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62A14-8440-2F4B-88AA-70A6C952B6D6}">
      <dsp:nvSpPr>
        <dsp:cNvPr id="0" name=""/>
        <dsp:cNvSpPr/>
      </dsp:nvSpPr>
      <dsp:spPr>
        <a:xfrm>
          <a:off x="0"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Data Analysts</a:t>
          </a:r>
        </a:p>
      </dsp:txBody>
      <dsp:txXfrm>
        <a:off x="0" y="39687"/>
        <a:ext cx="3286125" cy="1971675"/>
      </dsp:txXfrm>
    </dsp:sp>
    <dsp:sp modelId="{1A855AF2-4C0B-CC4F-8B7F-44657D2E1AE9}">
      <dsp:nvSpPr>
        <dsp:cNvPr id="0" name=""/>
        <dsp:cNvSpPr/>
      </dsp:nvSpPr>
      <dsp:spPr>
        <a:xfrm>
          <a:off x="3614737"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Data Engineers</a:t>
          </a:r>
        </a:p>
      </dsp:txBody>
      <dsp:txXfrm>
        <a:off x="3614737" y="39687"/>
        <a:ext cx="3286125" cy="1971675"/>
      </dsp:txXfrm>
    </dsp:sp>
    <dsp:sp modelId="{FC9123EF-3677-7B47-8747-30ED34CA0C22}">
      <dsp:nvSpPr>
        <dsp:cNvPr id="0" name=""/>
        <dsp:cNvSpPr/>
      </dsp:nvSpPr>
      <dsp:spPr>
        <a:xfrm>
          <a:off x="7229475"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Data Scientists</a:t>
          </a:r>
        </a:p>
      </dsp:txBody>
      <dsp:txXfrm>
        <a:off x="7229475" y="39687"/>
        <a:ext cx="3286125" cy="1971675"/>
      </dsp:txXfrm>
    </dsp:sp>
    <dsp:sp modelId="{118EE3EA-8285-0049-9BB0-2ABF783147B8}">
      <dsp:nvSpPr>
        <dsp:cNvPr id="0" name=""/>
        <dsp:cNvSpPr/>
      </dsp:nvSpPr>
      <dsp:spPr>
        <a:xfrm>
          <a:off x="1807368"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Business Inelligence Teams</a:t>
          </a:r>
        </a:p>
      </dsp:txBody>
      <dsp:txXfrm>
        <a:off x="1807368" y="2339975"/>
        <a:ext cx="3286125" cy="1971675"/>
      </dsp:txXfrm>
    </dsp:sp>
    <dsp:sp modelId="{4186F6C1-E268-3346-99A3-65AD3280739C}">
      <dsp:nvSpPr>
        <dsp:cNvPr id="0" name=""/>
        <dsp:cNvSpPr/>
      </dsp:nvSpPr>
      <dsp:spPr>
        <a:xfrm>
          <a:off x="5422106"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Who needs to use those data</a:t>
          </a:r>
        </a:p>
      </dsp:txBody>
      <dsp:txXfrm>
        <a:off x="5422106" y="2339975"/>
        <a:ext cx="3286125" cy="1971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823D8-4421-4C96-A78B-07AC0C3007E4}">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026825-0560-4CE2-87ED-3B3D05F6FC0F}">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910B1-0DEC-49A8-950E-D77FE93C3497}">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Dealing with large dataset – fast query and analysis</a:t>
          </a:r>
        </a:p>
      </dsp:txBody>
      <dsp:txXfrm>
        <a:off x="1834517" y="469890"/>
        <a:ext cx="3148942" cy="1335915"/>
      </dsp:txXfrm>
    </dsp:sp>
    <dsp:sp modelId="{A13A9510-992A-411C-B952-A8B12C819C0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A3E07E-94C8-4FA4-A533-97C2EC1741F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9B4A85-4D7B-4E06-9FF5-E8E84E5DC19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Handling real-time data streams</a:t>
          </a:r>
        </a:p>
      </dsp:txBody>
      <dsp:txXfrm>
        <a:off x="7154322" y="469890"/>
        <a:ext cx="3148942" cy="1335915"/>
      </dsp:txXfrm>
    </dsp:sp>
    <dsp:sp modelId="{B2EEEA61-9BD2-4158-BB3D-EC838648184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5DDAF-5306-4423-A08F-72183F44503D}">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39D2E-E14D-4E58-AE9A-5BD781F8248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Collaborating with another data teams and across organization</a:t>
          </a:r>
        </a:p>
      </dsp:txBody>
      <dsp:txXfrm>
        <a:off x="1834517" y="2545532"/>
        <a:ext cx="3148942" cy="1335915"/>
      </dsp:txXfrm>
    </dsp:sp>
    <dsp:sp modelId="{F5232509-D9A7-435C-A293-AB552755F0AB}">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F9C87-0AD4-4B62-B578-CCC95D4A8892}">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CD014E-8B69-4EFA-B896-01C2012441A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Running complex analytical queries to gain deeper insights into data</a:t>
          </a:r>
        </a:p>
      </dsp:txBody>
      <dsp:txXfrm>
        <a:off x="7154322" y="2545532"/>
        <a:ext cx="3148942" cy="1335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FDDB-9D72-4DA7-ACC2-66E0B18EBEBB}">
      <dsp:nvSpPr>
        <dsp:cNvPr id="0" name=""/>
        <dsp:cNvSpPr/>
      </dsp:nvSpPr>
      <dsp:spPr>
        <a:xfrm>
          <a:off x="282221" y="159118"/>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82EEE-6A8C-43F7-BD93-3E272D612AD8}">
      <dsp:nvSpPr>
        <dsp:cNvPr id="0" name=""/>
        <dsp:cNvSpPr/>
      </dsp:nvSpPr>
      <dsp:spPr>
        <a:xfrm>
          <a:off x="570337" y="447234"/>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757911-C951-42E8-9035-57E208307BB1}">
      <dsp:nvSpPr>
        <dsp:cNvPr id="0" name=""/>
        <dsp:cNvSpPr/>
      </dsp:nvSpPr>
      <dsp:spPr>
        <a:xfrm>
          <a:off x="1948202"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Ingestion (Google Cloud Storage, Pub/Sub, Directly)</a:t>
          </a:r>
        </a:p>
      </dsp:txBody>
      <dsp:txXfrm>
        <a:off x="1948202" y="159118"/>
        <a:ext cx="3233964" cy="1371985"/>
      </dsp:txXfrm>
    </dsp:sp>
    <dsp:sp modelId="{4FB9E4E0-1041-4B3E-82E0-4A1582AD20CF}">
      <dsp:nvSpPr>
        <dsp:cNvPr id="0" name=""/>
        <dsp:cNvSpPr/>
      </dsp:nvSpPr>
      <dsp:spPr>
        <a:xfrm>
          <a:off x="5745661" y="159118"/>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3F5EF-91D6-43CC-AC97-09EFA1097BC5}">
      <dsp:nvSpPr>
        <dsp:cNvPr id="0" name=""/>
        <dsp:cNvSpPr/>
      </dsp:nvSpPr>
      <dsp:spPr>
        <a:xfrm>
          <a:off x="6033778" y="447234"/>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569E66-7F4D-4FAF-B3BA-8CF0120C4263}">
      <dsp:nvSpPr>
        <dsp:cNvPr id="0" name=""/>
        <dsp:cNvSpPr/>
      </dsp:nvSpPr>
      <dsp:spPr>
        <a:xfrm>
          <a:off x="7411643"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Transformation (Dataflow, Dataproc)</a:t>
          </a:r>
        </a:p>
      </dsp:txBody>
      <dsp:txXfrm>
        <a:off x="7411643" y="159118"/>
        <a:ext cx="3233964" cy="1371985"/>
      </dsp:txXfrm>
    </dsp:sp>
    <dsp:sp modelId="{EC567863-0254-4B7A-A911-E59C3D6826B2}">
      <dsp:nvSpPr>
        <dsp:cNvPr id="0" name=""/>
        <dsp:cNvSpPr/>
      </dsp:nvSpPr>
      <dsp:spPr>
        <a:xfrm>
          <a:off x="282221" y="2158301"/>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90A2F-51C3-4040-BC1E-1FBA7D888CAA}">
      <dsp:nvSpPr>
        <dsp:cNvPr id="0" name=""/>
        <dsp:cNvSpPr/>
      </dsp:nvSpPr>
      <dsp:spPr>
        <a:xfrm>
          <a:off x="570337" y="2446418"/>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F1594E-7756-4204-B661-F784A8697ABB}">
      <dsp:nvSpPr>
        <dsp:cNvPr id="0" name=""/>
        <dsp:cNvSpPr/>
      </dsp:nvSpPr>
      <dsp:spPr>
        <a:xfrm>
          <a:off x="1948202"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Machine Learning (BigQuery ML)</a:t>
          </a:r>
        </a:p>
      </dsp:txBody>
      <dsp:txXfrm>
        <a:off x="1948202" y="2158301"/>
        <a:ext cx="3233964" cy="1371985"/>
      </dsp:txXfrm>
    </dsp:sp>
    <dsp:sp modelId="{F29CEB4F-4880-4C8A-A18A-1082418A7675}">
      <dsp:nvSpPr>
        <dsp:cNvPr id="0" name=""/>
        <dsp:cNvSpPr/>
      </dsp:nvSpPr>
      <dsp:spPr>
        <a:xfrm>
          <a:off x="5745661" y="2158301"/>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981E3-407B-4D75-865C-B3F4F543BA76}">
      <dsp:nvSpPr>
        <dsp:cNvPr id="0" name=""/>
        <dsp:cNvSpPr/>
      </dsp:nvSpPr>
      <dsp:spPr>
        <a:xfrm>
          <a:off x="6033778" y="2446418"/>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0D4F1E-D6E6-45E7-9B76-DE8552038655}">
      <dsp:nvSpPr>
        <dsp:cNvPr id="0" name=""/>
        <dsp:cNvSpPr/>
      </dsp:nvSpPr>
      <dsp:spPr>
        <a:xfrm>
          <a:off x="7411643"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Visualization (Data Studio, DataLab)</a:t>
          </a:r>
        </a:p>
      </dsp:txBody>
      <dsp:txXfrm>
        <a:off x="7411643" y="2158301"/>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FE5FF-72D2-734B-B823-80BA246D1CDB}" type="datetimeFigureOut">
              <a:rPr lang="en-VN" smtClean="0"/>
              <a:t>29/07/2023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FE8ED-7006-C74E-A1E1-98539411368C}" type="slidenum">
              <a:rPr lang="en-VN" smtClean="0"/>
              <a:t>‹#›</a:t>
            </a:fld>
            <a:endParaRPr lang="en-VN"/>
          </a:p>
        </p:txBody>
      </p:sp>
    </p:spTree>
    <p:extLst>
      <p:ext uri="{BB962C8B-B14F-4D97-AF65-F5344CB8AC3E}">
        <p14:creationId xmlns:p14="http://schemas.microsoft.com/office/powerpoint/2010/main" val="403698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b="0" i="0" dirty="0">
                <a:solidFill>
                  <a:srgbClr val="333333"/>
                </a:solidFill>
                <a:effectLst/>
                <a:latin typeface="Helvetica Neue Light" panose="02000403000000020004" pitchFamily="2" charset="0"/>
              </a:rPr>
              <a:t>Để trình bày một ý tưởng, tóm tắt một sự kiện, một bài dạy hoặc bắt đầu nghiên cứu một vấn đề, chúng ta thường tự đặt cho mình những câu hỏi.</a:t>
            </a:r>
          </a:p>
          <a:p>
            <a:pPr marL="171450" indent="-171450">
              <a:buFontTx/>
              <a:buChar char="-"/>
            </a:pPr>
            <a:r>
              <a:rPr lang="vi-VN" b="0" i="0" dirty="0">
                <a:solidFill>
                  <a:srgbClr val="333333"/>
                </a:solidFill>
                <a:effectLst/>
                <a:latin typeface="Helvetica Neue Light" panose="02000403000000020004" pitchFamily="2" charset="0"/>
              </a:rPr>
              <a:t>Vậy làm sao để ta đặt câu hỏi có thể giúp ta nhanh đạt được mục đích đã đặt ra. Mình sẽ bắt đầu từ kỹ thuật 5W1H</a:t>
            </a:r>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3</a:t>
            </a:fld>
            <a:endParaRPr lang="en-VN"/>
          </a:p>
        </p:txBody>
      </p:sp>
    </p:spTree>
    <p:extLst>
      <p:ext uri="{BB962C8B-B14F-4D97-AF65-F5344CB8AC3E}">
        <p14:creationId xmlns:p14="http://schemas.microsoft.com/office/powerpoint/2010/main" val="230760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16</a:t>
            </a:fld>
            <a:endParaRPr lang="en-VN"/>
          </a:p>
        </p:txBody>
      </p:sp>
    </p:spTree>
    <p:extLst>
      <p:ext uri="{BB962C8B-B14F-4D97-AF65-F5344CB8AC3E}">
        <p14:creationId xmlns:p14="http://schemas.microsoft.com/office/powerpoint/2010/main" val="214878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Data warehouse: Hệ thống dùng để </a:t>
            </a:r>
            <a:r>
              <a:rPr lang="en-US" dirty="0" err="1"/>
              <a:t>tổng</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nhiều</a:t>
            </a:r>
            <a:r>
              <a:rPr lang="en-US" dirty="0"/>
              <a:t> </a:t>
            </a:r>
            <a:r>
              <a:rPr lang="en-US" dirty="0" err="1"/>
              <a:t>nguồn</a:t>
            </a:r>
            <a:r>
              <a:rPr lang="en-US" dirty="0"/>
              <a:t>, report </a:t>
            </a:r>
            <a:r>
              <a:rPr lang="en-US" dirty="0" err="1"/>
              <a:t>và</a:t>
            </a:r>
            <a:r>
              <a:rPr lang="en-US" dirty="0"/>
              <a:t> </a:t>
            </a:r>
            <a:r>
              <a:rPr lang="en-US" dirty="0" err="1"/>
              <a:t>phân</a:t>
            </a:r>
            <a:r>
              <a:rPr lang="en-US" dirty="0"/>
              <a:t> </a:t>
            </a:r>
            <a:r>
              <a:rPr lang="en-US" dirty="0" err="1"/>
              <a:t>tích</a:t>
            </a:r>
            <a:r>
              <a:rPr lang="en-US" dirty="0"/>
              <a:t>.</a:t>
            </a:r>
          </a:p>
          <a:p>
            <a:r>
              <a:rPr lang="en-US" dirty="0"/>
              <a:t>Standard SQL: </a:t>
            </a:r>
            <a:r>
              <a:rPr lang="en-US" dirty="0" err="1"/>
              <a:t>Có</a:t>
            </a:r>
            <a:r>
              <a:rPr lang="en-US" dirty="0"/>
              <a:t> </a:t>
            </a:r>
            <a:r>
              <a:rPr lang="en-US" dirty="0" err="1"/>
              <a:t>thể</a:t>
            </a:r>
            <a:r>
              <a:rPr lang="en-US" dirty="0"/>
              <a:t> dung SQL query language </a:t>
            </a:r>
            <a:r>
              <a:rPr lang="en-US" dirty="0" err="1"/>
              <a:t>để</a:t>
            </a:r>
            <a:r>
              <a:rPr lang="en-US" dirty="0"/>
              <a:t> query data </a:t>
            </a:r>
            <a:r>
              <a:rPr lang="en-US" dirty="0" err="1"/>
              <a:t>trong</a:t>
            </a:r>
            <a:r>
              <a:rPr lang="en-US" dirty="0"/>
              <a:t> </a:t>
            </a:r>
            <a:r>
              <a:rPr lang="en-US" dirty="0" err="1"/>
              <a:t>BigQuery</a:t>
            </a:r>
            <a:endParaRPr lang="en-US" dirty="0"/>
          </a:p>
          <a:p>
            <a:r>
              <a:rPr lang="en-VN" dirty="0"/>
              <a:t>ODBC/JDBC drivers: giao thức tương tác có thể dùng để kết nối với BigQuery (bq commandline) với các applications, qua đó có thể query data trên BigQuery bằng application</a:t>
            </a:r>
          </a:p>
          <a:p>
            <a:r>
              <a:rPr lang="en-VN" dirty="0"/>
              <a:t>Serverless: Không phải là không có server, chỉ là Google Cloud sẽ xử lý hết mọi thứ về cấu hình, và scaling, chúng ta chỉ việc đẩy data vào và sử dụng</a:t>
            </a:r>
          </a:p>
          <a:p>
            <a:r>
              <a:rPr lang="en-VN" dirty="0"/>
              <a:t>Streaming and Real-time analytics: Do BigQuery hỗ trợ query nhanh, nên ta có thể tương tác với data trực tiếp đồng thời integrate với các dịch vụ khác để visualization data</a:t>
            </a:r>
          </a:p>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4</a:t>
            </a:fld>
            <a:endParaRPr lang="en-VN"/>
          </a:p>
        </p:txBody>
      </p:sp>
    </p:spTree>
    <p:extLst>
      <p:ext uri="{BB962C8B-B14F-4D97-AF65-F5344CB8AC3E}">
        <p14:creationId xmlns:p14="http://schemas.microsoft.com/office/powerpoint/2010/main" val="120755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Speed:</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is known for its high-speed query performance, thanks to its underlying architecture that parallelizes queries across multiple servers.</a:t>
            </a:r>
          </a:p>
          <a:p>
            <a:pPr algn="l">
              <a:buFont typeface="Arial" panose="020B0604020202020204" pitchFamily="34" charset="0"/>
              <a:buChar char="•"/>
            </a:pPr>
            <a:r>
              <a:rPr lang="en-US" b="1" i="0" dirty="0">
                <a:solidFill>
                  <a:srgbClr val="D1D5DB"/>
                </a:solidFill>
                <a:effectLst/>
                <a:latin typeface="Söhne"/>
              </a:rPr>
              <a:t>Scalability:</a:t>
            </a:r>
            <a:r>
              <a:rPr lang="en-US" b="0" i="0" dirty="0">
                <a:solidFill>
                  <a:srgbClr val="D1D5DB"/>
                </a:solidFill>
                <a:effectLst/>
                <a:latin typeface="Söhne"/>
              </a:rPr>
              <a:t> It can handle petabytes of data, making it suitable for businesses of all sizes.</a:t>
            </a:r>
          </a:p>
          <a:p>
            <a:pPr algn="l">
              <a:buFont typeface="Arial" panose="020B0604020202020204" pitchFamily="34" charset="0"/>
              <a:buChar char="•"/>
            </a:pPr>
            <a:r>
              <a:rPr lang="en-US" b="1" i="0" dirty="0">
                <a:solidFill>
                  <a:srgbClr val="D1D5DB"/>
                </a:solidFill>
                <a:effectLst/>
                <a:latin typeface="Söhne"/>
              </a:rPr>
              <a:t>Serverless &amp; Managed:</a:t>
            </a:r>
            <a:r>
              <a:rPr lang="en-US" b="0" i="0" dirty="0">
                <a:solidFill>
                  <a:srgbClr val="D1D5DB"/>
                </a:solidFill>
                <a:effectLst/>
                <a:latin typeface="Söhne"/>
              </a:rPr>
              <a:t> No need to worry about infrastructure management, as Google takes care of it. You can focus on analysis rather than administration.</a:t>
            </a:r>
          </a:p>
          <a:p>
            <a:pPr algn="l">
              <a:buFont typeface="Arial" panose="020B0604020202020204" pitchFamily="34" charset="0"/>
              <a:buChar char="•"/>
            </a:pPr>
            <a:r>
              <a:rPr lang="en-US" b="1" i="0" dirty="0">
                <a:solidFill>
                  <a:srgbClr val="D1D5DB"/>
                </a:solidFill>
                <a:effectLst/>
                <a:latin typeface="Söhne"/>
              </a:rPr>
              <a:t>Real-time Analytics:</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supports real-time data streaming and can analyze data as it arrives.</a:t>
            </a:r>
          </a:p>
          <a:p>
            <a:pPr algn="l">
              <a:buFont typeface="Arial" panose="020B0604020202020204" pitchFamily="34" charset="0"/>
              <a:buChar char="•"/>
            </a:pPr>
            <a:r>
              <a:rPr lang="en-US" b="1" i="0" dirty="0">
                <a:solidFill>
                  <a:srgbClr val="D1D5DB"/>
                </a:solidFill>
                <a:effectLst/>
                <a:latin typeface="Söhne"/>
              </a:rPr>
              <a:t>SQL-based:</a:t>
            </a:r>
            <a:r>
              <a:rPr lang="en-US" b="0" i="0" dirty="0">
                <a:solidFill>
                  <a:srgbClr val="D1D5DB"/>
                </a:solidFill>
                <a:effectLst/>
                <a:latin typeface="Söhne"/>
              </a:rPr>
              <a:t> Familiar SQL language allows analysts and data scientists to leverage existing skills.</a:t>
            </a:r>
          </a:p>
          <a:p>
            <a:pPr algn="l">
              <a:buFont typeface="Arial" panose="020B0604020202020204" pitchFamily="34" charset="0"/>
              <a:buChar char="•"/>
            </a:pPr>
            <a:r>
              <a:rPr lang="en-US" b="1" i="0" dirty="0">
                <a:solidFill>
                  <a:srgbClr val="D1D5DB"/>
                </a:solidFill>
                <a:effectLst/>
                <a:latin typeface="Söhne"/>
              </a:rPr>
              <a:t>Integration with Other Google Services:</a:t>
            </a:r>
            <a:r>
              <a:rPr lang="en-US" b="0" i="0" dirty="0">
                <a:solidFill>
                  <a:srgbClr val="D1D5DB"/>
                </a:solidFill>
                <a:effectLst/>
                <a:latin typeface="Söhne"/>
              </a:rPr>
              <a:t> Seamlessly integrates with other Google Cloud services like Google Sheets, Data Studio, and more.</a:t>
            </a:r>
          </a:p>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5</a:t>
            </a:fld>
            <a:endParaRPr lang="en-VN"/>
          </a:p>
        </p:txBody>
      </p:sp>
    </p:spTree>
    <p:extLst>
      <p:ext uri="{BB962C8B-B14F-4D97-AF65-F5344CB8AC3E}">
        <p14:creationId xmlns:p14="http://schemas.microsoft.com/office/powerpoint/2010/main" val="317845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Chúng ta có thể có nhiều users để tương tác với data, BigQuery cũng hỗ trợ phân quyền (Access Control) trên Dataset và Table và V</a:t>
            </a:r>
            <a:r>
              <a:rPr lang="en-US" dirty="0" err="1"/>
              <a:t>i</a:t>
            </a:r>
            <a:r>
              <a:rPr lang="en-VN" dirty="0"/>
              <a:t>ew tùy theo mục đích users sử dụng</a:t>
            </a:r>
          </a:p>
        </p:txBody>
      </p:sp>
      <p:sp>
        <p:nvSpPr>
          <p:cNvPr id="4" name="Slide Number Placeholder 3"/>
          <p:cNvSpPr>
            <a:spLocks noGrp="1"/>
          </p:cNvSpPr>
          <p:nvPr>
            <p:ph type="sldNum" sz="quarter" idx="5"/>
          </p:nvPr>
        </p:nvSpPr>
        <p:spPr/>
        <p:txBody>
          <a:bodyPr/>
          <a:lstStyle/>
          <a:p>
            <a:fld id="{764FE8ED-7006-C74E-A1E1-98539411368C}" type="slidenum">
              <a:rPr lang="en-VN" smtClean="0"/>
              <a:t>6</a:t>
            </a:fld>
            <a:endParaRPr lang="en-VN"/>
          </a:p>
        </p:txBody>
      </p:sp>
    </p:spTree>
    <p:extLst>
      <p:ext uri="{BB962C8B-B14F-4D97-AF65-F5344CB8AC3E}">
        <p14:creationId xmlns:p14="http://schemas.microsoft.com/office/powerpoint/2010/main" val="425213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Data Ingestion:</a:t>
            </a:r>
            <a:r>
              <a:rPr lang="en-US" b="0" i="0" dirty="0">
                <a:solidFill>
                  <a:srgbClr val="D1D5DB"/>
                </a:solidFill>
                <a:effectLst/>
                <a:latin typeface="Söhne"/>
              </a:rPr>
              <a:t> Data can be ingested from various sources, such as Google Cloud Storage, Cloud Pub/Sub, or streaming directly from applications.</a:t>
            </a:r>
          </a:p>
          <a:p>
            <a:pPr algn="l">
              <a:buFont typeface="Arial" panose="020B0604020202020204" pitchFamily="34" charset="0"/>
              <a:buChar char="•"/>
            </a:pPr>
            <a:r>
              <a:rPr lang="en-US" b="1" i="0" dirty="0">
                <a:solidFill>
                  <a:srgbClr val="D1D5DB"/>
                </a:solidFill>
                <a:effectLst/>
                <a:latin typeface="Söhne"/>
              </a:rPr>
              <a:t>Data Transformation:</a:t>
            </a:r>
            <a:r>
              <a:rPr lang="en-US" b="0" i="0" dirty="0">
                <a:solidFill>
                  <a:srgbClr val="D1D5DB"/>
                </a:solidFill>
                <a:effectLst/>
                <a:latin typeface="Söhne"/>
              </a:rPr>
              <a:t> Dataflow and </a:t>
            </a:r>
            <a:r>
              <a:rPr lang="en-US" b="0" i="0" dirty="0" err="1">
                <a:solidFill>
                  <a:srgbClr val="D1D5DB"/>
                </a:solidFill>
                <a:effectLst/>
                <a:latin typeface="Söhne"/>
              </a:rPr>
              <a:t>Dataproc</a:t>
            </a:r>
            <a:r>
              <a:rPr lang="en-US" b="0" i="0" dirty="0">
                <a:solidFill>
                  <a:srgbClr val="D1D5DB"/>
                </a:solidFill>
                <a:effectLst/>
                <a:latin typeface="Söhne"/>
              </a:rPr>
              <a:t> can be used to transform and prepare data before loading it into </a:t>
            </a:r>
            <a:r>
              <a:rPr lang="en-US" b="0" i="0" dirty="0" err="1">
                <a:solidFill>
                  <a:srgbClr val="D1D5DB"/>
                </a:solidFill>
                <a:effectLst/>
                <a:latin typeface="Söhne"/>
              </a:rPr>
              <a:t>BigQuery</a:t>
            </a:r>
            <a:r>
              <a:rPr lang="en-US" b="0" i="0" dirty="0">
                <a:solidFill>
                  <a:srgbClr val="D1D5DB"/>
                </a:solidFill>
                <a:effectLst/>
                <a:latin typeface="Söhne"/>
              </a:rPr>
              <a:t>.</a:t>
            </a:r>
          </a:p>
          <a:p>
            <a:pPr algn="l">
              <a:buFont typeface="Arial" panose="020B0604020202020204" pitchFamily="34" charset="0"/>
              <a:buChar char="•"/>
            </a:pPr>
            <a:r>
              <a:rPr lang="en-US" b="1" i="0" dirty="0">
                <a:solidFill>
                  <a:srgbClr val="D1D5DB"/>
                </a:solidFill>
                <a:effectLst/>
                <a:latin typeface="Söhne"/>
              </a:rPr>
              <a:t>Machine Learning:</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ML allows users to build machine learning models directly within </a:t>
            </a:r>
            <a:r>
              <a:rPr lang="en-US" b="0" i="0" dirty="0" err="1">
                <a:solidFill>
                  <a:srgbClr val="D1D5DB"/>
                </a:solidFill>
                <a:effectLst/>
                <a:latin typeface="Söhne"/>
              </a:rPr>
              <a:t>BigQuery</a:t>
            </a:r>
            <a:r>
              <a:rPr lang="en-US" b="0" i="0" dirty="0">
                <a:solidFill>
                  <a:srgbClr val="D1D5DB"/>
                </a:solidFill>
                <a:effectLst/>
                <a:latin typeface="Söhne"/>
              </a:rPr>
              <a:t> using SQL.</a:t>
            </a:r>
          </a:p>
          <a:p>
            <a:pPr algn="l">
              <a:buFont typeface="Arial" panose="020B0604020202020204" pitchFamily="34" charset="0"/>
              <a:buChar char="•"/>
            </a:pPr>
            <a:r>
              <a:rPr lang="en-US" b="1" i="0" dirty="0">
                <a:solidFill>
                  <a:srgbClr val="D1D5DB"/>
                </a:solidFill>
                <a:effectLst/>
                <a:latin typeface="Söhne"/>
              </a:rPr>
              <a:t>Data Visualization:</a:t>
            </a:r>
            <a:r>
              <a:rPr lang="en-US" b="0" i="0" dirty="0">
                <a:solidFill>
                  <a:srgbClr val="D1D5DB"/>
                </a:solidFill>
                <a:effectLst/>
                <a:latin typeface="Söhne"/>
              </a:rPr>
              <a:t> Data Studio integrates seamlessly with </a:t>
            </a:r>
            <a:r>
              <a:rPr lang="en-US" b="0" i="0" dirty="0" err="1">
                <a:solidFill>
                  <a:srgbClr val="D1D5DB"/>
                </a:solidFill>
                <a:effectLst/>
                <a:latin typeface="Söhne"/>
              </a:rPr>
              <a:t>BigQuery</a:t>
            </a:r>
            <a:r>
              <a:rPr lang="en-US" b="0" i="0" dirty="0">
                <a:solidFill>
                  <a:srgbClr val="D1D5DB"/>
                </a:solidFill>
                <a:effectLst/>
                <a:latin typeface="Söhne"/>
              </a:rPr>
              <a:t> to create interactive and shareable reports and dashboards.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err="1">
                <a:solidFill>
                  <a:srgbClr val="D1D5DB"/>
                </a:solidFill>
                <a:effectLst/>
                <a:latin typeface="Söhne"/>
              </a:rPr>
              <a:t>BigQuery</a:t>
            </a:r>
            <a:r>
              <a:rPr lang="en-US" b="0" i="0" dirty="0">
                <a:solidFill>
                  <a:srgbClr val="D1D5DB"/>
                </a:solidFill>
                <a:effectLst/>
                <a:latin typeface="Söhne"/>
              </a:rPr>
              <a:t> </a:t>
            </a:r>
            <a:r>
              <a:rPr lang="en-US" b="0" i="0" dirty="0" err="1">
                <a:solidFill>
                  <a:srgbClr val="D1D5DB"/>
                </a:solidFill>
                <a:effectLst/>
                <a:latin typeface="Söhne"/>
              </a:rPr>
              <a:t>có</a:t>
            </a:r>
            <a:r>
              <a:rPr lang="en-US" b="0" i="0" dirty="0">
                <a:solidFill>
                  <a:srgbClr val="D1D5DB"/>
                </a:solidFill>
                <a:effectLst/>
                <a:latin typeface="Söhne"/>
              </a:rPr>
              <a:t> </a:t>
            </a:r>
            <a:r>
              <a:rPr lang="en-US" b="0" i="0" dirty="0" err="1">
                <a:solidFill>
                  <a:srgbClr val="D1D5DB"/>
                </a:solidFill>
                <a:effectLst/>
                <a:latin typeface="Söhne"/>
              </a:rPr>
              <a:t>những</a:t>
            </a:r>
            <a:r>
              <a:rPr lang="en-US" b="0" i="0" dirty="0">
                <a:solidFill>
                  <a:srgbClr val="D1D5DB"/>
                </a:solidFill>
                <a:effectLst/>
                <a:latin typeface="Söhne"/>
              </a:rPr>
              <a:t> function </a:t>
            </a:r>
            <a:r>
              <a:rPr lang="en-US" b="0" i="0" dirty="0" err="1">
                <a:solidFill>
                  <a:srgbClr val="D1D5DB"/>
                </a:solidFill>
                <a:effectLst/>
                <a:latin typeface="Söhne"/>
              </a:rPr>
              <a:t>xử</a:t>
            </a:r>
            <a:r>
              <a:rPr lang="en-US" b="0" i="0" dirty="0">
                <a:solidFill>
                  <a:srgbClr val="D1D5DB"/>
                </a:solidFill>
                <a:effectLst/>
                <a:latin typeface="Söhne"/>
              </a:rPr>
              <a:t> </a:t>
            </a:r>
            <a:r>
              <a:rPr lang="en-US" b="0" i="0" dirty="0" err="1">
                <a:solidFill>
                  <a:srgbClr val="D1D5DB"/>
                </a:solidFill>
                <a:effectLst/>
                <a:latin typeface="Söhne"/>
              </a:rPr>
              <a:t>lý</a:t>
            </a: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764FE8ED-7006-C74E-A1E1-98539411368C}" type="slidenum">
              <a:rPr lang="en-VN" smtClean="0"/>
              <a:t>8</a:t>
            </a:fld>
            <a:endParaRPr lang="en-VN"/>
          </a:p>
        </p:txBody>
      </p:sp>
    </p:spTree>
    <p:extLst>
      <p:ext uri="{BB962C8B-B14F-4D97-AF65-F5344CB8AC3E}">
        <p14:creationId xmlns:p14="http://schemas.microsoft.com/office/powerpoint/2010/main" val="404628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Columnar storage: </a:t>
            </a:r>
            <a:r>
              <a:rPr lang="en-US" b="0" i="0" dirty="0">
                <a:solidFill>
                  <a:srgbClr val="D1D5DB"/>
                </a:solidFill>
                <a:effectLst/>
                <a:latin typeface="Söhne"/>
              </a:rPr>
              <a:t>In a columnar storage format, data is stored in columns rather than rows, which allows for more efficient data compression and better query performance. </a:t>
            </a:r>
          </a:p>
          <a:p>
            <a:r>
              <a:rPr lang="en-US" b="0" i="0" dirty="0">
                <a:solidFill>
                  <a:srgbClr val="D1D5DB"/>
                </a:solidFill>
                <a:effectLst/>
                <a:latin typeface="Söhne"/>
              </a:rPr>
              <a:t>Distributed Computing: Query </a:t>
            </a:r>
            <a:r>
              <a:rPr lang="en-US" b="0" i="0" dirty="0" err="1">
                <a:solidFill>
                  <a:srgbClr val="D1D5DB"/>
                </a:solidFill>
                <a:effectLst/>
                <a:latin typeface="Söhne"/>
              </a:rPr>
              <a:t>sumitted</a:t>
            </a:r>
            <a:r>
              <a:rPr lang="en-US" b="0" i="0" dirty="0">
                <a:solidFill>
                  <a:srgbClr val="D1D5DB"/>
                </a:solidFill>
                <a:effectLst/>
                <a:latin typeface="Söhne"/>
              </a:rPr>
              <a:t> -&gt;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được</a:t>
            </a:r>
            <a:r>
              <a:rPr lang="en-US" b="0" i="0" dirty="0">
                <a:solidFill>
                  <a:srgbClr val="D1D5DB"/>
                </a:solidFill>
                <a:effectLst/>
                <a:latin typeface="Söhne"/>
              </a:rPr>
              <a:t> chia </a:t>
            </a:r>
            <a:r>
              <a:rPr lang="en-US" b="0" i="0" dirty="0" err="1">
                <a:solidFill>
                  <a:srgbClr val="D1D5DB"/>
                </a:solidFill>
                <a:effectLst/>
                <a:latin typeface="Söhne"/>
              </a:rPr>
              <a:t>nhỏ</a:t>
            </a:r>
            <a:r>
              <a:rPr lang="en-US" b="0" i="0" dirty="0">
                <a:solidFill>
                  <a:srgbClr val="D1D5DB"/>
                </a:solidFill>
                <a:effectLst/>
                <a:latin typeface="Söhne"/>
              </a:rPr>
              <a:t> </a:t>
            </a:r>
            <a:r>
              <a:rPr lang="en-US" b="0" i="0" dirty="0" err="1">
                <a:solidFill>
                  <a:srgbClr val="D1D5DB"/>
                </a:solidFill>
                <a:effectLst/>
                <a:latin typeface="Söhne"/>
              </a:rPr>
              <a:t>ra</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tasks </a:t>
            </a:r>
            <a:r>
              <a:rPr lang="en-US" b="0" i="0" dirty="0" err="1">
                <a:solidFill>
                  <a:srgbClr val="D1D5DB"/>
                </a:solidFill>
                <a:effectLst/>
                <a:latin typeface="Söhne"/>
              </a:rPr>
              <a:t>nhỏ</a:t>
            </a:r>
            <a:r>
              <a:rPr lang="en-US" b="0" i="0" dirty="0">
                <a:solidFill>
                  <a:srgbClr val="D1D5DB"/>
                </a:solidFill>
                <a:effectLst/>
                <a:latin typeface="Söhne"/>
              </a:rPr>
              <a:t> -&gt; chia </a:t>
            </a:r>
            <a:r>
              <a:rPr lang="en-US" b="0" i="0" dirty="0" err="1">
                <a:solidFill>
                  <a:srgbClr val="D1D5DB"/>
                </a:solidFill>
                <a:effectLst/>
                <a:latin typeface="Söhne"/>
              </a:rPr>
              <a:t>cho</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servers </a:t>
            </a:r>
            <a:r>
              <a:rPr lang="en-US" b="0" i="0" dirty="0" err="1">
                <a:solidFill>
                  <a:srgbClr val="D1D5DB"/>
                </a:solidFill>
                <a:effectLst/>
                <a:latin typeface="Söhne"/>
              </a:rPr>
              <a:t>và</a:t>
            </a:r>
            <a:r>
              <a:rPr lang="en-US" b="0" i="0" dirty="0">
                <a:solidFill>
                  <a:srgbClr val="D1D5DB"/>
                </a:solidFill>
                <a:effectLst/>
                <a:latin typeface="Söhne"/>
              </a:rPr>
              <a:t> </a:t>
            </a:r>
            <a:r>
              <a:rPr lang="en-US" b="0" i="0" dirty="0" err="1">
                <a:solidFill>
                  <a:srgbClr val="D1D5DB"/>
                </a:solidFill>
                <a:effectLst/>
                <a:latin typeface="Söhne"/>
              </a:rPr>
              <a:t>chạy</a:t>
            </a:r>
            <a:r>
              <a:rPr lang="en-US" b="0" i="0" dirty="0">
                <a:solidFill>
                  <a:srgbClr val="D1D5DB"/>
                </a:solidFill>
                <a:effectLst/>
                <a:latin typeface="Söhne"/>
              </a:rPr>
              <a:t> song song. =&gt; </a:t>
            </a:r>
            <a:r>
              <a:rPr lang="en-US" b="0" i="0" dirty="0" err="1">
                <a:solidFill>
                  <a:srgbClr val="D1D5DB"/>
                </a:solidFill>
                <a:effectLst/>
                <a:latin typeface="Söhne"/>
              </a:rPr>
              <a:t>hỗ</a:t>
            </a:r>
            <a:r>
              <a:rPr lang="en-US" b="0" i="0" dirty="0">
                <a:solidFill>
                  <a:srgbClr val="D1D5DB"/>
                </a:solidFill>
                <a:effectLst/>
                <a:latin typeface="Söhne"/>
              </a:rPr>
              <a:t> </a:t>
            </a:r>
            <a:r>
              <a:rPr lang="en-US" b="0" i="0" dirty="0" err="1">
                <a:solidFill>
                  <a:srgbClr val="D1D5DB"/>
                </a:solidFill>
                <a:effectLst/>
                <a:latin typeface="Söhne"/>
              </a:rPr>
              <a:t>trợ</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a:t>
            </a:r>
            <a:r>
              <a:rPr lang="en-US" b="0" i="0" dirty="0" err="1">
                <a:solidFill>
                  <a:srgbClr val="D1D5DB"/>
                </a:solidFill>
                <a:effectLst/>
                <a:latin typeface="Söhne"/>
              </a:rPr>
              <a:t>sử</a:t>
            </a:r>
            <a:r>
              <a:rPr lang="en-US" b="0" i="0" dirty="0">
                <a:solidFill>
                  <a:srgbClr val="D1D5DB"/>
                </a:solidFill>
                <a:effectLst/>
                <a:latin typeface="Söhne"/>
              </a:rPr>
              <a:t> </a:t>
            </a:r>
            <a:r>
              <a:rPr lang="en-US" b="0" i="0" dirty="0" err="1">
                <a:solidFill>
                  <a:srgbClr val="D1D5DB"/>
                </a:solidFill>
                <a:effectLst/>
                <a:latin typeface="Söhne"/>
              </a:rPr>
              <a:t>lý</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datasets </a:t>
            </a:r>
            <a:r>
              <a:rPr lang="en-US" b="0" i="0" dirty="0" err="1">
                <a:solidFill>
                  <a:srgbClr val="D1D5DB"/>
                </a:solidFill>
                <a:effectLst/>
                <a:latin typeface="Söhne"/>
              </a:rPr>
              <a:t>lớn</a:t>
            </a:r>
            <a:r>
              <a:rPr lang="en-US" b="0" i="0" dirty="0">
                <a:solidFill>
                  <a:srgbClr val="D1D5DB"/>
                </a:solidFill>
                <a:effectLst/>
                <a:latin typeface="Söhne"/>
              </a:rPr>
              <a:t> </a:t>
            </a:r>
            <a:r>
              <a:rPr lang="en-US" b="0" i="0" dirty="0" err="1">
                <a:solidFill>
                  <a:srgbClr val="D1D5DB"/>
                </a:solidFill>
                <a:effectLst/>
                <a:latin typeface="Söhne"/>
              </a:rPr>
              <a:t>hơn</a:t>
            </a:r>
            <a:r>
              <a:rPr lang="en-US" b="0" i="0" dirty="0">
                <a:solidFill>
                  <a:srgbClr val="D1D5DB"/>
                </a:solidFill>
                <a:effectLst/>
                <a:latin typeface="Söhne"/>
              </a:rPr>
              <a:t> </a:t>
            </a:r>
            <a:r>
              <a:rPr lang="en-US" b="0" i="0" dirty="0" err="1">
                <a:solidFill>
                  <a:srgbClr val="D1D5DB"/>
                </a:solidFill>
                <a:effectLst/>
                <a:latin typeface="Söhne"/>
              </a:rPr>
              <a:t>kiểu</a:t>
            </a:r>
            <a:r>
              <a:rPr lang="en-US" b="0" i="0" dirty="0">
                <a:solidFill>
                  <a:srgbClr val="D1D5DB"/>
                </a:solidFill>
                <a:effectLst/>
                <a:latin typeface="Söhne"/>
              </a:rPr>
              <a:t> </a:t>
            </a:r>
            <a:r>
              <a:rPr lang="en-US" b="0" i="0" dirty="0" err="1">
                <a:solidFill>
                  <a:srgbClr val="D1D5DB"/>
                </a:solidFill>
                <a:effectLst/>
                <a:latin typeface="Söhne"/>
              </a:rPr>
              <a:t>truyền</a:t>
            </a:r>
            <a:r>
              <a:rPr lang="en-US" b="0" i="0" dirty="0">
                <a:solidFill>
                  <a:srgbClr val="D1D5DB"/>
                </a:solidFill>
                <a:effectLst/>
                <a:latin typeface="Söhne"/>
              </a:rPr>
              <a:t> </a:t>
            </a:r>
            <a:r>
              <a:rPr lang="en-US" b="0" i="0" dirty="0" err="1">
                <a:solidFill>
                  <a:srgbClr val="D1D5DB"/>
                </a:solidFill>
                <a:effectLst/>
                <a:latin typeface="Söhne"/>
              </a:rPr>
              <a:t>thống</a:t>
            </a:r>
            <a:r>
              <a:rPr lang="en-US" b="0" i="0" dirty="0">
                <a:solidFill>
                  <a:srgbClr val="D1D5DB"/>
                </a:solidFill>
                <a:effectLst/>
                <a:latin typeface="Söhne"/>
              </a:rPr>
              <a:t> </a:t>
            </a:r>
            <a:r>
              <a:rPr lang="en-US" b="0" i="0" dirty="0" err="1">
                <a:solidFill>
                  <a:srgbClr val="D1D5DB"/>
                </a:solidFill>
                <a:effectLst/>
                <a:latin typeface="Söhne"/>
              </a:rPr>
              <a:t>chỉ</a:t>
            </a:r>
            <a:r>
              <a:rPr lang="en-US" b="0" i="0" dirty="0">
                <a:solidFill>
                  <a:srgbClr val="D1D5DB"/>
                </a:solidFill>
                <a:effectLst/>
                <a:latin typeface="Söhne"/>
              </a:rPr>
              <a:t> </a:t>
            </a:r>
            <a:r>
              <a:rPr lang="en-US" b="0" i="0" dirty="0" err="1">
                <a:solidFill>
                  <a:srgbClr val="D1D5DB"/>
                </a:solidFill>
                <a:effectLst/>
                <a:latin typeface="Söhne"/>
              </a:rPr>
              <a:t>trên</a:t>
            </a:r>
            <a:r>
              <a:rPr lang="en-US" b="0" i="0" dirty="0">
                <a:solidFill>
                  <a:srgbClr val="D1D5DB"/>
                </a:solidFill>
                <a:effectLst/>
                <a:latin typeface="Söhne"/>
              </a:rPr>
              <a:t> 1 con server</a:t>
            </a:r>
          </a:p>
          <a:p>
            <a:r>
              <a:rPr lang="en-US" b="0" i="0" dirty="0" err="1">
                <a:solidFill>
                  <a:srgbClr val="D1D5DB"/>
                </a:solidFill>
                <a:effectLst/>
                <a:latin typeface="Söhne"/>
              </a:rPr>
              <a:t>Serveless</a:t>
            </a:r>
            <a:r>
              <a:rPr lang="en-US" b="0" i="0" dirty="0">
                <a:solidFill>
                  <a:srgbClr val="D1D5DB"/>
                </a:solidFill>
                <a:effectLst/>
                <a:latin typeface="Söhne"/>
              </a:rPr>
              <a:t> and Managed Service</a:t>
            </a:r>
          </a:p>
          <a:p>
            <a:r>
              <a:rPr lang="en-US" b="0" i="0" dirty="0">
                <a:solidFill>
                  <a:srgbClr val="D1D5DB"/>
                </a:solidFill>
                <a:effectLst/>
                <a:latin typeface="Söhne"/>
              </a:rPr>
              <a:t>Data partition: Chia </a:t>
            </a:r>
            <a:r>
              <a:rPr lang="en-US" b="0" i="0" dirty="0" err="1">
                <a:solidFill>
                  <a:srgbClr val="D1D5DB"/>
                </a:solidFill>
                <a:effectLst/>
                <a:latin typeface="Söhne"/>
              </a:rPr>
              <a:t>thanh</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a:t>
            </a:r>
            <a:r>
              <a:rPr lang="en-US" b="0" i="0" dirty="0" err="1">
                <a:solidFill>
                  <a:srgbClr val="D1D5DB"/>
                </a:solidFill>
                <a:effectLst/>
                <a:latin typeface="Söhne"/>
              </a:rPr>
              <a:t>phần</a:t>
            </a:r>
            <a:r>
              <a:rPr lang="en-US" b="0" i="0" dirty="0">
                <a:solidFill>
                  <a:srgbClr val="D1D5DB"/>
                </a:solidFill>
                <a:effectLst/>
                <a:latin typeface="Söhne"/>
              </a:rPr>
              <a:t> </a:t>
            </a:r>
            <a:r>
              <a:rPr lang="en-US" b="0" i="0" dirty="0" err="1">
                <a:solidFill>
                  <a:srgbClr val="D1D5DB"/>
                </a:solidFill>
                <a:effectLst/>
                <a:latin typeface="Söhne"/>
              </a:rPr>
              <a:t>nhỏ</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a:t>
            </a:r>
            <a:r>
              <a:rPr lang="en-US" b="0" i="0" dirty="0" err="1">
                <a:solidFill>
                  <a:srgbClr val="D1D5DB"/>
                </a:solidFill>
                <a:effectLst/>
                <a:latin typeface="Söhne"/>
              </a:rPr>
              <a:t>chỉ</a:t>
            </a:r>
            <a:r>
              <a:rPr lang="en-US" b="0" i="0" dirty="0">
                <a:solidFill>
                  <a:srgbClr val="D1D5DB"/>
                </a:solidFill>
                <a:effectLst/>
                <a:latin typeface="Söhne"/>
              </a:rPr>
              <a:t> scan </a:t>
            </a:r>
            <a:r>
              <a:rPr lang="en-US" b="0" i="0" dirty="0" err="1">
                <a:solidFill>
                  <a:srgbClr val="D1D5DB"/>
                </a:solidFill>
                <a:effectLst/>
                <a:latin typeface="Söhne"/>
              </a:rPr>
              <a:t>những</a:t>
            </a:r>
            <a:r>
              <a:rPr lang="en-US" b="0" i="0" dirty="0">
                <a:solidFill>
                  <a:srgbClr val="D1D5DB"/>
                </a:solidFill>
                <a:effectLst/>
                <a:latin typeface="Söhne"/>
              </a:rPr>
              <a:t> </a:t>
            </a:r>
            <a:r>
              <a:rPr lang="en-US" b="0" i="0" dirty="0" err="1">
                <a:solidFill>
                  <a:srgbClr val="D1D5DB"/>
                </a:solidFill>
                <a:effectLst/>
                <a:latin typeface="Söhne"/>
              </a:rPr>
              <a:t>mục</a:t>
            </a:r>
            <a:r>
              <a:rPr lang="en-US" b="0" i="0" dirty="0">
                <a:solidFill>
                  <a:srgbClr val="D1D5DB"/>
                </a:solidFill>
                <a:effectLst/>
                <a:latin typeface="Söhne"/>
              </a:rPr>
              <a:t> </a:t>
            </a:r>
            <a:r>
              <a:rPr lang="en-US" b="0" i="0" dirty="0" err="1">
                <a:solidFill>
                  <a:srgbClr val="D1D5DB"/>
                </a:solidFill>
                <a:effectLst/>
                <a:latin typeface="Söhne"/>
              </a:rPr>
              <a:t>liên</a:t>
            </a:r>
            <a:r>
              <a:rPr lang="en-US" b="0" i="0" dirty="0">
                <a:solidFill>
                  <a:srgbClr val="D1D5DB"/>
                </a:solidFill>
                <a:effectLst/>
                <a:latin typeface="Söhne"/>
              </a:rPr>
              <a:t> </a:t>
            </a:r>
            <a:r>
              <a:rPr lang="en-US" b="0" i="0" dirty="0" err="1">
                <a:solidFill>
                  <a:srgbClr val="D1D5DB"/>
                </a:solidFill>
                <a:effectLst/>
                <a:latin typeface="Söhne"/>
              </a:rPr>
              <a:t>quan</a:t>
            </a:r>
            <a:endParaRPr lang="en-US" b="0" i="0" dirty="0">
              <a:solidFill>
                <a:srgbClr val="D1D5DB"/>
              </a:solidFill>
              <a:effectLst/>
              <a:latin typeface="Söhne"/>
            </a:endParaRPr>
          </a:p>
          <a:p>
            <a:r>
              <a:rPr lang="en-US" b="0" i="0" dirty="0">
                <a:solidFill>
                  <a:srgbClr val="D1D5DB"/>
                </a:solidFill>
                <a:effectLst/>
                <a:latin typeface="Söhne"/>
              </a:rPr>
              <a:t>Data Clustering: </a:t>
            </a:r>
            <a:r>
              <a:rPr lang="en-US" b="0" i="0" dirty="0" err="1">
                <a:solidFill>
                  <a:srgbClr val="D1D5DB"/>
                </a:solidFill>
                <a:effectLst/>
                <a:latin typeface="Söhne"/>
              </a:rPr>
              <a:t>Những</a:t>
            </a:r>
            <a:r>
              <a:rPr lang="en-US" b="0" i="0" dirty="0">
                <a:solidFill>
                  <a:srgbClr val="D1D5DB"/>
                </a:solidFill>
                <a:effectLst/>
                <a:latin typeface="Söhne"/>
              </a:rPr>
              <a:t> data </a:t>
            </a:r>
            <a:r>
              <a:rPr lang="en-US" b="0" i="0" dirty="0" err="1">
                <a:solidFill>
                  <a:srgbClr val="D1D5DB"/>
                </a:solidFill>
                <a:effectLst/>
                <a:latin typeface="Söhne"/>
              </a:rPr>
              <a:t>liên</a:t>
            </a:r>
            <a:r>
              <a:rPr lang="en-US" b="0" i="0" dirty="0">
                <a:solidFill>
                  <a:srgbClr val="D1D5DB"/>
                </a:solidFill>
                <a:effectLst/>
                <a:latin typeface="Söhne"/>
              </a:rPr>
              <a:t> </a:t>
            </a:r>
            <a:r>
              <a:rPr lang="en-US" b="0" i="0" dirty="0" err="1">
                <a:solidFill>
                  <a:srgbClr val="D1D5DB"/>
                </a:solidFill>
                <a:effectLst/>
                <a:latin typeface="Söhne"/>
              </a:rPr>
              <a:t>quan</a:t>
            </a:r>
            <a:r>
              <a:rPr lang="en-US" b="0" i="0" dirty="0">
                <a:solidFill>
                  <a:srgbClr val="D1D5DB"/>
                </a:solidFill>
                <a:effectLst/>
                <a:latin typeface="Söhne"/>
              </a:rPr>
              <a:t>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được</a:t>
            </a:r>
            <a:r>
              <a:rPr lang="en-US" b="0" i="0" dirty="0">
                <a:solidFill>
                  <a:srgbClr val="D1D5DB"/>
                </a:solidFill>
                <a:effectLst/>
                <a:latin typeface="Söhne"/>
              </a:rPr>
              <a:t> store </a:t>
            </a:r>
            <a:r>
              <a:rPr lang="en-US" b="0" i="0" dirty="0" err="1">
                <a:solidFill>
                  <a:srgbClr val="D1D5DB"/>
                </a:solidFill>
                <a:effectLst/>
                <a:latin typeface="Söhne"/>
              </a:rPr>
              <a:t>gần</a:t>
            </a:r>
            <a:r>
              <a:rPr lang="en-US" b="0" i="0" dirty="0">
                <a:solidFill>
                  <a:srgbClr val="D1D5DB"/>
                </a:solidFill>
                <a:effectLst/>
                <a:latin typeface="Söhne"/>
              </a:rPr>
              <a:t> </a:t>
            </a:r>
            <a:r>
              <a:rPr lang="en-US" b="0" i="0" dirty="0" err="1">
                <a:solidFill>
                  <a:srgbClr val="D1D5DB"/>
                </a:solidFill>
                <a:effectLst/>
                <a:latin typeface="Söhne"/>
              </a:rPr>
              <a:t>với</a:t>
            </a:r>
            <a:r>
              <a:rPr lang="en-US" b="0" i="0" dirty="0">
                <a:solidFill>
                  <a:srgbClr val="D1D5DB"/>
                </a:solidFill>
                <a:effectLst/>
                <a:latin typeface="Söhne"/>
              </a:rPr>
              <a:t> </a:t>
            </a:r>
            <a:r>
              <a:rPr lang="en-US" b="0" i="0" dirty="0" err="1">
                <a:solidFill>
                  <a:srgbClr val="D1D5DB"/>
                </a:solidFill>
                <a:effectLst/>
                <a:latin typeface="Söhne"/>
              </a:rPr>
              <a:t>nhau</a:t>
            </a:r>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2 keys </a:t>
            </a:r>
            <a:r>
              <a:rPr lang="en-US" b="0" i="0" dirty="0" err="1">
                <a:solidFill>
                  <a:srgbClr val="D1D5DB"/>
                </a:solidFill>
                <a:effectLst/>
                <a:latin typeface="Söhne"/>
              </a:rPr>
              <a:t>chính</a:t>
            </a:r>
            <a:r>
              <a:rPr lang="en-US" b="0" i="0" dirty="0">
                <a:solidFill>
                  <a:srgbClr val="D1D5DB"/>
                </a:solidFill>
                <a:effectLst/>
                <a:latin typeface="Söhne"/>
              </a:rPr>
              <a:t> </a:t>
            </a:r>
            <a:r>
              <a:rPr lang="en-US" b="0" i="0" dirty="0" err="1">
                <a:solidFill>
                  <a:srgbClr val="D1D5DB"/>
                </a:solidFill>
                <a:effectLst/>
                <a:latin typeface="Söhne"/>
              </a:rPr>
              <a:t>cần</a:t>
            </a:r>
            <a:r>
              <a:rPr lang="en-US" b="0" i="0" dirty="0">
                <a:solidFill>
                  <a:srgbClr val="D1D5DB"/>
                </a:solidFill>
                <a:effectLst/>
                <a:latin typeface="Söhne"/>
              </a:rPr>
              <a:t> </a:t>
            </a:r>
            <a:r>
              <a:rPr lang="en-US" b="0" i="0" dirty="0" err="1">
                <a:solidFill>
                  <a:srgbClr val="D1D5DB"/>
                </a:solidFill>
                <a:effectLst/>
                <a:latin typeface="Söhne"/>
              </a:rPr>
              <a:t>tập</a:t>
            </a:r>
            <a:r>
              <a:rPr lang="en-US" b="0" i="0" dirty="0">
                <a:solidFill>
                  <a:srgbClr val="D1D5DB"/>
                </a:solidFill>
                <a:effectLst/>
                <a:latin typeface="Söhne"/>
              </a:rPr>
              <a:t> </a:t>
            </a:r>
            <a:r>
              <a:rPr lang="en-US" b="0" i="0" dirty="0" err="1">
                <a:solidFill>
                  <a:srgbClr val="D1D5DB"/>
                </a:solidFill>
                <a:effectLst/>
                <a:latin typeface="Söhne"/>
              </a:rPr>
              <a:t>trung</a:t>
            </a:r>
            <a:endParaRPr lang="en-US" b="0" i="0" dirty="0">
              <a:solidFill>
                <a:srgbClr val="D1D5DB"/>
              </a:solidFill>
              <a:effectLst/>
              <a:latin typeface="Söhne"/>
            </a:endParaRPr>
          </a:p>
          <a:p>
            <a:r>
              <a:rPr lang="en-US" b="0" i="0" dirty="0">
                <a:solidFill>
                  <a:srgbClr val="D1D5DB"/>
                </a:solidFill>
                <a:effectLst/>
                <a:latin typeface="Söhne"/>
              </a:rPr>
              <a:t>- columnar</a:t>
            </a:r>
          </a:p>
          <a:p>
            <a:r>
              <a:rPr lang="en-US" b="0" i="0" dirty="0">
                <a:solidFill>
                  <a:srgbClr val="D1D5DB"/>
                </a:solidFill>
                <a:effectLst/>
                <a:latin typeface="Söhne"/>
              </a:rPr>
              <a:t>- distributed </a:t>
            </a:r>
            <a:r>
              <a:rPr lang="en-US" b="0" i="0" dirty="0" err="1">
                <a:solidFill>
                  <a:srgbClr val="D1D5DB"/>
                </a:solidFill>
                <a:effectLst/>
                <a:latin typeface="Söhne"/>
              </a:rPr>
              <a:t>để</a:t>
            </a:r>
            <a:r>
              <a:rPr lang="en-US" b="0" i="0" dirty="0">
                <a:solidFill>
                  <a:srgbClr val="D1D5DB"/>
                </a:solidFill>
                <a:effectLst/>
                <a:latin typeface="Söhne"/>
              </a:rPr>
              <a:t> </a:t>
            </a:r>
            <a:r>
              <a:rPr lang="en-US" b="0" i="0" dirty="0" err="1">
                <a:solidFill>
                  <a:srgbClr val="D1D5DB"/>
                </a:solidFill>
                <a:effectLst/>
                <a:latin typeface="Söhne"/>
              </a:rPr>
              <a:t>ý</a:t>
            </a:r>
            <a:r>
              <a:rPr lang="en-US" b="0" i="0" dirty="0">
                <a:solidFill>
                  <a:srgbClr val="D1D5DB"/>
                </a:solidFill>
                <a:effectLst/>
                <a:latin typeface="Söhne"/>
              </a:rPr>
              <a:t> </a:t>
            </a:r>
            <a:r>
              <a:rPr lang="en-US" b="0" i="0" dirty="0" err="1">
                <a:solidFill>
                  <a:srgbClr val="D1D5DB"/>
                </a:solidFill>
                <a:effectLst/>
                <a:latin typeface="Söhne"/>
              </a:rPr>
              <a:t>khi</a:t>
            </a:r>
            <a:r>
              <a:rPr lang="en-US" b="0" i="0" dirty="0">
                <a:solidFill>
                  <a:srgbClr val="D1D5DB"/>
                </a:solidFill>
                <a:effectLst/>
                <a:latin typeface="Söhne"/>
              </a:rPr>
              <a:t> </a:t>
            </a:r>
            <a:r>
              <a:rPr lang="en-US" b="0" i="0" dirty="0" err="1">
                <a:solidFill>
                  <a:srgbClr val="D1D5DB"/>
                </a:solidFill>
                <a:effectLst/>
                <a:latin typeface="Söhne"/>
              </a:rPr>
              <a:t>chọn</a:t>
            </a:r>
            <a:r>
              <a:rPr lang="en-US" b="0" i="0" dirty="0">
                <a:solidFill>
                  <a:srgbClr val="D1D5DB"/>
                </a:solidFill>
                <a:effectLst/>
                <a:latin typeface="Söhne"/>
              </a:rPr>
              <a:t> </a:t>
            </a:r>
            <a:r>
              <a:rPr lang="en-US" b="0" i="0" dirty="0" err="1">
                <a:solidFill>
                  <a:srgbClr val="D1D5DB"/>
                </a:solidFill>
                <a:effectLst/>
                <a:latin typeface="Söhne"/>
              </a:rPr>
              <a:t>BigQuery</a:t>
            </a: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764FE8ED-7006-C74E-A1E1-98539411368C}" type="slidenum">
              <a:rPr lang="en-VN" smtClean="0"/>
              <a:t>9</a:t>
            </a:fld>
            <a:endParaRPr lang="en-VN"/>
          </a:p>
        </p:txBody>
      </p:sp>
    </p:spTree>
    <p:extLst>
      <p:ext uri="{BB962C8B-B14F-4D97-AF65-F5344CB8AC3E}">
        <p14:creationId xmlns:p14="http://schemas.microsoft.com/office/powerpoint/2010/main" val="422969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12529"/>
                </a:solidFill>
                <a:effectLst/>
                <a:latin typeface="Gentium Book Basic"/>
              </a:rPr>
              <a:t>WRITE?</a:t>
            </a:r>
          </a:p>
          <a:p>
            <a:pPr marL="171450" indent="-171450">
              <a:buFontTx/>
              <a:buChar char="-"/>
            </a:pPr>
            <a:r>
              <a:rPr lang="en-US" b="0" i="0" dirty="0">
                <a:solidFill>
                  <a:srgbClr val="212529"/>
                </a:solidFill>
                <a:effectLst/>
                <a:latin typeface="Gentium Book Basic"/>
              </a:rPr>
              <a:t>This allows the database write a row quickly because, all that needs to be done to write to it is to tack on another row to the end of the data.</a:t>
            </a:r>
          </a:p>
          <a:p>
            <a:pPr marL="171450" indent="-171450">
              <a:buFontTx/>
              <a:buChar char="-"/>
            </a:pPr>
            <a:r>
              <a:rPr lang="en-US" b="0" i="0" dirty="0">
                <a:solidFill>
                  <a:srgbClr val="212529"/>
                </a:solidFill>
                <a:effectLst/>
                <a:latin typeface="Gentium Book Basic"/>
              </a:rPr>
              <a:t>Add a new record. append it to the end of the current data</a:t>
            </a:r>
          </a:p>
          <a:p>
            <a:pPr marL="171450" indent="-171450">
              <a:buFontTx/>
              <a:buChar char="-"/>
            </a:pPr>
            <a:r>
              <a:rPr lang="en-US" b="0" i="0" dirty="0">
                <a:solidFill>
                  <a:srgbClr val="212529"/>
                </a:solidFill>
                <a:effectLst/>
                <a:latin typeface="Gentium Book Basic"/>
              </a:rPr>
              <a:t>READ?</a:t>
            </a:r>
          </a:p>
          <a:p>
            <a:pPr marL="171450" indent="-171450">
              <a:buFontTx/>
              <a:buChar char="-"/>
            </a:pPr>
            <a:r>
              <a:rPr lang="en-VN" dirty="0"/>
              <a:t>Retrieve a row or set of row fast</a:t>
            </a:r>
          </a:p>
          <a:p>
            <a:pPr marL="171450" indent="-171450">
              <a:buFontTx/>
              <a:buChar char="-"/>
            </a:pPr>
            <a:r>
              <a:rPr lang="en-VN" dirty="0"/>
              <a:t>Issue when aggregation, extra data into memory -&gt; slower than only select</a:t>
            </a:r>
          </a:p>
          <a:p>
            <a:pPr marL="171450" indent="-171450">
              <a:buFontTx/>
              <a:buChar char="-"/>
            </a:pPr>
            <a:r>
              <a:rPr lang="en-VN" dirty="0"/>
              <a:t>If data in many disks when need to access many disks to get whole data</a:t>
            </a:r>
          </a:p>
          <a:p>
            <a:pPr marL="171450" indent="-171450">
              <a:buFontTx/>
              <a:buChar char="-"/>
            </a:pPr>
            <a:endParaRPr lang="en-VN" dirty="0"/>
          </a:p>
          <a:p>
            <a:pPr marL="171450" indent="-171450">
              <a:buFontTx/>
              <a:buChar char="-"/>
            </a:pPr>
            <a:r>
              <a:rPr lang="en-VN" dirty="0"/>
              <a:t>Adding data to row is quick. </a:t>
            </a:r>
          </a:p>
          <a:p>
            <a:pPr marL="171450" indent="-171450">
              <a:buFontTx/>
              <a:buChar char="-"/>
            </a:pPr>
            <a:r>
              <a:rPr lang="en-VN" dirty="0"/>
              <a:t>Getting data out require extra memory to be used and multiple disks to be accessed</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11</a:t>
            </a:fld>
            <a:endParaRPr lang="en-VN"/>
          </a:p>
        </p:txBody>
      </p:sp>
    </p:spTree>
    <p:extLst>
      <p:ext uri="{BB962C8B-B14F-4D97-AF65-F5344CB8AC3E}">
        <p14:creationId xmlns:p14="http://schemas.microsoft.com/office/powerpoint/2010/main" val="961014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12529"/>
                </a:solidFill>
                <a:effectLst/>
                <a:latin typeface="Gentium Book Basic"/>
              </a:rPr>
              <a:t>WRITE?</a:t>
            </a:r>
          </a:p>
          <a:p>
            <a:pPr marL="171450" indent="-171450">
              <a:buFontTx/>
              <a:buChar char="-"/>
            </a:pPr>
            <a:r>
              <a:rPr lang="en-US" b="0" i="0" dirty="0">
                <a:solidFill>
                  <a:srgbClr val="212529"/>
                </a:solidFill>
                <a:effectLst/>
                <a:latin typeface="Gentium Book Basic"/>
              </a:rPr>
              <a:t>Need to know exactly where to input data not only append new one</a:t>
            </a:r>
          </a:p>
          <a:p>
            <a:pPr marL="171450" indent="-171450">
              <a:buFontTx/>
              <a:buChar char="-"/>
            </a:pPr>
            <a:r>
              <a:rPr lang="en-US" b="0" i="0" dirty="0">
                <a:solidFill>
                  <a:srgbClr val="212529"/>
                </a:solidFill>
                <a:effectLst/>
                <a:latin typeface="Gentium Book Basic"/>
              </a:rPr>
              <a:t>READ?</a:t>
            </a:r>
          </a:p>
          <a:p>
            <a:pPr marL="171450" indent="-171450">
              <a:buFontTx/>
              <a:buChar char="-"/>
            </a:pPr>
            <a:r>
              <a:rPr lang="en-VN" dirty="0"/>
              <a:t>Same problem with row storage but it will different with separate this</a:t>
            </a:r>
          </a:p>
          <a:p>
            <a:pPr marL="171450" indent="-171450">
              <a:buFontTx/>
              <a:buChar char="-"/>
            </a:pPr>
            <a:r>
              <a:rPr lang="en-VN" dirty="0"/>
              <a:t>Issue when aggregation, extra data into memory -&gt; slower than only select</a:t>
            </a:r>
          </a:p>
          <a:p>
            <a:pPr marL="171450" indent="-171450">
              <a:buFontTx/>
              <a:buChar char="-"/>
            </a:pPr>
            <a:r>
              <a:rPr lang="en-VN" dirty="0"/>
              <a:t>If data in many disks when need to access many disks to get whole data</a:t>
            </a:r>
          </a:p>
          <a:p>
            <a:pPr marL="171450" indent="-171450">
              <a:buFontTx/>
              <a:buChar char="-"/>
            </a:pPr>
            <a:endParaRPr lang="en-VN" dirty="0"/>
          </a:p>
          <a:p>
            <a:pPr marL="171450" indent="-171450">
              <a:buFontTx/>
              <a:buChar char="-"/>
            </a:pPr>
            <a:r>
              <a:rPr lang="en-VN" dirty="0"/>
              <a:t>Not quick same with row. </a:t>
            </a:r>
          </a:p>
          <a:p>
            <a:pPr marL="171450" indent="-171450">
              <a:buFontTx/>
              <a:buChar char="-"/>
            </a:pPr>
            <a:r>
              <a:rPr lang="en-VN" dirty="0"/>
              <a:t>Getting data out require extra memory to be used but can be less disks to be accessed to handle aggregation</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12</a:t>
            </a:fld>
            <a:endParaRPr lang="en-VN"/>
          </a:p>
        </p:txBody>
      </p:sp>
    </p:spTree>
    <p:extLst>
      <p:ext uri="{BB962C8B-B14F-4D97-AF65-F5344CB8AC3E}">
        <p14:creationId xmlns:p14="http://schemas.microsoft.com/office/powerpoint/2010/main" val="3512650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14</a:t>
            </a:fld>
            <a:endParaRPr lang="en-VN"/>
          </a:p>
        </p:txBody>
      </p:sp>
    </p:spTree>
    <p:extLst>
      <p:ext uri="{BB962C8B-B14F-4D97-AF65-F5344CB8AC3E}">
        <p14:creationId xmlns:p14="http://schemas.microsoft.com/office/powerpoint/2010/main" val="397839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ADB1-B070-39BD-7E39-7BED264C0E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9E41602F-8817-3C98-1568-45983098C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0FEE648B-F2AB-AF71-7985-0DAD432040A8}"/>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5" name="Footer Placeholder 4">
            <a:extLst>
              <a:ext uri="{FF2B5EF4-FFF2-40B4-BE49-F238E27FC236}">
                <a16:creationId xmlns:a16="http://schemas.microsoft.com/office/drawing/2014/main" id="{A5F5628A-6C8C-71E4-A75F-A5935B152FF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E371D50-D8B0-C528-EA42-8F42F149CE92}"/>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142357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FB04-3D8D-0CFF-2D8D-D92B4A047C76}"/>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2543328-8BE3-4FE2-269F-3D61643392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0938C33-C8D5-4B65-00C3-BB56454447E3}"/>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5" name="Footer Placeholder 4">
            <a:extLst>
              <a:ext uri="{FF2B5EF4-FFF2-40B4-BE49-F238E27FC236}">
                <a16:creationId xmlns:a16="http://schemas.microsoft.com/office/drawing/2014/main" id="{26529D18-51AE-479A-4412-096D0590015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AF7A63E-81D5-ADA3-33BB-E404137B4D50}"/>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67576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FB4C6F-7B82-5304-D159-AA8284B5CA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B0CD7007-2055-D70A-BA1C-A9FF701E2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793E572-072C-C8E0-3DB0-9F4661E2D098}"/>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5" name="Footer Placeholder 4">
            <a:extLst>
              <a:ext uri="{FF2B5EF4-FFF2-40B4-BE49-F238E27FC236}">
                <a16:creationId xmlns:a16="http://schemas.microsoft.com/office/drawing/2014/main" id="{0307B516-F3D5-C298-C8BC-81470CD3711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16950B6-348F-2C39-2A5A-26B27CB2AD89}"/>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706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0C6A-5828-816D-8D29-EF4AF0883C2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5785F1E-166E-7FB8-BB5F-153368335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487A82D-6137-7B4F-CCB0-31067F2663B1}"/>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5" name="Footer Placeholder 4">
            <a:extLst>
              <a:ext uri="{FF2B5EF4-FFF2-40B4-BE49-F238E27FC236}">
                <a16:creationId xmlns:a16="http://schemas.microsoft.com/office/drawing/2014/main" id="{3FCE7598-80EC-93FE-FE84-401B4412973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96889CA-4102-D301-2791-556EF09168C9}"/>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13651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B6F8-EB81-F1E8-7137-1DBE3C43DA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09A4BCB3-236B-A1FA-F65B-5F242168B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5DBA5-7787-314E-FB8D-CFAB8D31BB9E}"/>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5" name="Footer Placeholder 4">
            <a:extLst>
              <a:ext uri="{FF2B5EF4-FFF2-40B4-BE49-F238E27FC236}">
                <a16:creationId xmlns:a16="http://schemas.microsoft.com/office/drawing/2014/main" id="{4683894D-0BCF-AE95-01F3-426E7B41E4A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729946B-6268-7747-DB8C-BCFF2C1FF794}"/>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75157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1A13-69FC-66C1-67B1-4626D66274D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6DD1BFA-8A5D-6489-4106-B054F2CC62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7CC1EC58-A079-C799-31AC-F515EAA40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F6339A7B-AB83-E1FF-5891-EBBB9842222F}"/>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6" name="Footer Placeholder 5">
            <a:extLst>
              <a:ext uri="{FF2B5EF4-FFF2-40B4-BE49-F238E27FC236}">
                <a16:creationId xmlns:a16="http://schemas.microsoft.com/office/drawing/2014/main" id="{32EEA9D6-B0A7-2886-AE8C-40E8FF06AF5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977DAED-15ED-3E06-4348-6AFBFD15B7FD}"/>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90449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ED27-3E81-5694-E8DF-05B10EA31A16}"/>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8E8B451E-C254-5A8F-A5F2-A0D3A8575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A37550-4EEB-0AB6-46FA-64CE62932E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5B2D5713-61FA-885A-BD31-4D625716B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75587-61C6-D08D-2E15-7BDB34D944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1972AFD8-A973-7632-1C6D-0D954B12C037}"/>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8" name="Footer Placeholder 7">
            <a:extLst>
              <a:ext uri="{FF2B5EF4-FFF2-40B4-BE49-F238E27FC236}">
                <a16:creationId xmlns:a16="http://schemas.microsoft.com/office/drawing/2014/main" id="{13C77E26-2DEC-9AFA-A9A3-3FEB0B5543AF}"/>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45D0C69D-0AA9-589A-9467-94BC7ED110B7}"/>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237757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5738-53CB-68DE-3644-FCA37CE4B22B}"/>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F1828C68-D2C0-8304-D855-155CE7D73548}"/>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4" name="Footer Placeholder 3">
            <a:extLst>
              <a:ext uri="{FF2B5EF4-FFF2-40B4-BE49-F238E27FC236}">
                <a16:creationId xmlns:a16="http://schemas.microsoft.com/office/drawing/2014/main" id="{50C847DA-F6E7-2252-79FB-D2408CBA56BC}"/>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7C4BC441-8E57-43DA-05C4-BD11CC622BFD}"/>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85255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E65E6-D126-F1EA-C103-32B8DDD262C4}"/>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3" name="Footer Placeholder 2">
            <a:extLst>
              <a:ext uri="{FF2B5EF4-FFF2-40B4-BE49-F238E27FC236}">
                <a16:creationId xmlns:a16="http://schemas.microsoft.com/office/drawing/2014/main" id="{CE67B46F-4423-E820-4E6E-2FB916E9DAD2}"/>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388EF53A-C26F-CE2B-A6F6-A96E15B92185}"/>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158629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8AA8-3B5D-5AF7-1EAA-EDC79CFFF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FEF04D36-16AB-B4CD-ED1D-10BEBB54C9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214D88AE-7796-B4AC-7F44-DA1CE92DE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F9B30-156D-B438-4969-E5335D28F7B6}"/>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6" name="Footer Placeholder 5">
            <a:extLst>
              <a:ext uri="{FF2B5EF4-FFF2-40B4-BE49-F238E27FC236}">
                <a16:creationId xmlns:a16="http://schemas.microsoft.com/office/drawing/2014/main" id="{6C07A20B-0DCF-A175-CF70-39A1539B6A07}"/>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134BDFF-9BFF-1C3F-40CB-975A1A13E4E1}"/>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273965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D0D0-877F-3198-EFEC-83DB3BF31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7BEC38D9-E4DA-E4A1-6A5B-C3FCD85EB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0B8BAAB2-496B-4846-2FCD-DD2FFBDEC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49203-AAAE-F65F-36B0-FD22B3FCA57F}"/>
              </a:ext>
            </a:extLst>
          </p:cNvPr>
          <p:cNvSpPr>
            <a:spLocks noGrp="1"/>
          </p:cNvSpPr>
          <p:nvPr>
            <p:ph type="dt" sz="half" idx="10"/>
          </p:nvPr>
        </p:nvSpPr>
        <p:spPr/>
        <p:txBody>
          <a:bodyPr/>
          <a:lstStyle/>
          <a:p>
            <a:fld id="{678A0355-A950-FF46-9943-861FCA07D05A}" type="datetimeFigureOut">
              <a:rPr lang="en-VN" smtClean="0"/>
              <a:t>29/07/2023</a:t>
            </a:fld>
            <a:endParaRPr lang="en-VN"/>
          </a:p>
        </p:txBody>
      </p:sp>
      <p:sp>
        <p:nvSpPr>
          <p:cNvPr id="6" name="Footer Placeholder 5">
            <a:extLst>
              <a:ext uri="{FF2B5EF4-FFF2-40B4-BE49-F238E27FC236}">
                <a16:creationId xmlns:a16="http://schemas.microsoft.com/office/drawing/2014/main" id="{C9BFEE03-4CFE-109E-03EB-696A44958DC6}"/>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8C7E6F7-197D-87F9-863C-7D2EE1BC46BC}"/>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16421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67603-D2E9-2B12-7DDF-6BD84CDC01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0250B125-2A77-8F10-2328-786211AC7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315B09D-A0BE-FB4D-DBE3-1A0B39E3D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A0355-A950-FF46-9943-861FCA07D05A}" type="datetimeFigureOut">
              <a:rPr lang="en-VN" smtClean="0"/>
              <a:t>29/07/2023</a:t>
            </a:fld>
            <a:endParaRPr lang="en-VN"/>
          </a:p>
        </p:txBody>
      </p:sp>
      <p:sp>
        <p:nvSpPr>
          <p:cNvPr id="5" name="Footer Placeholder 4">
            <a:extLst>
              <a:ext uri="{FF2B5EF4-FFF2-40B4-BE49-F238E27FC236}">
                <a16:creationId xmlns:a16="http://schemas.microsoft.com/office/drawing/2014/main" id="{B78F2819-938B-5FDC-260C-5A53E8A40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3D013563-4891-FB4A-A364-0AD516D1B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257E8-555A-4449-B470-EAC59F37E4F1}" type="slidenum">
              <a:rPr lang="en-VN" smtClean="0"/>
              <a:t>‹#›</a:t>
            </a:fld>
            <a:endParaRPr lang="en-VN"/>
          </a:p>
        </p:txBody>
      </p:sp>
    </p:spTree>
    <p:extLst>
      <p:ext uri="{BB962C8B-B14F-4D97-AF65-F5344CB8AC3E}">
        <p14:creationId xmlns:p14="http://schemas.microsoft.com/office/powerpoint/2010/main" val="176186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pp.pluralsight.com/course-player?clipId=aa68b40c-a411-463c-ba23-74af64587294" TargetMode="External"/><Relationship Id="rId7" Type="http://schemas.openxmlformats.org/officeDocument/2006/relationships/hyperlink" Target="https://openai.com/" TargetMode="External"/><Relationship Id="rId2" Type="http://schemas.openxmlformats.org/officeDocument/2006/relationships/hyperlink" Target="https://dataschool.com/data-modeling-101/row-vs-column-oriented-databases/" TargetMode="External"/><Relationship Id="rId1" Type="http://schemas.openxmlformats.org/officeDocument/2006/relationships/slideLayout" Target="../slideLayouts/slideLayout2.xml"/><Relationship Id="rId6" Type="http://schemas.openxmlformats.org/officeDocument/2006/relationships/hyperlink" Target="https://www.slideshare.net/TanviParikh1/big-query-50522330" TargetMode="External"/><Relationship Id="rId5" Type="http://schemas.openxmlformats.org/officeDocument/2006/relationships/hyperlink" Target="https://www.slideshare.net/greenido/idos-paris-big-query-basics" TargetMode="External"/><Relationship Id="rId4" Type="http://schemas.openxmlformats.org/officeDocument/2006/relationships/hyperlink" Target="https://app.pluralsight.com/library/courses/0d99571d-df43-4455-8134-78accef8f1b7/table-of-content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3.jpe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3347C1-AFA4-F908-864B-CD0E68EE226E}"/>
              </a:ext>
            </a:extLst>
          </p:cNvPr>
          <p:cNvSpPr>
            <a:spLocks noGrp="1"/>
          </p:cNvSpPr>
          <p:nvPr>
            <p:ph type="ctrTitle"/>
          </p:nvPr>
        </p:nvSpPr>
        <p:spPr>
          <a:xfrm>
            <a:off x="660042" y="891652"/>
            <a:ext cx="4412021" cy="3030724"/>
          </a:xfrm>
        </p:spPr>
        <p:txBody>
          <a:bodyPr anchor="b">
            <a:normAutofit/>
          </a:bodyPr>
          <a:lstStyle/>
          <a:p>
            <a:pPr algn="r"/>
            <a:r>
              <a:rPr lang="en-VN" sz="4000">
                <a:solidFill>
                  <a:srgbClr val="FFFFFF"/>
                </a:solidFill>
              </a:rPr>
              <a:t>BigQuery</a:t>
            </a:r>
          </a:p>
        </p:txBody>
      </p:sp>
      <p:sp>
        <p:nvSpPr>
          <p:cNvPr id="3" name="Subtitle 2">
            <a:extLst>
              <a:ext uri="{FF2B5EF4-FFF2-40B4-BE49-F238E27FC236}">
                <a16:creationId xmlns:a16="http://schemas.microsoft.com/office/drawing/2014/main" id="{CCEE0FDD-F164-482A-102D-66C4048D26C4}"/>
              </a:ext>
            </a:extLst>
          </p:cNvPr>
          <p:cNvSpPr>
            <a:spLocks noGrp="1"/>
          </p:cNvSpPr>
          <p:nvPr>
            <p:ph type="subTitle" idx="1"/>
          </p:nvPr>
        </p:nvSpPr>
        <p:spPr>
          <a:xfrm>
            <a:off x="945791" y="4745317"/>
            <a:ext cx="4126272" cy="1375145"/>
          </a:xfrm>
        </p:spPr>
        <p:txBody>
          <a:bodyPr>
            <a:normAutofit/>
          </a:bodyPr>
          <a:lstStyle/>
          <a:p>
            <a:pPr algn="r"/>
            <a:endParaRPr lang="en-VN">
              <a:solidFill>
                <a:srgbClr val="FFFFFF"/>
              </a:solidFill>
            </a:endParaRPr>
          </a:p>
        </p:txBody>
      </p:sp>
      <p:pic>
        <p:nvPicPr>
          <p:cNvPr id="5" name="Graphic 4">
            <a:extLst>
              <a:ext uri="{FF2B5EF4-FFF2-40B4-BE49-F238E27FC236}">
                <a16:creationId xmlns:a16="http://schemas.microsoft.com/office/drawing/2014/main" id="{C4F26369-1EBB-7EEA-E0A4-17485948D6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602615"/>
            <a:ext cx="5608320" cy="5608320"/>
          </a:xfrm>
          <a:prstGeom prst="rect">
            <a:avLst/>
          </a:prstGeom>
        </p:spPr>
      </p:pic>
    </p:spTree>
    <p:extLst>
      <p:ext uri="{BB962C8B-B14F-4D97-AF65-F5344CB8AC3E}">
        <p14:creationId xmlns:p14="http://schemas.microsoft.com/office/powerpoint/2010/main" val="410264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9AD55-26EA-C319-4A43-85AAA0F9CD7D}"/>
              </a:ext>
            </a:extLst>
          </p:cNvPr>
          <p:cNvSpPr>
            <a:spLocks noGrp="1"/>
          </p:cNvSpPr>
          <p:nvPr>
            <p:ph type="title"/>
          </p:nvPr>
        </p:nvSpPr>
        <p:spPr>
          <a:xfrm>
            <a:off x="1178416" y="962166"/>
            <a:ext cx="4290809" cy="4421876"/>
          </a:xfrm>
        </p:spPr>
        <p:txBody>
          <a:bodyPr anchor="t">
            <a:normAutofit/>
          </a:bodyPr>
          <a:lstStyle/>
          <a:p>
            <a:pPr algn="r"/>
            <a:r>
              <a:rPr lang="en-VN" sz="4000"/>
              <a:t>How to get started with BigQuery</a:t>
            </a:r>
          </a:p>
        </p:txBody>
      </p:sp>
      <p:sp>
        <p:nvSpPr>
          <p:cNvPr id="3" name="Content Placeholder 2">
            <a:extLst>
              <a:ext uri="{FF2B5EF4-FFF2-40B4-BE49-F238E27FC236}">
                <a16:creationId xmlns:a16="http://schemas.microsoft.com/office/drawing/2014/main" id="{0544B4E5-014D-401F-A6A8-9AFC540A8AA5}"/>
              </a:ext>
            </a:extLst>
          </p:cNvPr>
          <p:cNvSpPr>
            <a:spLocks noGrp="1"/>
          </p:cNvSpPr>
          <p:nvPr>
            <p:ph idx="1"/>
          </p:nvPr>
        </p:nvSpPr>
        <p:spPr>
          <a:xfrm>
            <a:off x="6096000" y="962167"/>
            <a:ext cx="4728692" cy="4743174"/>
          </a:xfrm>
        </p:spPr>
        <p:txBody>
          <a:bodyPr anchor="t">
            <a:normAutofit/>
          </a:bodyPr>
          <a:lstStyle/>
          <a:p>
            <a:r>
              <a:rPr lang="en-VN" sz="2000"/>
              <a:t>Setup Google Cloud Account</a:t>
            </a:r>
          </a:p>
          <a:p>
            <a:r>
              <a:rPr lang="en-VN" sz="2000"/>
              <a:t>Create BigQuery Project</a:t>
            </a:r>
          </a:p>
          <a:p>
            <a:r>
              <a:rPr lang="en-VN" sz="2000"/>
              <a:t>Load data into BigQuery</a:t>
            </a:r>
          </a:p>
          <a:p>
            <a:r>
              <a:rPr lang="en-VN" sz="2000"/>
              <a:t>Query Data</a:t>
            </a:r>
          </a:p>
          <a:p>
            <a:r>
              <a:rPr lang="en-VN" sz="2000"/>
              <a:t>Visualization Result</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68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8219-6B95-0FBE-F57D-700C4A11A5F4}"/>
              </a:ext>
            </a:extLst>
          </p:cNvPr>
          <p:cNvSpPr>
            <a:spLocks noGrp="1"/>
          </p:cNvSpPr>
          <p:nvPr>
            <p:ph type="title"/>
          </p:nvPr>
        </p:nvSpPr>
        <p:spPr/>
        <p:txBody>
          <a:bodyPr/>
          <a:lstStyle/>
          <a:p>
            <a:r>
              <a:rPr lang="en-VN" sz="4400" dirty="0"/>
              <a:t>Row Storage</a:t>
            </a:r>
            <a:endParaRPr lang="en-VN" dirty="0"/>
          </a:p>
        </p:txBody>
      </p:sp>
      <p:pic>
        <p:nvPicPr>
          <p:cNvPr id="5" name="Content Placeholder 4" descr="A table with black text&#10;&#10;Description automatically generated">
            <a:extLst>
              <a:ext uri="{FF2B5EF4-FFF2-40B4-BE49-F238E27FC236}">
                <a16:creationId xmlns:a16="http://schemas.microsoft.com/office/drawing/2014/main" id="{8547FA07-DA35-00FD-112C-EDA96E6AF9E7}"/>
              </a:ext>
            </a:extLst>
          </p:cNvPr>
          <p:cNvPicPr>
            <a:picLocks noGrp="1" noChangeAspect="1"/>
          </p:cNvPicPr>
          <p:nvPr>
            <p:ph idx="1"/>
          </p:nvPr>
        </p:nvPicPr>
        <p:blipFill>
          <a:blip r:embed="rId3"/>
          <a:stretch>
            <a:fillRect/>
          </a:stretch>
        </p:blipFill>
        <p:spPr>
          <a:xfrm>
            <a:off x="772886" y="1708828"/>
            <a:ext cx="3820886" cy="1365921"/>
          </a:xfrm>
        </p:spPr>
      </p:pic>
      <p:pic>
        <p:nvPicPr>
          <p:cNvPr id="7" name="Picture 6">
            <a:extLst>
              <a:ext uri="{FF2B5EF4-FFF2-40B4-BE49-F238E27FC236}">
                <a16:creationId xmlns:a16="http://schemas.microsoft.com/office/drawing/2014/main" id="{F2772132-B662-B73B-B110-EC7200AC49B8}"/>
              </a:ext>
            </a:extLst>
          </p:cNvPr>
          <p:cNvPicPr>
            <a:picLocks noChangeAspect="1"/>
          </p:cNvPicPr>
          <p:nvPr/>
        </p:nvPicPr>
        <p:blipFill>
          <a:blip r:embed="rId4"/>
          <a:stretch>
            <a:fillRect/>
          </a:stretch>
        </p:blipFill>
        <p:spPr>
          <a:xfrm>
            <a:off x="772886" y="3710453"/>
            <a:ext cx="7772400" cy="501069"/>
          </a:xfrm>
          <a:prstGeom prst="rect">
            <a:avLst/>
          </a:prstGeom>
        </p:spPr>
      </p:pic>
      <p:pic>
        <p:nvPicPr>
          <p:cNvPr id="9" name="Picture 8">
            <a:extLst>
              <a:ext uri="{FF2B5EF4-FFF2-40B4-BE49-F238E27FC236}">
                <a16:creationId xmlns:a16="http://schemas.microsoft.com/office/drawing/2014/main" id="{0C58EB0E-87A3-9067-F250-EC77EBA1262D}"/>
              </a:ext>
            </a:extLst>
          </p:cNvPr>
          <p:cNvPicPr>
            <a:picLocks noChangeAspect="1"/>
          </p:cNvPicPr>
          <p:nvPr/>
        </p:nvPicPr>
        <p:blipFill>
          <a:blip r:embed="rId5"/>
          <a:stretch>
            <a:fillRect/>
          </a:stretch>
        </p:blipFill>
        <p:spPr>
          <a:xfrm>
            <a:off x="772886" y="5577443"/>
            <a:ext cx="7772400" cy="461955"/>
          </a:xfrm>
          <a:prstGeom prst="rect">
            <a:avLst/>
          </a:prstGeom>
        </p:spPr>
      </p:pic>
      <p:sp>
        <p:nvSpPr>
          <p:cNvPr id="10" name="TextBox 9">
            <a:extLst>
              <a:ext uri="{FF2B5EF4-FFF2-40B4-BE49-F238E27FC236}">
                <a16:creationId xmlns:a16="http://schemas.microsoft.com/office/drawing/2014/main" id="{D3FEACC7-9A37-E44A-0CD9-338D52691430}"/>
              </a:ext>
            </a:extLst>
          </p:cNvPr>
          <p:cNvSpPr txBox="1"/>
          <p:nvPr/>
        </p:nvSpPr>
        <p:spPr>
          <a:xfrm>
            <a:off x="6670431" y="1690688"/>
            <a:ext cx="4925786" cy="461665"/>
          </a:xfrm>
          <a:prstGeom prst="rect">
            <a:avLst/>
          </a:prstGeom>
          <a:noFill/>
        </p:spPr>
        <p:txBody>
          <a:bodyPr wrap="square" rtlCol="0">
            <a:spAutoFit/>
          </a:bodyPr>
          <a:lstStyle/>
          <a:p>
            <a:pPr algn="r"/>
            <a:r>
              <a:rPr lang="en-VN" sz="2400" dirty="0">
                <a:solidFill>
                  <a:srgbClr val="FF0000"/>
                </a:solidFill>
              </a:rPr>
              <a:t>How it write?</a:t>
            </a:r>
          </a:p>
        </p:txBody>
      </p:sp>
      <p:sp>
        <p:nvSpPr>
          <p:cNvPr id="11" name="TextBox 10">
            <a:extLst>
              <a:ext uri="{FF2B5EF4-FFF2-40B4-BE49-F238E27FC236}">
                <a16:creationId xmlns:a16="http://schemas.microsoft.com/office/drawing/2014/main" id="{2B4D471A-E449-832D-CF63-B00930031013}"/>
              </a:ext>
            </a:extLst>
          </p:cNvPr>
          <p:cNvSpPr txBox="1"/>
          <p:nvPr/>
        </p:nvSpPr>
        <p:spPr>
          <a:xfrm>
            <a:off x="6670431" y="2261745"/>
            <a:ext cx="4925786" cy="461665"/>
          </a:xfrm>
          <a:prstGeom prst="rect">
            <a:avLst/>
          </a:prstGeom>
          <a:noFill/>
        </p:spPr>
        <p:txBody>
          <a:bodyPr wrap="square" rtlCol="0">
            <a:spAutoFit/>
          </a:bodyPr>
          <a:lstStyle/>
          <a:p>
            <a:pPr algn="r"/>
            <a:r>
              <a:rPr lang="en-VN" sz="2400" dirty="0">
                <a:solidFill>
                  <a:srgbClr val="FF0000"/>
                </a:solidFill>
              </a:rPr>
              <a:t>How it read?</a:t>
            </a:r>
          </a:p>
        </p:txBody>
      </p:sp>
      <p:sp>
        <p:nvSpPr>
          <p:cNvPr id="15" name="TextBox 14">
            <a:extLst>
              <a:ext uri="{FF2B5EF4-FFF2-40B4-BE49-F238E27FC236}">
                <a16:creationId xmlns:a16="http://schemas.microsoft.com/office/drawing/2014/main" id="{0AB46F24-536E-4F2D-0E29-1488F78DE390}"/>
              </a:ext>
            </a:extLst>
          </p:cNvPr>
          <p:cNvSpPr txBox="1"/>
          <p:nvPr/>
        </p:nvSpPr>
        <p:spPr>
          <a:xfrm>
            <a:off x="852018" y="5097638"/>
            <a:ext cx="3807068" cy="461665"/>
          </a:xfrm>
          <a:prstGeom prst="rect">
            <a:avLst/>
          </a:prstGeom>
          <a:noFill/>
        </p:spPr>
        <p:txBody>
          <a:bodyPr wrap="square" rtlCol="0">
            <a:spAutoFit/>
          </a:bodyPr>
          <a:lstStyle/>
          <a:p>
            <a:r>
              <a:rPr lang="en-VN" sz="2400" dirty="0">
                <a:solidFill>
                  <a:srgbClr val="FF0000"/>
                </a:solidFill>
              </a:rPr>
              <a:t>Append</a:t>
            </a:r>
          </a:p>
        </p:txBody>
      </p:sp>
    </p:spTree>
    <p:extLst>
      <p:ext uri="{BB962C8B-B14F-4D97-AF65-F5344CB8AC3E}">
        <p14:creationId xmlns:p14="http://schemas.microsoft.com/office/powerpoint/2010/main" val="66126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8219-6B95-0FBE-F57D-700C4A11A5F4}"/>
              </a:ext>
            </a:extLst>
          </p:cNvPr>
          <p:cNvSpPr>
            <a:spLocks noGrp="1"/>
          </p:cNvSpPr>
          <p:nvPr>
            <p:ph type="title"/>
          </p:nvPr>
        </p:nvSpPr>
        <p:spPr/>
        <p:txBody>
          <a:bodyPr/>
          <a:lstStyle/>
          <a:p>
            <a:r>
              <a:rPr lang="en-VN" sz="4400" dirty="0"/>
              <a:t>Columnar Storage</a:t>
            </a:r>
            <a:endParaRPr lang="en-VN" dirty="0"/>
          </a:p>
        </p:txBody>
      </p:sp>
      <p:pic>
        <p:nvPicPr>
          <p:cNvPr id="5" name="Content Placeholder 4" descr="A table with black text&#10;&#10;Description automatically generated">
            <a:extLst>
              <a:ext uri="{FF2B5EF4-FFF2-40B4-BE49-F238E27FC236}">
                <a16:creationId xmlns:a16="http://schemas.microsoft.com/office/drawing/2014/main" id="{8547FA07-DA35-00FD-112C-EDA96E6AF9E7}"/>
              </a:ext>
            </a:extLst>
          </p:cNvPr>
          <p:cNvPicPr>
            <a:picLocks noGrp="1" noChangeAspect="1"/>
          </p:cNvPicPr>
          <p:nvPr>
            <p:ph idx="1"/>
          </p:nvPr>
        </p:nvPicPr>
        <p:blipFill>
          <a:blip r:embed="rId3"/>
          <a:stretch>
            <a:fillRect/>
          </a:stretch>
        </p:blipFill>
        <p:spPr>
          <a:xfrm>
            <a:off x="772886" y="1708828"/>
            <a:ext cx="3820886" cy="1365921"/>
          </a:xfrm>
        </p:spPr>
      </p:pic>
      <p:sp>
        <p:nvSpPr>
          <p:cNvPr id="10" name="TextBox 9">
            <a:extLst>
              <a:ext uri="{FF2B5EF4-FFF2-40B4-BE49-F238E27FC236}">
                <a16:creationId xmlns:a16="http://schemas.microsoft.com/office/drawing/2014/main" id="{D3FEACC7-9A37-E44A-0CD9-338D52691430}"/>
              </a:ext>
            </a:extLst>
          </p:cNvPr>
          <p:cNvSpPr txBox="1"/>
          <p:nvPr/>
        </p:nvSpPr>
        <p:spPr>
          <a:xfrm>
            <a:off x="6670431" y="1690688"/>
            <a:ext cx="4925786" cy="461665"/>
          </a:xfrm>
          <a:prstGeom prst="rect">
            <a:avLst/>
          </a:prstGeom>
          <a:noFill/>
        </p:spPr>
        <p:txBody>
          <a:bodyPr wrap="square" rtlCol="0">
            <a:spAutoFit/>
          </a:bodyPr>
          <a:lstStyle/>
          <a:p>
            <a:pPr algn="r"/>
            <a:r>
              <a:rPr lang="en-VN" sz="2400" dirty="0">
                <a:solidFill>
                  <a:srgbClr val="FF0000"/>
                </a:solidFill>
              </a:rPr>
              <a:t>How it write?</a:t>
            </a:r>
          </a:p>
        </p:txBody>
      </p:sp>
      <p:sp>
        <p:nvSpPr>
          <p:cNvPr id="11" name="TextBox 10">
            <a:extLst>
              <a:ext uri="{FF2B5EF4-FFF2-40B4-BE49-F238E27FC236}">
                <a16:creationId xmlns:a16="http://schemas.microsoft.com/office/drawing/2014/main" id="{2B4D471A-E449-832D-CF63-B00930031013}"/>
              </a:ext>
            </a:extLst>
          </p:cNvPr>
          <p:cNvSpPr txBox="1"/>
          <p:nvPr/>
        </p:nvSpPr>
        <p:spPr>
          <a:xfrm>
            <a:off x="6670431" y="2261745"/>
            <a:ext cx="4925786" cy="461665"/>
          </a:xfrm>
          <a:prstGeom prst="rect">
            <a:avLst/>
          </a:prstGeom>
          <a:noFill/>
        </p:spPr>
        <p:txBody>
          <a:bodyPr wrap="square" rtlCol="0">
            <a:spAutoFit/>
          </a:bodyPr>
          <a:lstStyle/>
          <a:p>
            <a:pPr algn="r"/>
            <a:r>
              <a:rPr lang="en-VN" sz="2400" dirty="0">
                <a:solidFill>
                  <a:srgbClr val="FF0000"/>
                </a:solidFill>
              </a:rPr>
              <a:t>How it read?</a:t>
            </a:r>
          </a:p>
        </p:txBody>
      </p:sp>
      <p:sp>
        <p:nvSpPr>
          <p:cNvPr id="15" name="TextBox 14">
            <a:extLst>
              <a:ext uri="{FF2B5EF4-FFF2-40B4-BE49-F238E27FC236}">
                <a16:creationId xmlns:a16="http://schemas.microsoft.com/office/drawing/2014/main" id="{0AB46F24-536E-4F2D-0E29-1488F78DE390}"/>
              </a:ext>
            </a:extLst>
          </p:cNvPr>
          <p:cNvSpPr txBox="1"/>
          <p:nvPr/>
        </p:nvSpPr>
        <p:spPr>
          <a:xfrm>
            <a:off x="852018" y="5097638"/>
            <a:ext cx="3807068" cy="461665"/>
          </a:xfrm>
          <a:prstGeom prst="rect">
            <a:avLst/>
          </a:prstGeom>
          <a:noFill/>
        </p:spPr>
        <p:txBody>
          <a:bodyPr wrap="square" rtlCol="0">
            <a:spAutoFit/>
          </a:bodyPr>
          <a:lstStyle/>
          <a:p>
            <a:r>
              <a:rPr lang="en-VN" sz="2400" dirty="0">
                <a:solidFill>
                  <a:srgbClr val="FF0000"/>
                </a:solidFill>
              </a:rPr>
              <a:t>Not only Append</a:t>
            </a:r>
          </a:p>
        </p:txBody>
      </p:sp>
      <p:pic>
        <p:nvPicPr>
          <p:cNvPr id="4" name="Picture 3">
            <a:extLst>
              <a:ext uri="{FF2B5EF4-FFF2-40B4-BE49-F238E27FC236}">
                <a16:creationId xmlns:a16="http://schemas.microsoft.com/office/drawing/2014/main" id="{A35F2580-3405-17C1-C6C4-0942189BF618}"/>
              </a:ext>
            </a:extLst>
          </p:cNvPr>
          <p:cNvPicPr>
            <a:picLocks noChangeAspect="1"/>
          </p:cNvPicPr>
          <p:nvPr/>
        </p:nvPicPr>
        <p:blipFill>
          <a:blip r:embed="rId4"/>
          <a:stretch>
            <a:fillRect/>
          </a:stretch>
        </p:blipFill>
        <p:spPr>
          <a:xfrm>
            <a:off x="772886" y="3758530"/>
            <a:ext cx="7772400" cy="558495"/>
          </a:xfrm>
          <a:prstGeom prst="rect">
            <a:avLst/>
          </a:prstGeom>
        </p:spPr>
      </p:pic>
      <p:pic>
        <p:nvPicPr>
          <p:cNvPr id="8" name="Picture 7">
            <a:extLst>
              <a:ext uri="{FF2B5EF4-FFF2-40B4-BE49-F238E27FC236}">
                <a16:creationId xmlns:a16="http://schemas.microsoft.com/office/drawing/2014/main" id="{65E43FA8-4F48-36E6-0D4F-EC56A4D6B67B}"/>
              </a:ext>
            </a:extLst>
          </p:cNvPr>
          <p:cNvPicPr>
            <a:picLocks noChangeAspect="1"/>
          </p:cNvPicPr>
          <p:nvPr/>
        </p:nvPicPr>
        <p:blipFill>
          <a:blip r:embed="rId5"/>
          <a:stretch>
            <a:fillRect/>
          </a:stretch>
        </p:blipFill>
        <p:spPr>
          <a:xfrm>
            <a:off x="772886" y="5680314"/>
            <a:ext cx="7772400" cy="485775"/>
          </a:xfrm>
          <a:prstGeom prst="rect">
            <a:avLst/>
          </a:prstGeom>
        </p:spPr>
      </p:pic>
    </p:spTree>
    <p:extLst>
      <p:ext uri="{BB962C8B-B14F-4D97-AF65-F5344CB8AC3E}">
        <p14:creationId xmlns:p14="http://schemas.microsoft.com/office/powerpoint/2010/main" val="35847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294D2-7BA8-DB2C-24C3-66936B3247F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Loading data to BigQuery</a:t>
            </a:r>
          </a:p>
        </p:txBody>
      </p:sp>
      <p:pic>
        <p:nvPicPr>
          <p:cNvPr id="13" name="Content Placeholder 12" descr="A diagram of a data processing process&#10;&#10;Description automatically generated">
            <a:extLst>
              <a:ext uri="{FF2B5EF4-FFF2-40B4-BE49-F238E27FC236}">
                <a16:creationId xmlns:a16="http://schemas.microsoft.com/office/drawing/2014/main" id="{DFDEACD9-DFFF-8784-61CD-0F3372E16496}"/>
              </a:ext>
            </a:extLst>
          </p:cNvPr>
          <p:cNvPicPr>
            <a:picLocks noGrp="1" noChangeAspect="1"/>
          </p:cNvPicPr>
          <p:nvPr>
            <p:ph idx="1"/>
          </p:nvPr>
        </p:nvPicPr>
        <p:blipFill>
          <a:blip r:embed="rId2"/>
          <a:stretch>
            <a:fillRect/>
          </a:stretch>
        </p:blipFill>
        <p:spPr>
          <a:xfrm>
            <a:off x="1510815" y="1825625"/>
            <a:ext cx="9170370" cy="4351338"/>
          </a:xfrm>
        </p:spPr>
      </p:pic>
    </p:spTree>
    <p:extLst>
      <p:ext uri="{BB962C8B-B14F-4D97-AF65-F5344CB8AC3E}">
        <p14:creationId xmlns:p14="http://schemas.microsoft.com/office/powerpoint/2010/main" val="388886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0382-7B16-42FF-E285-73F5855638C1}"/>
              </a:ext>
            </a:extLst>
          </p:cNvPr>
          <p:cNvSpPr>
            <a:spLocks noGrp="1"/>
          </p:cNvSpPr>
          <p:nvPr>
            <p:ph type="title"/>
          </p:nvPr>
        </p:nvSpPr>
        <p:spPr/>
        <p:txBody>
          <a:bodyPr/>
          <a:lstStyle/>
          <a:p>
            <a:r>
              <a:rPr lang="en-VN" dirty="0"/>
              <a:t>Dataset, Tables and Views</a:t>
            </a:r>
          </a:p>
        </p:txBody>
      </p:sp>
      <p:graphicFrame>
        <p:nvGraphicFramePr>
          <p:cNvPr id="4" name="Table 4">
            <a:extLst>
              <a:ext uri="{FF2B5EF4-FFF2-40B4-BE49-F238E27FC236}">
                <a16:creationId xmlns:a16="http://schemas.microsoft.com/office/drawing/2014/main" id="{8D099479-08DD-E11C-0A6C-129423D4C563}"/>
              </a:ext>
            </a:extLst>
          </p:cNvPr>
          <p:cNvGraphicFramePr>
            <a:graphicFrameLocks noGrp="1"/>
          </p:cNvGraphicFramePr>
          <p:nvPr>
            <p:ph idx="1"/>
            <p:extLst>
              <p:ext uri="{D42A27DB-BD31-4B8C-83A1-F6EECF244321}">
                <p14:modId xmlns:p14="http://schemas.microsoft.com/office/powerpoint/2010/main" val="318911096"/>
              </p:ext>
            </p:extLst>
          </p:nvPr>
        </p:nvGraphicFramePr>
        <p:xfrm>
          <a:off x="838199" y="1825625"/>
          <a:ext cx="10515600" cy="382921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039073273"/>
                    </a:ext>
                  </a:extLst>
                </a:gridCol>
                <a:gridCol w="3505200">
                  <a:extLst>
                    <a:ext uri="{9D8B030D-6E8A-4147-A177-3AD203B41FA5}">
                      <a16:colId xmlns:a16="http://schemas.microsoft.com/office/drawing/2014/main" val="3669285673"/>
                    </a:ext>
                  </a:extLst>
                </a:gridCol>
                <a:gridCol w="3505200">
                  <a:extLst>
                    <a:ext uri="{9D8B030D-6E8A-4147-A177-3AD203B41FA5}">
                      <a16:colId xmlns:a16="http://schemas.microsoft.com/office/drawing/2014/main" val="1275509338"/>
                    </a:ext>
                  </a:extLst>
                </a:gridCol>
              </a:tblGrid>
              <a:tr h="725885">
                <a:tc>
                  <a:txBody>
                    <a:bodyPr/>
                    <a:lstStyle/>
                    <a:p>
                      <a:r>
                        <a:rPr lang="en-VN" dirty="0"/>
                        <a:t>MySQL</a:t>
                      </a:r>
                    </a:p>
                  </a:txBody>
                  <a:tcPr/>
                </a:tc>
                <a:tc>
                  <a:txBody>
                    <a:bodyPr/>
                    <a:lstStyle/>
                    <a:p>
                      <a:r>
                        <a:rPr lang="en-VN" dirty="0"/>
                        <a:t>BigQuery</a:t>
                      </a:r>
                    </a:p>
                  </a:txBody>
                  <a:tcPr/>
                </a:tc>
                <a:tc>
                  <a:txBody>
                    <a:bodyPr/>
                    <a:lstStyle/>
                    <a:p>
                      <a:r>
                        <a:rPr lang="en-VN" dirty="0"/>
                        <a:t>Definition</a:t>
                      </a:r>
                    </a:p>
                  </a:txBody>
                  <a:tcPr/>
                </a:tc>
                <a:extLst>
                  <a:ext uri="{0D108BD9-81ED-4DB2-BD59-A6C34878D82A}">
                    <a16:rowId xmlns:a16="http://schemas.microsoft.com/office/drawing/2014/main" val="1649639835"/>
                  </a:ext>
                </a:extLst>
              </a:tr>
              <a:tr h="725885">
                <a:tc>
                  <a:txBody>
                    <a:bodyPr/>
                    <a:lstStyle/>
                    <a:p>
                      <a:r>
                        <a:rPr lang="en-VN" dirty="0"/>
                        <a:t>Database</a:t>
                      </a:r>
                    </a:p>
                  </a:txBody>
                  <a:tcPr/>
                </a:tc>
                <a:tc>
                  <a:txBody>
                    <a:bodyPr/>
                    <a:lstStyle/>
                    <a:p>
                      <a:r>
                        <a:rPr lang="en-VN" dirty="0"/>
                        <a:t>Dataset</a:t>
                      </a:r>
                    </a:p>
                  </a:txBody>
                  <a:tcPr/>
                </a:tc>
                <a:tc>
                  <a:txBody>
                    <a:bodyPr/>
                    <a:lstStyle/>
                    <a:p>
                      <a:pPr marL="285750" indent="-285750">
                        <a:buFontTx/>
                        <a:buChar char="-"/>
                      </a:pPr>
                      <a:r>
                        <a:rPr lang="en-VN" dirty="0"/>
                        <a:t>Holds, Groups and Organizes related tables, views.</a:t>
                      </a:r>
                    </a:p>
                    <a:p>
                      <a:pPr marL="285750" indent="-285750">
                        <a:buFontTx/>
                        <a:buChar char="-"/>
                      </a:pPr>
                      <a:r>
                        <a:rPr lang="en-VN" dirty="0"/>
                        <a:t>Can share to specific users or groups</a:t>
                      </a:r>
                    </a:p>
                    <a:p>
                      <a:endParaRPr lang="en-VN" dirty="0"/>
                    </a:p>
                  </a:txBody>
                  <a:tcPr/>
                </a:tc>
                <a:extLst>
                  <a:ext uri="{0D108BD9-81ED-4DB2-BD59-A6C34878D82A}">
                    <a16:rowId xmlns:a16="http://schemas.microsoft.com/office/drawing/2014/main" val="3202229063"/>
                  </a:ext>
                </a:extLst>
              </a:tr>
              <a:tr h="725885">
                <a:tc>
                  <a:txBody>
                    <a:bodyPr/>
                    <a:lstStyle/>
                    <a:p>
                      <a:r>
                        <a:rPr lang="en-VN" dirty="0"/>
                        <a:t>Tables</a:t>
                      </a:r>
                    </a:p>
                  </a:txBody>
                  <a:tcPr/>
                </a:tc>
                <a:tc>
                  <a:txBody>
                    <a:bodyPr/>
                    <a:lstStyle/>
                    <a:p>
                      <a:r>
                        <a:rPr lang="en-VN" dirty="0"/>
                        <a:t>Tables</a:t>
                      </a:r>
                    </a:p>
                  </a:txBody>
                  <a:tcPr/>
                </a:tc>
                <a:tc>
                  <a:txBody>
                    <a:bodyPr/>
                    <a:lstStyle/>
                    <a:p>
                      <a:pPr marL="285750" indent="-285750">
                        <a:buFontTx/>
                        <a:buChar char="-"/>
                      </a:pPr>
                      <a:r>
                        <a:rPr lang="en-VN" dirty="0"/>
                        <a:t>Structure collection of data</a:t>
                      </a:r>
                    </a:p>
                    <a:p>
                      <a:pPr marL="285750" indent="-285750">
                        <a:buFontTx/>
                        <a:buChar char="-"/>
                      </a:pPr>
                      <a:r>
                        <a:rPr lang="en-VN" dirty="0"/>
                        <a:t>Store amount of data</a:t>
                      </a:r>
                    </a:p>
                  </a:txBody>
                  <a:tcPr/>
                </a:tc>
                <a:extLst>
                  <a:ext uri="{0D108BD9-81ED-4DB2-BD59-A6C34878D82A}">
                    <a16:rowId xmlns:a16="http://schemas.microsoft.com/office/drawing/2014/main" val="1346800600"/>
                  </a:ext>
                </a:extLst>
              </a:tr>
              <a:tr h="725885">
                <a:tc>
                  <a:txBody>
                    <a:bodyPr/>
                    <a:lstStyle/>
                    <a:p>
                      <a:r>
                        <a:rPr lang="en-VN" dirty="0"/>
                        <a:t>Views</a:t>
                      </a:r>
                    </a:p>
                  </a:txBody>
                  <a:tcPr/>
                </a:tc>
                <a:tc>
                  <a:txBody>
                    <a:bodyPr/>
                    <a:lstStyle/>
                    <a:p>
                      <a:r>
                        <a:rPr lang="en-VN" dirty="0"/>
                        <a:t>Views</a:t>
                      </a:r>
                    </a:p>
                  </a:txBody>
                  <a:tcPr/>
                </a:tc>
                <a:tc>
                  <a:txBody>
                    <a:bodyPr/>
                    <a:lstStyle/>
                    <a:p>
                      <a:pPr marL="285750" indent="-285750">
                        <a:buFontTx/>
                        <a:buChar char="-"/>
                      </a:pPr>
                      <a:r>
                        <a:rPr lang="en-VN" dirty="0"/>
                        <a:t>Virtual table defined by SQL</a:t>
                      </a:r>
                    </a:p>
                    <a:p>
                      <a:pPr marL="285750" indent="-285750">
                        <a:buFontTx/>
                        <a:buChar char="-"/>
                      </a:pPr>
                      <a:r>
                        <a:rPr lang="en-VN" dirty="0"/>
                        <a:t>Can share to specific users or groups</a:t>
                      </a:r>
                    </a:p>
                  </a:txBody>
                  <a:tcPr/>
                </a:tc>
                <a:extLst>
                  <a:ext uri="{0D108BD9-81ED-4DB2-BD59-A6C34878D82A}">
                    <a16:rowId xmlns:a16="http://schemas.microsoft.com/office/drawing/2014/main" val="3685938969"/>
                  </a:ext>
                </a:extLst>
              </a:tr>
            </a:tbl>
          </a:graphicData>
        </a:graphic>
      </p:graphicFrame>
    </p:spTree>
    <p:extLst>
      <p:ext uri="{BB962C8B-B14F-4D97-AF65-F5344CB8AC3E}">
        <p14:creationId xmlns:p14="http://schemas.microsoft.com/office/powerpoint/2010/main" val="426923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FC05F-E0D8-9A86-FBAC-B5287187C6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Access to BigQuery</a:t>
            </a:r>
          </a:p>
        </p:txBody>
      </p:sp>
      <p:pic>
        <p:nvPicPr>
          <p:cNvPr id="9" name="Content Placeholder 8" descr="A diagram of a data processing process&#10;&#10;Description automatically generated">
            <a:extLst>
              <a:ext uri="{FF2B5EF4-FFF2-40B4-BE49-F238E27FC236}">
                <a16:creationId xmlns:a16="http://schemas.microsoft.com/office/drawing/2014/main" id="{C37D1AD5-C3D4-4FE5-86E8-9E55E01F21B3}"/>
              </a:ext>
            </a:extLst>
          </p:cNvPr>
          <p:cNvPicPr>
            <a:picLocks noGrp="1" noChangeAspect="1"/>
          </p:cNvPicPr>
          <p:nvPr>
            <p:ph idx="1"/>
          </p:nvPr>
        </p:nvPicPr>
        <p:blipFill>
          <a:blip r:embed="rId2"/>
          <a:stretch>
            <a:fillRect/>
          </a:stretch>
        </p:blipFill>
        <p:spPr>
          <a:xfrm>
            <a:off x="1510815" y="1825625"/>
            <a:ext cx="9170370" cy="4351338"/>
          </a:xfrm>
        </p:spPr>
      </p:pic>
    </p:spTree>
    <p:extLst>
      <p:ext uri="{BB962C8B-B14F-4D97-AF65-F5344CB8AC3E}">
        <p14:creationId xmlns:p14="http://schemas.microsoft.com/office/powerpoint/2010/main" val="338614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A8BC2-4EC1-F5DE-843B-17EA8FB9D679}"/>
              </a:ext>
            </a:extLst>
          </p:cNvPr>
          <p:cNvSpPr>
            <a:spLocks noGrp="1"/>
          </p:cNvSpPr>
          <p:nvPr>
            <p:ph type="title"/>
          </p:nvPr>
        </p:nvSpPr>
        <p:spPr>
          <a:xfrm>
            <a:off x="4654296" y="640080"/>
            <a:ext cx="6894576" cy="3566160"/>
          </a:xfrm>
        </p:spPr>
        <p:txBody>
          <a:bodyPr vert="horz" lIns="91440" tIns="45720" rIns="91440" bIns="45720" rtlCol="0" anchor="b">
            <a:normAutofit/>
          </a:bodyPr>
          <a:lstStyle/>
          <a:p>
            <a:r>
              <a:rPr lang="en-US" sz="6600" dirty="0"/>
              <a:t>DEMO</a:t>
            </a:r>
          </a:p>
        </p:txBody>
      </p:sp>
      <p:pic>
        <p:nvPicPr>
          <p:cNvPr id="4" name="Picture 3" descr="Camera lens close up">
            <a:extLst>
              <a:ext uri="{FF2B5EF4-FFF2-40B4-BE49-F238E27FC236}">
                <a16:creationId xmlns:a16="http://schemas.microsoft.com/office/drawing/2014/main" id="{7A996399-6B22-E415-89AC-6E68E262D161}"/>
              </a:ext>
            </a:extLst>
          </p:cNvPr>
          <p:cNvPicPr>
            <a:picLocks noChangeAspect="1"/>
          </p:cNvPicPr>
          <p:nvPr/>
        </p:nvPicPr>
        <p:blipFill rotWithShape="1">
          <a:blip r:embed="rId3"/>
          <a:srcRect l="23010" r="37572"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0"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79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28E4-ECB5-74D8-A22A-4D7F4A958B7C}"/>
              </a:ext>
            </a:extLst>
          </p:cNvPr>
          <p:cNvSpPr>
            <a:spLocks noGrp="1"/>
          </p:cNvSpPr>
          <p:nvPr>
            <p:ph type="title"/>
          </p:nvPr>
        </p:nvSpPr>
        <p:spPr/>
        <p:txBody>
          <a:bodyPr/>
          <a:lstStyle/>
          <a:p>
            <a:r>
              <a:rPr lang="en-VN" dirty="0"/>
              <a:t>Reference</a:t>
            </a:r>
          </a:p>
        </p:txBody>
      </p:sp>
      <p:sp>
        <p:nvSpPr>
          <p:cNvPr id="3" name="Content Placeholder 2">
            <a:extLst>
              <a:ext uri="{FF2B5EF4-FFF2-40B4-BE49-F238E27FC236}">
                <a16:creationId xmlns:a16="http://schemas.microsoft.com/office/drawing/2014/main" id="{2459EE5D-B7ED-A170-F623-50E56F2950DE}"/>
              </a:ext>
            </a:extLst>
          </p:cNvPr>
          <p:cNvSpPr>
            <a:spLocks noGrp="1"/>
          </p:cNvSpPr>
          <p:nvPr>
            <p:ph idx="1"/>
          </p:nvPr>
        </p:nvSpPr>
        <p:spPr/>
        <p:txBody>
          <a:bodyPr>
            <a:normAutofit/>
          </a:bodyPr>
          <a:lstStyle/>
          <a:p>
            <a:r>
              <a:rPr lang="en-US" dirty="0">
                <a:hlinkClick r:id="rId2"/>
              </a:rPr>
              <a:t>https://dataschool.com/data-modeling-101/row-vs-column-oriented-databases/</a:t>
            </a:r>
            <a:endParaRPr lang="en-US" dirty="0"/>
          </a:p>
          <a:p>
            <a:r>
              <a:rPr lang="en-US" dirty="0">
                <a:hlinkClick r:id="rId3"/>
              </a:rPr>
              <a:t>https://app.pluralsight.com/course-player?clipId=aa68b40c-a411-463c-ba23-74af64587294</a:t>
            </a:r>
            <a:endParaRPr lang="en-US" dirty="0"/>
          </a:p>
          <a:p>
            <a:r>
              <a:rPr lang="en-US" dirty="0">
                <a:hlinkClick r:id="rId4"/>
              </a:rPr>
              <a:t>https://app.pluralsight.com/library/courses/0d99571d-df43-4455-8134-78accef8f1b7/table-of-contents</a:t>
            </a:r>
            <a:endParaRPr lang="en-US" dirty="0"/>
          </a:p>
          <a:p>
            <a:r>
              <a:rPr lang="en-US" dirty="0">
                <a:hlinkClick r:id="rId5"/>
              </a:rPr>
              <a:t>https://www.slideshare.net/greenido/idos-paris-big-query-basics</a:t>
            </a:r>
            <a:endParaRPr lang="en-US" dirty="0"/>
          </a:p>
          <a:p>
            <a:r>
              <a:rPr lang="en-US" dirty="0">
                <a:hlinkClick r:id="rId6"/>
              </a:rPr>
              <a:t>https://www.slideshare.net/TanviParikh1</a:t>
            </a:r>
            <a:r>
              <a:rPr lang="en-US">
                <a:hlinkClick r:id="rId6"/>
              </a:rPr>
              <a:t>/big-query-50522330</a:t>
            </a:r>
            <a:endParaRPr lang="en-US" dirty="0"/>
          </a:p>
          <a:p>
            <a:r>
              <a:rPr lang="en-US" dirty="0">
                <a:hlinkClick r:id="rId7"/>
              </a:rPr>
              <a:t>https://openai.com/</a:t>
            </a:r>
            <a:endParaRPr lang="en-US" dirty="0"/>
          </a:p>
          <a:p>
            <a:endParaRPr lang="en-US" dirty="0"/>
          </a:p>
          <a:p>
            <a:endParaRPr lang="en-US" dirty="0"/>
          </a:p>
        </p:txBody>
      </p:sp>
    </p:spTree>
    <p:extLst>
      <p:ext uri="{BB962C8B-B14F-4D97-AF65-F5344CB8AC3E}">
        <p14:creationId xmlns:p14="http://schemas.microsoft.com/office/powerpoint/2010/main" val="97746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474EB-FF97-5F5C-1D24-5ACF01A73F26}"/>
              </a:ext>
            </a:extLst>
          </p:cNvPr>
          <p:cNvSpPr>
            <a:spLocks noGrp="1"/>
          </p:cNvSpPr>
          <p:nvPr>
            <p:ph type="title"/>
          </p:nvPr>
        </p:nvSpPr>
        <p:spPr>
          <a:xfrm>
            <a:off x="586478" y="1683756"/>
            <a:ext cx="3115265" cy="2396359"/>
          </a:xfrm>
        </p:spPr>
        <p:txBody>
          <a:bodyPr anchor="b">
            <a:normAutofit/>
          </a:bodyPr>
          <a:lstStyle/>
          <a:p>
            <a:pPr algn="r"/>
            <a:r>
              <a:rPr lang="en-VN" sz="4000">
                <a:solidFill>
                  <a:srgbClr val="FFFFFF"/>
                </a:solidFill>
              </a:rPr>
              <a:t>Outline</a:t>
            </a:r>
          </a:p>
        </p:txBody>
      </p:sp>
      <p:graphicFrame>
        <p:nvGraphicFramePr>
          <p:cNvPr id="5" name="Content Placeholder 2">
            <a:extLst>
              <a:ext uri="{FF2B5EF4-FFF2-40B4-BE49-F238E27FC236}">
                <a16:creationId xmlns:a16="http://schemas.microsoft.com/office/drawing/2014/main" id="{100B87E6-2B86-D987-88EA-9F531E0DDD3D}"/>
              </a:ext>
            </a:extLst>
          </p:cNvPr>
          <p:cNvGraphicFramePr>
            <a:graphicFrameLocks noGrp="1"/>
          </p:cNvGraphicFramePr>
          <p:nvPr>
            <p:ph idx="1"/>
            <p:extLst>
              <p:ext uri="{D42A27DB-BD31-4B8C-83A1-F6EECF244321}">
                <p14:modId xmlns:p14="http://schemas.microsoft.com/office/powerpoint/2010/main" val="126908025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53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0C97-0D50-4DF9-D8CE-716B72A79627}"/>
              </a:ext>
            </a:extLst>
          </p:cNvPr>
          <p:cNvSpPr>
            <a:spLocks noGrp="1"/>
          </p:cNvSpPr>
          <p:nvPr>
            <p:ph type="title"/>
          </p:nvPr>
        </p:nvSpPr>
        <p:spPr/>
        <p:txBody>
          <a:bodyPr/>
          <a:lstStyle/>
          <a:p>
            <a:r>
              <a:rPr lang="en-VN" dirty="0"/>
              <a:t>5W1H</a:t>
            </a:r>
          </a:p>
        </p:txBody>
      </p:sp>
      <p:graphicFrame>
        <p:nvGraphicFramePr>
          <p:cNvPr id="5" name="Content Placeholder 2">
            <a:extLst>
              <a:ext uri="{FF2B5EF4-FFF2-40B4-BE49-F238E27FC236}">
                <a16:creationId xmlns:a16="http://schemas.microsoft.com/office/drawing/2014/main" id="{7B60674A-27A9-C937-E88E-9F9DB706E0C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548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00B65A-A303-80E7-A091-64F4E8CCC043}"/>
              </a:ext>
            </a:extLst>
          </p:cNvPr>
          <p:cNvSpPr>
            <a:spLocks noGrp="1"/>
          </p:cNvSpPr>
          <p:nvPr>
            <p:ph type="title"/>
          </p:nvPr>
        </p:nvSpPr>
        <p:spPr>
          <a:xfrm>
            <a:off x="1371597" y="348865"/>
            <a:ext cx="10044023" cy="877729"/>
          </a:xfrm>
        </p:spPr>
        <p:txBody>
          <a:bodyPr anchor="ctr">
            <a:normAutofit/>
          </a:bodyPr>
          <a:lstStyle/>
          <a:p>
            <a:r>
              <a:rPr lang="en-VN" sz="4000">
                <a:solidFill>
                  <a:srgbClr val="FFFFFF"/>
                </a:solidFill>
              </a:rPr>
              <a:t>What is BigQuery?</a:t>
            </a:r>
          </a:p>
        </p:txBody>
      </p:sp>
      <p:graphicFrame>
        <p:nvGraphicFramePr>
          <p:cNvPr id="5" name="Content Placeholder 2">
            <a:extLst>
              <a:ext uri="{FF2B5EF4-FFF2-40B4-BE49-F238E27FC236}">
                <a16:creationId xmlns:a16="http://schemas.microsoft.com/office/drawing/2014/main" id="{5EA5A710-4062-9087-B67A-167541327F7D}"/>
              </a:ext>
            </a:extLst>
          </p:cNvPr>
          <p:cNvGraphicFramePr>
            <a:graphicFrameLocks noGrp="1"/>
          </p:cNvGraphicFramePr>
          <p:nvPr>
            <p:ph idx="1"/>
            <p:extLst>
              <p:ext uri="{D42A27DB-BD31-4B8C-83A1-F6EECF244321}">
                <p14:modId xmlns:p14="http://schemas.microsoft.com/office/powerpoint/2010/main" val="9221831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067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3161B6-E5E6-BB7E-0D3E-7F0E698D0770}"/>
              </a:ext>
            </a:extLst>
          </p:cNvPr>
          <p:cNvSpPr>
            <a:spLocks noGrp="1"/>
          </p:cNvSpPr>
          <p:nvPr>
            <p:ph type="title"/>
          </p:nvPr>
        </p:nvSpPr>
        <p:spPr>
          <a:xfrm>
            <a:off x="621792" y="1161288"/>
            <a:ext cx="3602736" cy="4526280"/>
          </a:xfrm>
        </p:spPr>
        <p:txBody>
          <a:bodyPr>
            <a:normAutofit/>
          </a:bodyPr>
          <a:lstStyle/>
          <a:p>
            <a:r>
              <a:rPr lang="en-VN" sz="4000"/>
              <a:t>Why should use BigQuery?</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0F71466-A016-44AA-3661-F57BC45FF34C}"/>
              </a:ext>
            </a:extLst>
          </p:cNvPr>
          <p:cNvGraphicFramePr>
            <a:graphicFrameLocks noGrp="1"/>
          </p:cNvGraphicFramePr>
          <p:nvPr>
            <p:ph idx="1"/>
            <p:extLst>
              <p:ext uri="{D42A27DB-BD31-4B8C-83A1-F6EECF244321}">
                <p14:modId xmlns:p14="http://schemas.microsoft.com/office/powerpoint/2010/main" val="149058757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941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802D56-0D1A-80EF-9A3F-85FDD20F8B88}"/>
              </a:ext>
            </a:extLst>
          </p:cNvPr>
          <p:cNvPicPr>
            <a:picLocks noChangeAspect="1"/>
          </p:cNvPicPr>
          <p:nvPr/>
        </p:nvPicPr>
        <p:blipFill rotWithShape="1">
          <a:blip r:embed="rId3">
            <a:duotone>
              <a:schemeClr val="bg2">
                <a:shade val="45000"/>
                <a:satMod val="135000"/>
              </a:schemeClr>
              <a:prstClr val="white"/>
            </a:duotone>
          </a:blip>
          <a:srcRect t="1758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F5ED6-985A-0FAE-4C67-A8132810403C}"/>
              </a:ext>
            </a:extLst>
          </p:cNvPr>
          <p:cNvSpPr>
            <a:spLocks noGrp="1"/>
          </p:cNvSpPr>
          <p:nvPr>
            <p:ph type="title"/>
          </p:nvPr>
        </p:nvSpPr>
        <p:spPr>
          <a:xfrm>
            <a:off x="838200" y="365125"/>
            <a:ext cx="10515600" cy="1325563"/>
          </a:xfrm>
        </p:spPr>
        <p:txBody>
          <a:bodyPr>
            <a:normAutofit/>
          </a:bodyPr>
          <a:lstStyle/>
          <a:p>
            <a:r>
              <a:rPr lang="en-VN"/>
              <a:t>Who uses BigQuery?</a:t>
            </a:r>
            <a:endParaRPr lang="en-VN" dirty="0"/>
          </a:p>
        </p:txBody>
      </p:sp>
      <p:graphicFrame>
        <p:nvGraphicFramePr>
          <p:cNvPr id="15" name="Content Placeholder 2">
            <a:extLst>
              <a:ext uri="{FF2B5EF4-FFF2-40B4-BE49-F238E27FC236}">
                <a16:creationId xmlns:a16="http://schemas.microsoft.com/office/drawing/2014/main" id="{0C50FF89-71C4-3C72-5534-AA40A0E27049}"/>
              </a:ext>
            </a:extLst>
          </p:cNvPr>
          <p:cNvGraphicFramePr>
            <a:graphicFrameLocks noGrp="1"/>
          </p:cNvGraphicFramePr>
          <p:nvPr>
            <p:ph idx="1"/>
            <p:extLst>
              <p:ext uri="{D42A27DB-BD31-4B8C-83A1-F6EECF244321}">
                <p14:modId xmlns:p14="http://schemas.microsoft.com/office/powerpoint/2010/main" val="22198532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400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53D6-52F4-0342-F2BB-FFD2D4A76E30}"/>
              </a:ext>
            </a:extLst>
          </p:cNvPr>
          <p:cNvSpPr>
            <a:spLocks noGrp="1"/>
          </p:cNvSpPr>
          <p:nvPr>
            <p:ph type="title"/>
          </p:nvPr>
        </p:nvSpPr>
        <p:spPr/>
        <p:txBody>
          <a:bodyPr/>
          <a:lstStyle/>
          <a:p>
            <a:r>
              <a:rPr lang="en-VN"/>
              <a:t>When to use BigQuery</a:t>
            </a:r>
            <a:endParaRPr lang="en-VN" dirty="0"/>
          </a:p>
        </p:txBody>
      </p:sp>
      <p:graphicFrame>
        <p:nvGraphicFramePr>
          <p:cNvPr id="5" name="Content Placeholder 2">
            <a:extLst>
              <a:ext uri="{FF2B5EF4-FFF2-40B4-BE49-F238E27FC236}">
                <a16:creationId xmlns:a16="http://schemas.microsoft.com/office/drawing/2014/main" id="{23ACB9B4-66E8-1750-1A16-B91EB058918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893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34CA15-5BB4-7CD0-5D61-3FC10B372B5B}"/>
              </a:ext>
            </a:extLst>
          </p:cNvPr>
          <p:cNvSpPr>
            <a:spLocks noGrp="1"/>
          </p:cNvSpPr>
          <p:nvPr>
            <p:ph type="title"/>
          </p:nvPr>
        </p:nvSpPr>
        <p:spPr>
          <a:xfrm>
            <a:off x="1383564" y="348865"/>
            <a:ext cx="9718111" cy="1576446"/>
          </a:xfrm>
        </p:spPr>
        <p:txBody>
          <a:bodyPr anchor="ctr">
            <a:normAutofit/>
          </a:bodyPr>
          <a:lstStyle/>
          <a:p>
            <a:r>
              <a:rPr lang="en-VN" sz="4000">
                <a:solidFill>
                  <a:srgbClr val="FFFFFF"/>
                </a:solidFill>
              </a:rPr>
              <a:t>Where does BigQuery fit in the Big Data Ecosystem?</a:t>
            </a:r>
          </a:p>
        </p:txBody>
      </p:sp>
      <p:graphicFrame>
        <p:nvGraphicFramePr>
          <p:cNvPr id="5" name="Content Placeholder 2">
            <a:extLst>
              <a:ext uri="{FF2B5EF4-FFF2-40B4-BE49-F238E27FC236}">
                <a16:creationId xmlns:a16="http://schemas.microsoft.com/office/drawing/2014/main" id="{58F5CC8B-DE0F-9015-BBA1-0770480206E0}"/>
              </a:ext>
            </a:extLst>
          </p:cNvPr>
          <p:cNvGraphicFramePr>
            <a:graphicFrameLocks noGrp="1"/>
          </p:cNvGraphicFramePr>
          <p:nvPr>
            <p:ph idx="1"/>
            <p:extLst>
              <p:ext uri="{D42A27DB-BD31-4B8C-83A1-F6EECF244321}">
                <p14:modId xmlns:p14="http://schemas.microsoft.com/office/powerpoint/2010/main" val="422257413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9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8A70-2926-DE73-4857-65875BB8ED6A}"/>
              </a:ext>
            </a:extLst>
          </p:cNvPr>
          <p:cNvSpPr>
            <a:spLocks noGrp="1"/>
          </p:cNvSpPr>
          <p:nvPr>
            <p:ph type="title"/>
          </p:nvPr>
        </p:nvSpPr>
        <p:spPr>
          <a:xfrm>
            <a:off x="8153400" y="1128094"/>
            <a:ext cx="3434180" cy="1415270"/>
          </a:xfrm>
        </p:spPr>
        <p:txBody>
          <a:bodyPr anchor="t">
            <a:normAutofit/>
          </a:bodyPr>
          <a:lstStyle/>
          <a:p>
            <a:r>
              <a:rPr lang="en-VN" sz="3200"/>
              <a:t>Why query in BigQuery fast?</a:t>
            </a:r>
          </a:p>
        </p:txBody>
      </p:sp>
      <p:pic>
        <p:nvPicPr>
          <p:cNvPr id="5" name="Picture 4" descr="Padlock on computer motherboard">
            <a:extLst>
              <a:ext uri="{FF2B5EF4-FFF2-40B4-BE49-F238E27FC236}">
                <a16:creationId xmlns:a16="http://schemas.microsoft.com/office/drawing/2014/main" id="{9F887371-970B-E325-300E-190503E9790C}"/>
              </a:ext>
            </a:extLst>
          </p:cNvPr>
          <p:cNvPicPr>
            <a:picLocks noChangeAspect="1"/>
          </p:cNvPicPr>
          <p:nvPr/>
        </p:nvPicPr>
        <p:blipFill rotWithShape="1">
          <a:blip r:embed="rId3"/>
          <a:srcRect l="1470" r="24824" b="-1"/>
          <a:stretch/>
        </p:blipFill>
        <p:spPr>
          <a:xfrm>
            <a:off x="-9886" y="10"/>
            <a:ext cx="7572605" cy="6857990"/>
          </a:xfrm>
          <a:prstGeom prst="rect">
            <a:avLst/>
          </a:prstGeom>
        </p:spPr>
      </p:pic>
      <p:cxnSp>
        <p:nvCxnSpPr>
          <p:cNvPr id="9" name="Straight Connector 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14892D-BF05-2150-5A3D-C629BFC352A3}"/>
              </a:ext>
            </a:extLst>
          </p:cNvPr>
          <p:cNvSpPr>
            <a:spLocks noGrp="1"/>
          </p:cNvSpPr>
          <p:nvPr>
            <p:ph idx="1"/>
          </p:nvPr>
        </p:nvSpPr>
        <p:spPr>
          <a:xfrm>
            <a:off x="8153400" y="2543364"/>
            <a:ext cx="3434180" cy="3599019"/>
          </a:xfrm>
        </p:spPr>
        <p:txBody>
          <a:bodyPr>
            <a:normAutofit/>
          </a:bodyPr>
          <a:lstStyle/>
          <a:p>
            <a:r>
              <a:rPr lang="en-VN" sz="2000" dirty="0">
                <a:solidFill>
                  <a:srgbClr val="FF0000"/>
                </a:solidFill>
              </a:rPr>
              <a:t>Columnar Storage</a:t>
            </a:r>
          </a:p>
          <a:p>
            <a:r>
              <a:rPr lang="en-VN" sz="2000" dirty="0"/>
              <a:t>Distributed Computing</a:t>
            </a:r>
          </a:p>
          <a:p>
            <a:r>
              <a:rPr lang="en-VN" sz="2000" dirty="0"/>
              <a:t>Serverless and Managed Service</a:t>
            </a:r>
          </a:p>
          <a:p>
            <a:r>
              <a:rPr lang="en-VN" sz="2000" dirty="0"/>
              <a:t>Data Partitioning</a:t>
            </a:r>
          </a:p>
          <a:p>
            <a:r>
              <a:rPr lang="en-VN" sz="2000" dirty="0"/>
              <a:t>Data Clustering</a:t>
            </a:r>
          </a:p>
          <a:p>
            <a:r>
              <a:rPr lang="en-VN" sz="2000" dirty="0"/>
              <a:t>Cache and Query Result Streaming</a:t>
            </a:r>
          </a:p>
        </p:txBody>
      </p:sp>
    </p:spTree>
    <p:extLst>
      <p:ext uri="{BB962C8B-B14F-4D97-AF65-F5344CB8AC3E}">
        <p14:creationId xmlns:p14="http://schemas.microsoft.com/office/powerpoint/2010/main" val="222669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1167</Words>
  <Application>Microsoft Macintosh PowerPoint</Application>
  <PresentationFormat>Widescreen</PresentationFormat>
  <Paragraphs>147</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Gentium Book Basic</vt:lpstr>
      <vt:lpstr>Helvetica Neue Light</vt:lpstr>
      <vt:lpstr>Söhne</vt:lpstr>
      <vt:lpstr>Office Theme</vt:lpstr>
      <vt:lpstr>BigQuery</vt:lpstr>
      <vt:lpstr>Outline</vt:lpstr>
      <vt:lpstr>5W1H</vt:lpstr>
      <vt:lpstr>What is BigQuery?</vt:lpstr>
      <vt:lpstr>Why should use BigQuery?</vt:lpstr>
      <vt:lpstr>Who uses BigQuery?</vt:lpstr>
      <vt:lpstr>When to use BigQuery</vt:lpstr>
      <vt:lpstr>Where does BigQuery fit in the Big Data Ecosystem?</vt:lpstr>
      <vt:lpstr>Why query in BigQuery fast?</vt:lpstr>
      <vt:lpstr>How to get started with BigQuery</vt:lpstr>
      <vt:lpstr>Row Storage</vt:lpstr>
      <vt:lpstr>Columnar Storage</vt:lpstr>
      <vt:lpstr>Loading data to BigQuery</vt:lpstr>
      <vt:lpstr>Dataset, Tables and Views</vt:lpstr>
      <vt:lpstr>Access to BigQuery</vt:lpstr>
      <vt:lpstr>DEMO</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Nguyen</dc:creator>
  <cp:lastModifiedBy>Phong Nguyen</cp:lastModifiedBy>
  <cp:revision>5</cp:revision>
  <dcterms:created xsi:type="dcterms:W3CDTF">2023-07-27T07:26:40Z</dcterms:created>
  <dcterms:modified xsi:type="dcterms:W3CDTF">2023-07-29T04:13:14Z</dcterms:modified>
</cp:coreProperties>
</file>