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2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Libro2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Libro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F-Scores</a:t>
            </a:r>
            <a:r>
              <a:rPr lang="es-ES" baseline="0"/>
              <a:t> on ML Methods</a:t>
            </a:r>
            <a:endParaRPr lang="es-ES"/>
          </a:p>
        </c:rich>
      </c:tx>
      <c:layout/>
      <c:overlay val="0"/>
    </c:title>
    <c:autoTitleDeleted val="0"/>
    <c:view3D>
      <c:rotX val="15"/>
      <c:rotY val="3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7.4490541435201521E-2"/>
          <c:y val="7.2936186007052137E-2"/>
          <c:w val="0.58843383373493163"/>
          <c:h val="0.81983806569633344"/>
        </c:manualLayout>
      </c:layout>
      <c:surface3DChart>
        <c:wireframe val="0"/>
        <c:ser>
          <c:idx val="0"/>
          <c:order val="0"/>
          <c:tx>
            <c:strRef>
              <c:f>Hoja1!$C$12</c:f>
              <c:strCache>
                <c:ptCount val="1"/>
                <c:pt idx="0">
                  <c:v>F 1/2</c:v>
                </c:pt>
              </c:strCache>
            </c:strRef>
          </c:tx>
          <c:cat>
            <c:strRef>
              <c:f>Hoja1!$B$13:$B$16</c:f>
              <c:strCache>
                <c:ptCount val="4"/>
                <c:pt idx="0">
                  <c:v>Logistic Regression</c:v>
                </c:pt>
                <c:pt idx="1">
                  <c:v>KNN</c:v>
                </c:pt>
                <c:pt idx="2">
                  <c:v>Random Forest</c:v>
                </c:pt>
                <c:pt idx="3">
                  <c:v>SVM</c:v>
                </c:pt>
              </c:strCache>
            </c:strRef>
          </c:cat>
          <c:val>
            <c:numRef>
              <c:f>Hoja1!$C$13:$C$16</c:f>
              <c:numCache>
                <c:formatCode>General</c:formatCode>
                <c:ptCount val="4"/>
                <c:pt idx="0">
                  <c:v>0.58575811071058204</c:v>
                </c:pt>
                <c:pt idx="1">
                  <c:v>0.64231995914513096</c:v>
                </c:pt>
                <c:pt idx="2">
                  <c:v>0.57492870106300198</c:v>
                </c:pt>
                <c:pt idx="3">
                  <c:v>0.57492870106300198</c:v>
                </c:pt>
              </c:numCache>
            </c:numRef>
          </c:val>
        </c:ser>
        <c:ser>
          <c:idx val="1"/>
          <c:order val="1"/>
          <c:tx>
            <c:strRef>
              <c:f>Hoja1!$D$12</c:f>
              <c:strCache>
                <c:ptCount val="1"/>
                <c:pt idx="0">
                  <c:v>F 1</c:v>
                </c:pt>
              </c:strCache>
            </c:strRef>
          </c:tx>
          <c:cat>
            <c:strRef>
              <c:f>Hoja1!$B$13:$B$16</c:f>
              <c:strCache>
                <c:ptCount val="4"/>
                <c:pt idx="0">
                  <c:v>Logistic Regression</c:v>
                </c:pt>
                <c:pt idx="1">
                  <c:v>KNN</c:v>
                </c:pt>
                <c:pt idx="2">
                  <c:v>Random Forest</c:v>
                </c:pt>
                <c:pt idx="3">
                  <c:v>SVM</c:v>
                </c:pt>
              </c:strCache>
            </c:strRef>
          </c:cat>
          <c:val>
            <c:numRef>
              <c:f>Hoja1!$D$13:$D$16</c:f>
              <c:numCache>
                <c:formatCode>General</c:formatCode>
                <c:ptCount val="4"/>
                <c:pt idx="0">
                  <c:v>0.56940082904157696</c:v>
                </c:pt>
                <c:pt idx="1">
                  <c:v>0.58934698023882004</c:v>
                </c:pt>
                <c:pt idx="2">
                  <c:v>0.53135253372220104</c:v>
                </c:pt>
                <c:pt idx="3">
                  <c:v>0.53135253372220104</c:v>
                </c:pt>
              </c:numCache>
            </c:numRef>
          </c:val>
        </c:ser>
        <c:ser>
          <c:idx val="2"/>
          <c:order val="2"/>
          <c:tx>
            <c:strRef>
              <c:f>Hoja1!$E$12</c:f>
              <c:strCache>
                <c:ptCount val="1"/>
                <c:pt idx="0">
                  <c:v>F 2</c:v>
                </c:pt>
              </c:strCache>
            </c:strRef>
          </c:tx>
          <c:cat>
            <c:strRef>
              <c:f>Hoja1!$B$13:$B$16</c:f>
              <c:strCache>
                <c:ptCount val="4"/>
                <c:pt idx="0">
                  <c:v>Logistic Regression</c:v>
                </c:pt>
                <c:pt idx="1">
                  <c:v>KNN</c:v>
                </c:pt>
                <c:pt idx="2">
                  <c:v>Random Forest</c:v>
                </c:pt>
                <c:pt idx="3">
                  <c:v>SVM</c:v>
                </c:pt>
              </c:strCache>
            </c:strRef>
          </c:cat>
          <c:val>
            <c:numRef>
              <c:f>Hoja1!$E$13:$E$16</c:f>
              <c:numCache>
                <c:formatCode>General</c:formatCode>
                <c:ptCount val="4"/>
                <c:pt idx="0">
                  <c:v>0.55894119244181595</c:v>
                </c:pt>
                <c:pt idx="1">
                  <c:v>0.56668675813930303</c:v>
                </c:pt>
                <c:pt idx="2">
                  <c:v>0.52188440641387202</c:v>
                </c:pt>
                <c:pt idx="3">
                  <c:v>0.52188440641387202</c:v>
                </c:pt>
              </c:numCache>
            </c:numRef>
          </c:val>
        </c:ser>
        <c:bandFmts/>
        <c:axId val="160862208"/>
        <c:axId val="119676928"/>
        <c:axId val="147910656"/>
      </c:surface3DChart>
      <c:catAx>
        <c:axId val="1608622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ES"/>
                  <a:t>ML Method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119676928"/>
        <c:crosses val="autoZero"/>
        <c:auto val="1"/>
        <c:lblAlgn val="ctr"/>
        <c:lblOffset val="100"/>
        <c:noMultiLvlLbl val="0"/>
      </c:catAx>
      <c:valAx>
        <c:axId val="119676928"/>
        <c:scaling>
          <c:orientation val="minMax"/>
          <c:max val="0.70000000000000007"/>
          <c:min val="0.5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s-ES"/>
                  <a:t>Score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60862208"/>
        <c:crosses val="autoZero"/>
        <c:crossBetween val="midCat"/>
      </c:valAx>
      <c:serAx>
        <c:axId val="147910656"/>
        <c:scaling>
          <c:orientation val="minMax"/>
        </c:scaling>
        <c:delete val="0"/>
        <c:axPos val="b"/>
        <c:majorTickMark val="none"/>
        <c:minorTickMark val="none"/>
        <c:tickLblPos val="nextTo"/>
        <c:crossAx val="119676928"/>
        <c:crosses val="autoZero"/>
      </c:serAx>
    </c:plotArea>
    <c:legend>
      <c:legendPos val="r"/>
      <c:layout/>
      <c:overlay val="0"/>
      <c:txPr>
        <a:bodyPr/>
        <a:lstStyle/>
        <a:p>
          <a:pPr rtl="0">
            <a:defRPr/>
          </a:pPr>
          <a:endParaRPr lang="es-ES"/>
        </a:p>
      </c:txPr>
    </c:legend>
    <c:plotVisOnly val="1"/>
    <c:dispBlanksAs val="zero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F-Scores</a:t>
            </a:r>
            <a:r>
              <a:rPr lang="es-ES" baseline="0"/>
              <a:t> on ML Methods</a:t>
            </a:r>
            <a:endParaRPr lang="es-ES"/>
          </a:p>
        </c:rich>
      </c:tx>
      <c:layout/>
      <c:overlay val="0"/>
    </c:title>
    <c:autoTitleDeleted val="0"/>
    <c:view3D>
      <c:rotX val="15"/>
      <c:rotY val="7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0765319396371426"/>
          <c:y val="7.2936186007052137E-2"/>
          <c:w val="0.45527126972525983"/>
          <c:h val="0.81983806569633344"/>
        </c:manualLayout>
      </c:layout>
      <c:surface3DChart>
        <c:wireframe val="0"/>
        <c:ser>
          <c:idx val="0"/>
          <c:order val="0"/>
          <c:tx>
            <c:strRef>
              <c:f>Hoja1!$C$12</c:f>
              <c:strCache>
                <c:ptCount val="1"/>
                <c:pt idx="0">
                  <c:v>F 1/2</c:v>
                </c:pt>
              </c:strCache>
            </c:strRef>
          </c:tx>
          <c:cat>
            <c:strRef>
              <c:f>Hoja1!$B$13:$B$16</c:f>
              <c:strCache>
                <c:ptCount val="4"/>
                <c:pt idx="0">
                  <c:v>Logistic Regression</c:v>
                </c:pt>
                <c:pt idx="1">
                  <c:v>KNN</c:v>
                </c:pt>
                <c:pt idx="2">
                  <c:v>Random Forest</c:v>
                </c:pt>
                <c:pt idx="3">
                  <c:v>SVM</c:v>
                </c:pt>
              </c:strCache>
            </c:strRef>
          </c:cat>
          <c:val>
            <c:numRef>
              <c:f>Hoja1!$C$13:$C$16</c:f>
              <c:numCache>
                <c:formatCode>General</c:formatCode>
                <c:ptCount val="4"/>
                <c:pt idx="0">
                  <c:v>0.58575811071058204</c:v>
                </c:pt>
                <c:pt idx="1">
                  <c:v>0.64231995914513096</c:v>
                </c:pt>
                <c:pt idx="2">
                  <c:v>0.57492870106300198</c:v>
                </c:pt>
                <c:pt idx="3">
                  <c:v>0.57492870106300198</c:v>
                </c:pt>
              </c:numCache>
            </c:numRef>
          </c:val>
        </c:ser>
        <c:ser>
          <c:idx val="1"/>
          <c:order val="1"/>
          <c:tx>
            <c:strRef>
              <c:f>Hoja1!$D$12</c:f>
              <c:strCache>
                <c:ptCount val="1"/>
                <c:pt idx="0">
                  <c:v>F 1</c:v>
                </c:pt>
              </c:strCache>
            </c:strRef>
          </c:tx>
          <c:cat>
            <c:strRef>
              <c:f>Hoja1!$B$13:$B$16</c:f>
              <c:strCache>
                <c:ptCount val="4"/>
                <c:pt idx="0">
                  <c:v>Logistic Regression</c:v>
                </c:pt>
                <c:pt idx="1">
                  <c:v>KNN</c:v>
                </c:pt>
                <c:pt idx="2">
                  <c:v>Random Forest</c:v>
                </c:pt>
                <c:pt idx="3">
                  <c:v>SVM</c:v>
                </c:pt>
              </c:strCache>
            </c:strRef>
          </c:cat>
          <c:val>
            <c:numRef>
              <c:f>Hoja1!$D$13:$D$16</c:f>
              <c:numCache>
                <c:formatCode>General</c:formatCode>
                <c:ptCount val="4"/>
                <c:pt idx="0">
                  <c:v>0.56940082904157696</c:v>
                </c:pt>
                <c:pt idx="1">
                  <c:v>0.58934698023882004</c:v>
                </c:pt>
                <c:pt idx="2">
                  <c:v>0.53135253372220104</c:v>
                </c:pt>
                <c:pt idx="3">
                  <c:v>0.53135253372220104</c:v>
                </c:pt>
              </c:numCache>
            </c:numRef>
          </c:val>
        </c:ser>
        <c:ser>
          <c:idx val="2"/>
          <c:order val="2"/>
          <c:tx>
            <c:strRef>
              <c:f>Hoja1!$E$12</c:f>
              <c:strCache>
                <c:ptCount val="1"/>
                <c:pt idx="0">
                  <c:v>F 2</c:v>
                </c:pt>
              </c:strCache>
            </c:strRef>
          </c:tx>
          <c:cat>
            <c:strRef>
              <c:f>Hoja1!$B$13:$B$16</c:f>
              <c:strCache>
                <c:ptCount val="4"/>
                <c:pt idx="0">
                  <c:v>Logistic Regression</c:v>
                </c:pt>
                <c:pt idx="1">
                  <c:v>KNN</c:v>
                </c:pt>
                <c:pt idx="2">
                  <c:v>Random Forest</c:v>
                </c:pt>
                <c:pt idx="3">
                  <c:v>SVM</c:v>
                </c:pt>
              </c:strCache>
            </c:strRef>
          </c:cat>
          <c:val>
            <c:numRef>
              <c:f>Hoja1!$E$13:$E$16</c:f>
              <c:numCache>
                <c:formatCode>General</c:formatCode>
                <c:ptCount val="4"/>
                <c:pt idx="0">
                  <c:v>0.55894119244181595</c:v>
                </c:pt>
                <c:pt idx="1">
                  <c:v>0.56668675813930303</c:v>
                </c:pt>
                <c:pt idx="2">
                  <c:v>0.52188440641387202</c:v>
                </c:pt>
                <c:pt idx="3">
                  <c:v>0.52188440641387202</c:v>
                </c:pt>
              </c:numCache>
            </c:numRef>
          </c:val>
        </c:ser>
        <c:bandFmts/>
        <c:axId val="51470336"/>
        <c:axId val="67008704"/>
        <c:axId val="167658752"/>
      </c:surface3DChart>
      <c:catAx>
        <c:axId val="514703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ES"/>
                  <a:t>ML Method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67008704"/>
        <c:crosses val="autoZero"/>
        <c:auto val="1"/>
        <c:lblAlgn val="ctr"/>
        <c:lblOffset val="100"/>
        <c:noMultiLvlLbl val="0"/>
      </c:catAx>
      <c:valAx>
        <c:axId val="67008704"/>
        <c:scaling>
          <c:orientation val="minMax"/>
          <c:max val="0.70000000000000007"/>
          <c:min val="0.5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s-ES"/>
                  <a:t>Score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51470336"/>
        <c:crosses val="autoZero"/>
        <c:crossBetween val="midCat"/>
      </c:valAx>
      <c:serAx>
        <c:axId val="167658752"/>
        <c:scaling>
          <c:orientation val="minMax"/>
        </c:scaling>
        <c:delete val="0"/>
        <c:axPos val="b"/>
        <c:majorTickMark val="none"/>
        <c:minorTickMark val="none"/>
        <c:tickLblPos val="nextTo"/>
        <c:crossAx val="67008704"/>
        <c:crosses val="autoZero"/>
      </c:serAx>
    </c:plotArea>
    <c:legend>
      <c:legendPos val="r"/>
      <c:layout/>
      <c:overlay val="0"/>
      <c:txPr>
        <a:bodyPr/>
        <a:lstStyle/>
        <a:p>
          <a:pPr rtl="0">
            <a:defRPr/>
          </a:pPr>
          <a:endParaRPr lang="es-ES"/>
        </a:p>
      </c:txPr>
    </c:legend>
    <c:plotVisOnly val="1"/>
    <c:dispBlanksAs val="zero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F-Scores</a:t>
            </a:r>
            <a:r>
              <a:rPr lang="es-ES" baseline="0"/>
              <a:t> on ML Methods</a:t>
            </a:r>
            <a:endParaRPr lang="es-ES"/>
          </a:p>
        </c:rich>
      </c:tx>
      <c:layout/>
      <c:overlay val="0"/>
    </c:title>
    <c:autoTitleDeleted val="0"/>
    <c:view3D>
      <c:rotX val="15"/>
      <c:rotY val="1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7.4490541435201521E-2"/>
          <c:y val="7.2936186007052137E-2"/>
          <c:w val="0.58843383373493163"/>
          <c:h val="0.81983806569633344"/>
        </c:manualLayout>
      </c:layout>
      <c:surface3DChart>
        <c:wireframe val="0"/>
        <c:ser>
          <c:idx val="0"/>
          <c:order val="0"/>
          <c:tx>
            <c:strRef>
              <c:f>Hoja1!$C$12</c:f>
              <c:strCache>
                <c:ptCount val="1"/>
                <c:pt idx="0">
                  <c:v>F 1/2</c:v>
                </c:pt>
              </c:strCache>
            </c:strRef>
          </c:tx>
          <c:cat>
            <c:strRef>
              <c:f>Hoja1!$B$13:$B$16</c:f>
              <c:strCache>
                <c:ptCount val="4"/>
                <c:pt idx="0">
                  <c:v>Logistic Regression</c:v>
                </c:pt>
                <c:pt idx="1">
                  <c:v>KNN</c:v>
                </c:pt>
                <c:pt idx="2">
                  <c:v>Random Forest</c:v>
                </c:pt>
                <c:pt idx="3">
                  <c:v>SVM</c:v>
                </c:pt>
              </c:strCache>
            </c:strRef>
          </c:cat>
          <c:val>
            <c:numRef>
              <c:f>Hoja1!$C$13:$C$16</c:f>
              <c:numCache>
                <c:formatCode>General</c:formatCode>
                <c:ptCount val="4"/>
                <c:pt idx="0">
                  <c:v>0.58575811071058204</c:v>
                </c:pt>
                <c:pt idx="1">
                  <c:v>0.64231995914513096</c:v>
                </c:pt>
                <c:pt idx="2">
                  <c:v>0.57492870106300198</c:v>
                </c:pt>
                <c:pt idx="3">
                  <c:v>0.57492870106300198</c:v>
                </c:pt>
              </c:numCache>
            </c:numRef>
          </c:val>
        </c:ser>
        <c:ser>
          <c:idx val="1"/>
          <c:order val="1"/>
          <c:tx>
            <c:strRef>
              <c:f>Hoja1!$D$12</c:f>
              <c:strCache>
                <c:ptCount val="1"/>
                <c:pt idx="0">
                  <c:v>F 1</c:v>
                </c:pt>
              </c:strCache>
            </c:strRef>
          </c:tx>
          <c:cat>
            <c:strRef>
              <c:f>Hoja1!$B$13:$B$16</c:f>
              <c:strCache>
                <c:ptCount val="4"/>
                <c:pt idx="0">
                  <c:v>Logistic Regression</c:v>
                </c:pt>
                <c:pt idx="1">
                  <c:v>KNN</c:v>
                </c:pt>
                <c:pt idx="2">
                  <c:v>Random Forest</c:v>
                </c:pt>
                <c:pt idx="3">
                  <c:v>SVM</c:v>
                </c:pt>
              </c:strCache>
            </c:strRef>
          </c:cat>
          <c:val>
            <c:numRef>
              <c:f>Hoja1!$D$13:$D$16</c:f>
              <c:numCache>
                <c:formatCode>General</c:formatCode>
                <c:ptCount val="4"/>
                <c:pt idx="0">
                  <c:v>0.56940082904157696</c:v>
                </c:pt>
                <c:pt idx="1">
                  <c:v>0.58934698023882004</c:v>
                </c:pt>
                <c:pt idx="2">
                  <c:v>0.53135253372220104</c:v>
                </c:pt>
                <c:pt idx="3">
                  <c:v>0.53135253372220104</c:v>
                </c:pt>
              </c:numCache>
            </c:numRef>
          </c:val>
        </c:ser>
        <c:ser>
          <c:idx val="2"/>
          <c:order val="2"/>
          <c:tx>
            <c:strRef>
              <c:f>Hoja1!$E$12</c:f>
              <c:strCache>
                <c:ptCount val="1"/>
                <c:pt idx="0">
                  <c:v>F 2</c:v>
                </c:pt>
              </c:strCache>
            </c:strRef>
          </c:tx>
          <c:cat>
            <c:strRef>
              <c:f>Hoja1!$B$13:$B$16</c:f>
              <c:strCache>
                <c:ptCount val="4"/>
                <c:pt idx="0">
                  <c:v>Logistic Regression</c:v>
                </c:pt>
                <c:pt idx="1">
                  <c:v>KNN</c:v>
                </c:pt>
                <c:pt idx="2">
                  <c:v>Random Forest</c:v>
                </c:pt>
                <c:pt idx="3">
                  <c:v>SVM</c:v>
                </c:pt>
              </c:strCache>
            </c:strRef>
          </c:cat>
          <c:val>
            <c:numRef>
              <c:f>Hoja1!$E$13:$E$16</c:f>
              <c:numCache>
                <c:formatCode>General</c:formatCode>
                <c:ptCount val="4"/>
                <c:pt idx="0">
                  <c:v>0.55894119244181595</c:v>
                </c:pt>
                <c:pt idx="1">
                  <c:v>0.56668675813930303</c:v>
                </c:pt>
                <c:pt idx="2">
                  <c:v>0.52188440641387202</c:v>
                </c:pt>
                <c:pt idx="3">
                  <c:v>0.52188440641387202</c:v>
                </c:pt>
              </c:numCache>
            </c:numRef>
          </c:val>
        </c:ser>
        <c:bandFmts/>
        <c:axId val="160197120"/>
        <c:axId val="164933568"/>
        <c:axId val="139769728"/>
      </c:surface3DChart>
      <c:catAx>
        <c:axId val="1601971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ES"/>
                  <a:t>ML Method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164933568"/>
        <c:crosses val="autoZero"/>
        <c:auto val="1"/>
        <c:lblAlgn val="ctr"/>
        <c:lblOffset val="100"/>
        <c:noMultiLvlLbl val="0"/>
      </c:catAx>
      <c:valAx>
        <c:axId val="164933568"/>
        <c:scaling>
          <c:orientation val="minMax"/>
          <c:max val="0.70000000000000007"/>
          <c:min val="0.5"/>
        </c:scaling>
        <c:delete val="0"/>
        <c:axPos val="r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s-ES"/>
                  <a:t>Score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60197120"/>
        <c:crosses val="autoZero"/>
        <c:crossBetween val="midCat"/>
      </c:valAx>
      <c:serAx>
        <c:axId val="139769728"/>
        <c:scaling>
          <c:orientation val="minMax"/>
        </c:scaling>
        <c:delete val="0"/>
        <c:axPos val="b"/>
        <c:majorTickMark val="none"/>
        <c:minorTickMark val="none"/>
        <c:tickLblPos val="nextTo"/>
        <c:crossAx val="164933568"/>
        <c:crosses val="autoZero"/>
      </c:serAx>
    </c:plotArea>
    <c:legend>
      <c:legendPos val="r"/>
      <c:layout/>
      <c:overlay val="0"/>
      <c:txPr>
        <a:bodyPr/>
        <a:lstStyle/>
        <a:p>
          <a:pPr rtl="0">
            <a:defRPr/>
          </a:pPr>
          <a:endParaRPr lang="es-ES"/>
        </a:p>
      </c:txPr>
    </c:legend>
    <c:plotVisOnly val="1"/>
    <c:dispBlanksAs val="zero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CB11-BA37-413E-9EA4-B6AF773EE056}" type="datetimeFigureOut">
              <a:rPr lang="es-ES" smtClean="0"/>
              <a:t>12/11/2022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030D-67F5-4249-836D-6A18CD7B20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4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CB11-BA37-413E-9EA4-B6AF773EE056}" type="datetimeFigureOut">
              <a:rPr lang="es-ES" smtClean="0"/>
              <a:t>12/11/2022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030D-67F5-4249-836D-6A18CD7B20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96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CB11-BA37-413E-9EA4-B6AF773EE056}" type="datetimeFigureOut">
              <a:rPr lang="es-ES" smtClean="0"/>
              <a:t>12/11/2022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030D-67F5-4249-836D-6A18CD7B20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452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CB11-BA37-413E-9EA4-B6AF773EE056}" type="datetimeFigureOut">
              <a:rPr lang="es-ES" smtClean="0"/>
              <a:t>12/11/2022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030D-67F5-4249-836D-6A18CD7B20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677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CB11-BA37-413E-9EA4-B6AF773EE056}" type="datetimeFigureOut">
              <a:rPr lang="es-ES" smtClean="0"/>
              <a:t>12/11/2022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030D-67F5-4249-836D-6A18CD7B20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53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CB11-BA37-413E-9EA4-B6AF773EE056}" type="datetimeFigureOut">
              <a:rPr lang="es-ES" smtClean="0"/>
              <a:t>12/11/2022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030D-67F5-4249-836D-6A18CD7B20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12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CB11-BA37-413E-9EA4-B6AF773EE056}" type="datetimeFigureOut">
              <a:rPr lang="es-ES" smtClean="0"/>
              <a:t>12/11/2022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030D-67F5-4249-836D-6A18CD7B20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308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CB11-BA37-413E-9EA4-B6AF773EE056}" type="datetimeFigureOut">
              <a:rPr lang="es-ES" smtClean="0"/>
              <a:t>12/11/2022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030D-67F5-4249-836D-6A18CD7B20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637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CB11-BA37-413E-9EA4-B6AF773EE056}" type="datetimeFigureOut">
              <a:rPr lang="es-ES" smtClean="0"/>
              <a:t>12/11/2022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030D-67F5-4249-836D-6A18CD7B20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581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CB11-BA37-413E-9EA4-B6AF773EE056}" type="datetimeFigureOut">
              <a:rPr lang="es-ES" smtClean="0"/>
              <a:t>12/11/2022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030D-67F5-4249-836D-6A18CD7B20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319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CB11-BA37-413E-9EA4-B6AF773EE056}" type="datetimeFigureOut">
              <a:rPr lang="es-ES" smtClean="0"/>
              <a:t>12/11/2022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030D-67F5-4249-836D-6A18CD7B20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010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4CB11-BA37-413E-9EA4-B6AF773EE056}" type="datetimeFigureOut">
              <a:rPr lang="es-ES" smtClean="0"/>
              <a:t>12/11/2022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4030D-67F5-4249-836D-6A18CD7B20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621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3429808"/>
              </p:ext>
            </p:extLst>
          </p:nvPr>
        </p:nvGraphicFramePr>
        <p:xfrm>
          <a:off x="228601" y="381000"/>
          <a:ext cx="8610600" cy="6172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5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2464443"/>
              </p:ext>
            </p:extLst>
          </p:nvPr>
        </p:nvGraphicFramePr>
        <p:xfrm>
          <a:off x="852487" y="304800"/>
          <a:ext cx="7834313" cy="5610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081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4677697"/>
              </p:ext>
            </p:extLst>
          </p:nvPr>
        </p:nvGraphicFramePr>
        <p:xfrm>
          <a:off x="609601" y="685800"/>
          <a:ext cx="7681912" cy="522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61335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</Words>
  <Application>Microsoft Office PowerPoint</Application>
  <PresentationFormat>Presentación en pantalla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Windows User</cp:lastModifiedBy>
  <cp:revision>2</cp:revision>
  <dcterms:created xsi:type="dcterms:W3CDTF">2022-11-12T15:07:33Z</dcterms:created>
  <dcterms:modified xsi:type="dcterms:W3CDTF">2022-11-12T15:22:50Z</dcterms:modified>
</cp:coreProperties>
</file>