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/>
              <a:t>Health Information Management System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short program simulates a basic health information system for managing clients and health programs/services.</a:t>
            </a:r>
            <a:endParaRPr lang="en-US"/>
          </a:p>
          <a:p>
            <a:r>
              <a:rPr lang="en-US"/>
              <a:t>To make it work, i created a fake doctor that will do the tasks that the system will help a doctor do such as: Creating a health program, registering a new client, Enrolling a client in one or more programs, Searching for a client and viewing a client’s profile</a:t>
            </a:r>
            <a:endParaRPr lang="en-US"/>
          </a:p>
          <a:p>
            <a:r>
              <a:rPr lang="en-US"/>
              <a:t>In a real system, the fake doctor will be replaced by real doctors, probably from a database of company staff.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case diagram</a:t>
            </a:r>
            <a:endParaRPr lang="en-US"/>
          </a:p>
        </p:txBody>
      </p:sp>
      <p:pic>
        <p:nvPicPr>
          <p:cNvPr id="4" name="Content Placeholder 3" descr="use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0910" y="1691005"/>
            <a:ext cx="70707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Technologies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 used Express js because it is easier and faster to develop prototypes</a:t>
            </a:r>
            <a:endParaRPr lang="en-US"/>
          </a:p>
          <a:p>
            <a:r>
              <a:rPr lang="en-US"/>
              <a:t>I used MongoDB for the database. It is a NoSQL database. I decided to use it because it is easier to set up and since it uses documents to represent data, it is easier to add and remove fields.</a:t>
            </a:r>
            <a:endParaRPr lang="en-US"/>
          </a:p>
          <a:p>
            <a:r>
              <a:rPr lang="en-US"/>
              <a:t>I used docker to containerize the application for easy delivery and easier deployment.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From the use case diagram of the system, I identified 5 use cases.</a:t>
            </a:r>
            <a:endParaRPr lang="en-US"/>
          </a:p>
          <a:p>
            <a:r>
              <a:rPr lang="en-US"/>
              <a:t>For each of these use cases, i decided to create an API endpoint for them.</a:t>
            </a:r>
            <a:endParaRPr lang="en-US"/>
          </a:p>
          <a:p>
            <a:r>
              <a:rPr lang="en-US"/>
              <a:t>I created  a fake doctor to interact with the system, since in a real world scenario, the doctirs interacting with the system will have to be logged in to use the system.</a:t>
            </a:r>
            <a:endParaRPr lang="en-US"/>
          </a:p>
          <a:p>
            <a:r>
              <a:rPr lang="en-US"/>
              <a:t>I therefore created a login page and endpoint to facilitate the logging in of doctors.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Recommendation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a real world scenario, i would have made this application secure aginst common web vulnerabilities such as NoSQL attacks, XSS, CSRF and so on.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1478</Words>
  <Application>WPS Slides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Management System</dc:title>
  <dc:creator>audo4</dc:creator>
  <cp:lastModifiedBy>bruce audo</cp:lastModifiedBy>
  <cp:revision>1</cp:revision>
  <dcterms:created xsi:type="dcterms:W3CDTF">2025-04-27T09:24:13Z</dcterms:created>
  <dcterms:modified xsi:type="dcterms:W3CDTF">2025-04-27T09:24:13Z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614331C9448C481994E2A178F254BFAC_11</vt:lpwstr>
  </property>
  <property fmtid="{D5CDD505-2E9C-101B-9397-08002B2CF9AE}" pid="3" name="KSOProductBuildVer">
    <vt:lpwstr>1033-12.2.0.20795</vt:lpwstr>
  </property>
</Properties>
</file>