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6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4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20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767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50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779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10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81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17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407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69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11BC-E0B3-4021-87D1-0EA4F1D0E4DA}" type="datetimeFigureOut">
              <a:rPr lang="en-ZA" smtClean="0"/>
              <a:t>22-Jan-2017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7712-FFAD-41FB-AD27-8080A2D177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21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656000" y="-1122689"/>
            <a:ext cx="2880000" cy="9103378"/>
            <a:chOff x="4656000" y="-1122689"/>
            <a:chExt cx="2880000" cy="9103378"/>
          </a:xfrm>
        </p:grpSpPr>
        <p:sp>
          <p:nvSpPr>
            <p:cNvPr id="17" name="TextBox 16"/>
            <p:cNvSpPr txBox="1"/>
            <p:nvPr/>
          </p:nvSpPr>
          <p:spPr>
            <a:xfrm>
              <a:off x="4656000" y="2061192"/>
              <a:ext cx="2880000" cy="2880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  <a:scene3d>
                <a:camera prst="orthographicFront"/>
                <a:lightRig rig="threePt" dir="t"/>
              </a:scene3d>
              <a:sp3d extrusionH="50800">
                <a:extrusionClr>
                  <a:schemeClr val="bg1">
                    <a:lumMod val="50000"/>
                  </a:schemeClr>
                </a:extrusionClr>
              </a:sp3d>
            </a:bodyPr>
            <a:lstStyle/>
            <a:p>
              <a:pPr algn="ctr">
                <a:lnSpc>
                  <a:spcPts val="3000"/>
                </a:lnSpc>
              </a:pPr>
              <a:r>
                <a:rPr lang="en-ZA" sz="3200" b="1" spc="600" smtClean="0">
                  <a:ln>
                    <a:solidFill>
                      <a:schemeClr val="bg1"/>
                    </a:solidFill>
                  </a:ln>
                  <a:latin typeface="Century Gothic" panose="020B0502020202090204" pitchFamily="34" charset="0"/>
                </a:rPr>
                <a:t>ASSISTANT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994661" y="-1122689"/>
              <a:ext cx="2202678" cy="9103378"/>
              <a:chOff x="830202" y="-1240233"/>
              <a:chExt cx="2202678" cy="9103378"/>
            </a:xfrm>
          </p:grpSpPr>
          <p:sp>
            <p:nvSpPr>
              <p:cNvPr id="13" name="TextBox 12"/>
              <p:cNvSpPr txBox="1"/>
              <p:nvPr/>
            </p:nvSpPr>
            <p:spPr>
              <a:xfrm rot="10800000">
                <a:off x="1710082" y="-1240233"/>
                <a:ext cx="1322798" cy="624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1Right">
                    <a:rot lat="20520000" lon="1560000" rev="0"/>
                  </a:camera>
                  <a:lightRig rig="threePt" dir="t"/>
                </a:scene3d>
                <a:sp3d extrusionH="514350" contourW="12700">
                  <a:extrusionClr>
                    <a:srgbClr val="002060"/>
                  </a:extrusionClr>
                  <a:contourClr>
                    <a:srgbClr val="002060"/>
                  </a:contourClr>
                </a:sp3d>
              </a:bodyPr>
              <a:lstStyle/>
              <a:p>
                <a:r>
                  <a:rPr lang="en-ZA" sz="20000" smtClean="0">
                    <a:ln w="76200">
                      <a:solidFill>
                        <a:schemeClr val="bg1"/>
                      </a:solidFill>
                    </a:ln>
                    <a:solidFill>
                      <a:srgbClr val="CC0000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t</a:t>
                </a:r>
              </a:p>
              <a:p>
                <a:endParaRPr lang="en-ZA" sz="20000">
                  <a:ln w="76200">
                    <a:solidFill>
                      <a:schemeClr val="bg1"/>
                    </a:solidFill>
                  </a:ln>
                  <a:solidFill>
                    <a:srgbClr val="CC0000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30202" y="1615281"/>
                <a:ext cx="1322798" cy="624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1Right"/>
                  <a:lightRig rig="threePt" dir="t"/>
                </a:scene3d>
                <a:sp3d extrusionH="514350" contourW="12700">
                  <a:extrusionClr>
                    <a:srgbClr val="002060"/>
                  </a:extrusionClr>
                  <a:contourClr>
                    <a:srgbClr val="002060"/>
                  </a:contourClr>
                </a:sp3d>
              </a:bodyPr>
              <a:lstStyle>
                <a:defPPr>
                  <a:defRPr lang="en-US"/>
                </a:defPPr>
                <a:lvl1pPr>
                  <a:defRPr sz="20000">
                    <a:ln w="76200">
                      <a:solidFill>
                        <a:schemeClr val="bg1"/>
                      </a:solidFill>
                    </a:ln>
                    <a:solidFill>
                      <a:srgbClr val="CC0000"/>
                    </a:solidFill>
                    <a:latin typeface="Arial Black" panose="020B0A040201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ZA"/>
                  <a:t>t</a:t>
                </a:r>
              </a:p>
              <a:p>
                <a:endParaRPr lang="en-Z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993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27354" y="-1122689"/>
            <a:ext cx="3296653" cy="9103378"/>
            <a:chOff x="4327354" y="-1122689"/>
            <a:chExt cx="3296653" cy="9103378"/>
          </a:xfrm>
        </p:grpSpPr>
        <p:sp>
          <p:nvSpPr>
            <p:cNvPr id="2" name="Oval 1"/>
            <p:cNvSpPr/>
            <p:nvPr/>
          </p:nvSpPr>
          <p:spPr>
            <a:xfrm>
              <a:off x="4327354" y="1684418"/>
              <a:ext cx="3296653" cy="32966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994661" y="-1122689"/>
              <a:ext cx="2202678" cy="9103378"/>
              <a:chOff x="830202" y="-1240233"/>
              <a:chExt cx="2202678" cy="9103378"/>
            </a:xfrm>
          </p:grpSpPr>
          <p:sp>
            <p:nvSpPr>
              <p:cNvPr id="13" name="TextBox 12"/>
              <p:cNvSpPr txBox="1"/>
              <p:nvPr/>
            </p:nvSpPr>
            <p:spPr>
              <a:xfrm rot="10800000">
                <a:off x="1710082" y="-1240233"/>
                <a:ext cx="1322798" cy="624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1Right">
                    <a:rot lat="20520000" lon="1560000" rev="0"/>
                  </a:camera>
                  <a:lightRig rig="threePt" dir="t"/>
                </a:scene3d>
                <a:sp3d extrusionH="514350" contourW="12700">
                  <a:extrusionClr>
                    <a:srgbClr val="002060"/>
                  </a:extrusionClr>
                  <a:contourClr>
                    <a:srgbClr val="002060"/>
                  </a:contourClr>
                </a:sp3d>
              </a:bodyPr>
              <a:lstStyle/>
              <a:p>
                <a:r>
                  <a:rPr lang="en-ZA" sz="20000" smtClean="0">
                    <a:ln w="76200">
                      <a:solidFill>
                        <a:schemeClr val="bg1"/>
                      </a:solidFill>
                    </a:ln>
                    <a:solidFill>
                      <a:srgbClr val="CC0000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t</a:t>
                </a:r>
              </a:p>
              <a:p>
                <a:endParaRPr lang="en-ZA" sz="20000">
                  <a:ln w="76200">
                    <a:solidFill>
                      <a:schemeClr val="bg1"/>
                    </a:solidFill>
                  </a:ln>
                  <a:solidFill>
                    <a:srgbClr val="CC0000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30202" y="1615281"/>
                <a:ext cx="1322798" cy="624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1Right"/>
                  <a:lightRig rig="threePt" dir="t"/>
                </a:scene3d>
                <a:sp3d extrusionH="514350" contourW="12700">
                  <a:extrusionClr>
                    <a:srgbClr val="002060"/>
                  </a:extrusionClr>
                  <a:contourClr>
                    <a:srgbClr val="002060"/>
                  </a:contourClr>
                </a:sp3d>
              </a:bodyPr>
              <a:lstStyle>
                <a:defPPr>
                  <a:defRPr lang="en-US"/>
                </a:defPPr>
                <a:lvl1pPr>
                  <a:defRPr sz="20000">
                    <a:ln w="76200">
                      <a:solidFill>
                        <a:schemeClr val="bg1"/>
                      </a:solidFill>
                    </a:ln>
                    <a:solidFill>
                      <a:srgbClr val="CC0000"/>
                    </a:solidFill>
                    <a:latin typeface="Arial Black" panose="020B0A040201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ZA"/>
                  <a:t>t</a:t>
                </a:r>
              </a:p>
              <a:p>
                <a:endParaRPr lang="en-Z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427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12098" y="-1122689"/>
            <a:ext cx="2727166" cy="9103378"/>
            <a:chOff x="4612098" y="-1122689"/>
            <a:chExt cx="2727166" cy="9103378"/>
          </a:xfrm>
        </p:grpSpPr>
        <p:sp>
          <p:nvSpPr>
            <p:cNvPr id="2" name="Oval 1"/>
            <p:cNvSpPr/>
            <p:nvPr/>
          </p:nvSpPr>
          <p:spPr>
            <a:xfrm>
              <a:off x="4612098" y="1969163"/>
              <a:ext cx="2727166" cy="27271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994661" y="-1122689"/>
              <a:ext cx="2202678" cy="9103378"/>
              <a:chOff x="830202" y="-1240233"/>
              <a:chExt cx="2202678" cy="9103378"/>
            </a:xfrm>
          </p:grpSpPr>
          <p:sp>
            <p:nvSpPr>
              <p:cNvPr id="13" name="TextBox 12"/>
              <p:cNvSpPr txBox="1"/>
              <p:nvPr/>
            </p:nvSpPr>
            <p:spPr>
              <a:xfrm rot="10800000">
                <a:off x="1710082" y="-1240233"/>
                <a:ext cx="1322798" cy="624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1Right">
                    <a:rot lat="20520000" lon="1560000" rev="0"/>
                  </a:camera>
                  <a:lightRig rig="threePt" dir="t"/>
                </a:scene3d>
                <a:sp3d extrusionH="514350" contourW="12700">
                  <a:extrusionClr>
                    <a:srgbClr val="002060"/>
                  </a:extrusionClr>
                  <a:contourClr>
                    <a:srgbClr val="002060"/>
                  </a:contourClr>
                </a:sp3d>
              </a:bodyPr>
              <a:lstStyle/>
              <a:p>
                <a:r>
                  <a:rPr lang="en-ZA" sz="20000" smtClean="0">
                    <a:ln w="76200">
                      <a:solidFill>
                        <a:schemeClr val="bg1"/>
                      </a:solidFill>
                    </a:ln>
                    <a:solidFill>
                      <a:srgbClr val="CC0000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t</a:t>
                </a:r>
              </a:p>
              <a:p>
                <a:endParaRPr lang="en-ZA" sz="20000">
                  <a:ln w="76200">
                    <a:solidFill>
                      <a:schemeClr val="bg1"/>
                    </a:solidFill>
                  </a:ln>
                  <a:solidFill>
                    <a:srgbClr val="CC0000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30202" y="1615281"/>
                <a:ext cx="1322798" cy="624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1Right"/>
                  <a:lightRig rig="threePt" dir="t"/>
                </a:scene3d>
                <a:sp3d extrusionH="514350" contourW="12700">
                  <a:extrusionClr>
                    <a:srgbClr val="002060"/>
                  </a:extrusionClr>
                  <a:contourClr>
                    <a:srgbClr val="002060"/>
                  </a:contourClr>
                </a:sp3d>
              </a:bodyPr>
              <a:lstStyle>
                <a:defPPr>
                  <a:defRPr lang="en-US"/>
                </a:defPPr>
                <a:lvl1pPr>
                  <a:defRPr sz="20000">
                    <a:ln w="76200">
                      <a:solidFill>
                        <a:schemeClr val="bg1"/>
                      </a:solidFill>
                    </a:ln>
                    <a:solidFill>
                      <a:srgbClr val="CC0000"/>
                    </a:solidFill>
                    <a:latin typeface="Arial Black" panose="020B0A040201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ZA"/>
                  <a:t>t</a:t>
                </a:r>
              </a:p>
              <a:p>
                <a:endParaRPr lang="en-Z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22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Ruco Pretorius</dc:creator>
  <cp:lastModifiedBy>Ruco Pretorius</cp:lastModifiedBy>
  <cp:revision>6</cp:revision>
  <dcterms:created xsi:type="dcterms:W3CDTF">2017-01-22T12:18:53Z</dcterms:created>
  <dcterms:modified xsi:type="dcterms:W3CDTF">2017-01-22T14:06:36Z</dcterms:modified>
</cp:coreProperties>
</file>