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2" r:id="rId4"/>
    <p:sldId id="263" r:id="rId5"/>
    <p:sldId id="278" r:id="rId6"/>
    <p:sldId id="279" r:id="rId7"/>
    <p:sldId id="280" r:id="rId8"/>
    <p:sldId id="281" r:id="rId9"/>
    <p:sldId id="283" r:id="rId10"/>
    <p:sldId id="258" r:id="rId11"/>
    <p:sldId id="264" r:id="rId12"/>
    <p:sldId id="259" r:id="rId13"/>
    <p:sldId id="265" r:id="rId14"/>
    <p:sldId id="266" r:id="rId15"/>
    <p:sldId id="267" r:id="rId16"/>
    <p:sldId id="268" r:id="rId17"/>
    <p:sldId id="269" r:id="rId18"/>
    <p:sldId id="270" r:id="rId19"/>
    <p:sldId id="284" r:id="rId20"/>
    <p:sldId id="272" r:id="rId21"/>
    <p:sldId id="273" r:id="rId22"/>
    <p:sldId id="274" r:id="rId23"/>
    <p:sldId id="275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77" autoAdjust="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02D2-F234-46EF-A82B-D6E8559267C3}" type="datetimeFigureOut">
              <a:rPr lang="en-ZA" smtClean="0"/>
              <a:t>2014/10/27</a:t>
            </a:fld>
            <a:endParaRPr lang="en-Z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36C-1EB8-4057-BCDA-94BFA3E35023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02D2-F234-46EF-A82B-D6E8559267C3}" type="datetimeFigureOut">
              <a:rPr lang="en-ZA" smtClean="0"/>
              <a:t>2014/10/27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36C-1EB8-4057-BCDA-94BFA3E3502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02D2-F234-46EF-A82B-D6E8559267C3}" type="datetimeFigureOut">
              <a:rPr lang="en-ZA" smtClean="0"/>
              <a:t>2014/10/27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36C-1EB8-4057-BCDA-94BFA3E3502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02D2-F234-46EF-A82B-D6E8559267C3}" type="datetimeFigureOut">
              <a:rPr lang="en-ZA" smtClean="0"/>
              <a:t>2014/10/27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36C-1EB8-4057-BCDA-94BFA3E3502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02D2-F234-46EF-A82B-D6E8559267C3}" type="datetimeFigureOut">
              <a:rPr lang="en-ZA" smtClean="0"/>
              <a:t>2014/10/27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36C-1EB8-4057-BCDA-94BFA3E35023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02D2-F234-46EF-A82B-D6E8559267C3}" type="datetimeFigureOut">
              <a:rPr lang="en-ZA" smtClean="0"/>
              <a:t>2014/10/27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36C-1EB8-4057-BCDA-94BFA3E3502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02D2-F234-46EF-A82B-D6E8559267C3}" type="datetimeFigureOut">
              <a:rPr lang="en-ZA" smtClean="0"/>
              <a:t>2014/10/27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36C-1EB8-4057-BCDA-94BFA3E3502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02D2-F234-46EF-A82B-D6E8559267C3}" type="datetimeFigureOut">
              <a:rPr lang="en-ZA" smtClean="0"/>
              <a:t>2014/10/27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36C-1EB8-4057-BCDA-94BFA3E3502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02D2-F234-46EF-A82B-D6E8559267C3}" type="datetimeFigureOut">
              <a:rPr lang="en-ZA" smtClean="0"/>
              <a:t>2014/10/27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36C-1EB8-4057-BCDA-94BFA3E3502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02D2-F234-46EF-A82B-D6E8559267C3}" type="datetimeFigureOut">
              <a:rPr lang="en-ZA" smtClean="0"/>
              <a:t>2014/10/27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236C-1EB8-4057-BCDA-94BFA3E3502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02D2-F234-46EF-A82B-D6E8559267C3}" type="datetimeFigureOut">
              <a:rPr lang="en-ZA" smtClean="0"/>
              <a:t>2014/10/27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8BF236C-1EB8-4057-BCDA-94BFA3E35023}" type="slidenum">
              <a:rPr lang="en-ZA" smtClean="0"/>
              <a:t>‹#›</a:t>
            </a:fld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C002D2-F234-46EF-A82B-D6E8559267C3}" type="datetimeFigureOut">
              <a:rPr lang="en-ZA" smtClean="0"/>
              <a:t>2014/10/27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BF236C-1EB8-4057-BCDA-94BFA3E35023}" type="slidenum">
              <a:rPr lang="en-ZA" smtClean="0"/>
              <a:t>‹#›</a:t>
            </a:fld>
            <a:endParaRPr lang="en-Z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INFORMATICS\INF 272\1525203_10201783078391219_983691194_n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07727"/>
            <a:ext cx="4824536" cy="4824535"/>
          </a:xfrm>
          <a:prstGeom prst="rect">
            <a:avLst/>
          </a:prstGeom>
          <a:noFill/>
          <a:effectLst>
            <a:glow rad="127000">
              <a:schemeClr val="accent1">
                <a:alpha val="56000"/>
              </a:schemeClr>
            </a:glow>
            <a:outerShdw blurRad="50800" dist="50800" dir="5400000" sx="101000" sy="101000" algn="ctr" rotWithShape="0">
              <a:srgbClr val="000000">
                <a:alpha val="5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851648" cy="1152128"/>
          </a:xfrm>
        </p:spPr>
        <p:txBody>
          <a:bodyPr>
            <a:noAutofit/>
          </a:bodyPr>
          <a:lstStyle/>
          <a:p>
            <a:pPr algn="ctr"/>
            <a:r>
              <a:rPr lang="en-ZA" sz="7200" dirty="0" err="1" smtClean="0">
                <a:solidFill>
                  <a:schemeClr val="tx1"/>
                </a:solidFill>
                <a:latin typeface="Andy" pitchFamily="66" charset="0"/>
              </a:rPr>
              <a:t>TimeTable</a:t>
            </a:r>
            <a:r>
              <a:rPr lang="en-ZA" sz="7200" dirty="0">
                <a:solidFill>
                  <a:schemeClr val="tx1"/>
                </a:solidFill>
                <a:latin typeface="Andy" pitchFamily="66" charset="0"/>
              </a:rPr>
              <a:t> </a:t>
            </a:r>
            <a:r>
              <a:rPr lang="en-ZA" sz="7200" dirty="0" err="1" smtClean="0">
                <a:solidFill>
                  <a:schemeClr val="tx1"/>
                </a:solidFill>
                <a:latin typeface="Andy" pitchFamily="66" charset="0"/>
              </a:rPr>
              <a:t>Assisstant</a:t>
            </a:r>
            <a:endParaRPr lang="en-ZA" sz="7200" dirty="0">
              <a:solidFill>
                <a:schemeClr val="tx1"/>
              </a:solidFill>
              <a:latin typeface="Andy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772816"/>
            <a:ext cx="7854696" cy="1752600"/>
          </a:xfrm>
        </p:spPr>
        <p:txBody>
          <a:bodyPr>
            <a:normAutofit/>
          </a:bodyPr>
          <a:lstStyle/>
          <a:p>
            <a:r>
              <a:rPr lang="en-ZA" sz="3600" dirty="0" smtClean="0">
                <a:latin typeface="Andy" pitchFamily="66" charset="0"/>
              </a:rPr>
              <a:t>INF 272 PROJECT</a:t>
            </a:r>
            <a:endParaRPr lang="en-ZA" sz="3600" dirty="0">
              <a:latin typeface="And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8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dirty="0" smtClean="0">
                <a:latin typeface="Andy" pitchFamily="66" charset="0"/>
              </a:rPr>
              <a:t>Project Description</a:t>
            </a:r>
            <a:endParaRPr lang="en-ZA" sz="5400" dirty="0">
              <a:latin typeface="And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>
                <a:latin typeface="Andy" pitchFamily="66" charset="0"/>
              </a:rPr>
              <a:t>TimeTable</a:t>
            </a:r>
            <a:r>
              <a:rPr lang="en-ZA" dirty="0" smtClean="0">
                <a:latin typeface="Andy" pitchFamily="66" charset="0"/>
              </a:rPr>
              <a:t> </a:t>
            </a:r>
            <a:r>
              <a:rPr lang="en-ZA" dirty="0" err="1" smtClean="0">
                <a:latin typeface="Andy" pitchFamily="66" charset="0"/>
              </a:rPr>
              <a:t>Assisstant</a:t>
            </a:r>
            <a:r>
              <a:rPr lang="en-ZA" dirty="0" smtClean="0">
                <a:latin typeface="Andy" pitchFamily="66" charset="0"/>
              </a:rPr>
              <a:t> is a program that helps students compile their lecture and test timetable for a given semester or year of their studies.</a:t>
            </a:r>
          </a:p>
          <a:p>
            <a:r>
              <a:rPr lang="en-ZA" dirty="0" smtClean="0">
                <a:latin typeface="Andy" pitchFamily="66" charset="0"/>
              </a:rPr>
              <a:t>The user simply enters their module codes into the program, and VOILA: </a:t>
            </a:r>
          </a:p>
          <a:p>
            <a:pPr lvl="1"/>
            <a:r>
              <a:rPr lang="en-ZA" dirty="0" smtClean="0">
                <a:latin typeface="Andy" pitchFamily="66" charset="0"/>
              </a:rPr>
              <a:t>Lecture times</a:t>
            </a:r>
          </a:p>
          <a:p>
            <a:pPr lvl="1"/>
            <a:r>
              <a:rPr lang="en-ZA" dirty="0">
                <a:latin typeface="Andy" pitchFamily="66" charset="0"/>
              </a:rPr>
              <a:t>L</a:t>
            </a:r>
            <a:r>
              <a:rPr lang="en-ZA" dirty="0" smtClean="0">
                <a:latin typeface="Andy" pitchFamily="66" charset="0"/>
              </a:rPr>
              <a:t>ecture venues</a:t>
            </a:r>
          </a:p>
          <a:p>
            <a:pPr lvl="1"/>
            <a:r>
              <a:rPr lang="en-ZA" dirty="0" smtClean="0">
                <a:latin typeface="Andy" pitchFamily="66" charset="0"/>
              </a:rPr>
              <a:t>Possible clashes</a:t>
            </a:r>
          </a:p>
          <a:p>
            <a:pPr lvl="1"/>
            <a:r>
              <a:rPr lang="en-ZA" dirty="0" smtClean="0">
                <a:latin typeface="Andy" pitchFamily="66" charset="0"/>
              </a:rPr>
              <a:t>Different groups</a:t>
            </a:r>
            <a:endParaRPr lang="en-ZA" dirty="0">
              <a:latin typeface="Andy" pitchFamily="66" charset="0"/>
            </a:endParaRPr>
          </a:p>
          <a:p>
            <a:r>
              <a:rPr lang="en-ZA" dirty="0" smtClean="0">
                <a:latin typeface="Andy" pitchFamily="66" charset="0"/>
              </a:rPr>
              <a:t>ALL GIVEN!</a:t>
            </a:r>
          </a:p>
        </p:txBody>
      </p:sp>
    </p:spTree>
    <p:extLst>
      <p:ext uri="{BB962C8B-B14F-4D97-AF65-F5344CB8AC3E}">
        <p14:creationId xmlns:p14="http://schemas.microsoft.com/office/powerpoint/2010/main" val="135689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6000" dirty="0" smtClean="0">
                <a:latin typeface="Andy" pitchFamily="66" charset="0"/>
              </a:rPr>
              <a:t>Motivation for Project</a:t>
            </a:r>
            <a:endParaRPr lang="en-ZA" sz="6000" dirty="0">
              <a:latin typeface="And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3200" dirty="0" smtClean="0">
                <a:latin typeface="Andy" pitchFamily="66" charset="0"/>
              </a:rPr>
              <a:t>Time consumption - countless hours spent compiling a timetable manually.</a:t>
            </a:r>
          </a:p>
          <a:p>
            <a:r>
              <a:rPr lang="en-ZA" sz="3200" dirty="0" smtClean="0">
                <a:latin typeface="Andy" pitchFamily="66" charset="0"/>
              </a:rPr>
              <a:t>General confusion - the red timetable book provided by the university isn’t updated.</a:t>
            </a:r>
          </a:p>
          <a:p>
            <a:r>
              <a:rPr lang="en-ZA" sz="3200" dirty="0" smtClean="0">
                <a:latin typeface="Andy" pitchFamily="66" charset="0"/>
              </a:rPr>
              <a:t>First year students – no knowledge of the venues.</a:t>
            </a:r>
            <a:endParaRPr lang="en-ZA" sz="3200" dirty="0">
              <a:latin typeface="And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2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ZA" sz="6600" dirty="0" smtClean="0"/>
              <a:t>Program Functionality</a:t>
            </a:r>
            <a:endParaRPr lang="en-ZA" sz="6600" dirty="0"/>
          </a:p>
        </p:txBody>
      </p:sp>
    </p:spTree>
    <p:extLst>
      <p:ext uri="{BB962C8B-B14F-4D97-AF65-F5344CB8AC3E}">
        <p14:creationId xmlns:p14="http://schemas.microsoft.com/office/powerpoint/2010/main" val="31327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pPr algn="ctr"/>
            <a:r>
              <a:rPr lang="en-ZA" dirty="0" smtClean="0"/>
              <a:t>Advanced OOP Techniques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06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/>
            </a:r>
            <a:br>
              <a:rPr lang="en-ZA" dirty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/>
            </a:r>
            <a:br>
              <a:rPr lang="en-ZA" dirty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/>
            </a:r>
            <a:br>
              <a:rPr lang="en-ZA" dirty="0"/>
            </a:br>
            <a:r>
              <a:rPr lang="en-ZA" sz="5600" dirty="0" smtClean="0"/>
              <a:t>Polymorphism</a:t>
            </a:r>
            <a:endParaRPr lang="en-ZA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ZA" sz="2800" dirty="0" smtClean="0"/>
              <a:t>Casting</a:t>
            </a:r>
          </a:p>
          <a:p>
            <a:pPr lvl="2"/>
            <a:r>
              <a:rPr lang="en-ZA" sz="2400" dirty="0" smtClean="0"/>
              <a:t>Memento design pattern</a:t>
            </a:r>
          </a:p>
          <a:p>
            <a:pPr lvl="2"/>
            <a:r>
              <a:rPr lang="en-ZA" sz="2400" dirty="0" smtClean="0"/>
              <a:t>Deep-copying done</a:t>
            </a:r>
          </a:p>
          <a:p>
            <a:pPr lvl="2"/>
            <a:r>
              <a:rPr lang="en-ZA" sz="2400" dirty="0" smtClean="0"/>
              <a:t>Binding Lists</a:t>
            </a:r>
          </a:p>
          <a:p>
            <a:pPr lvl="2"/>
            <a:r>
              <a:rPr lang="en-ZA" sz="2400" dirty="0"/>
              <a:t>Save and/or Load of the </a:t>
            </a:r>
            <a:r>
              <a:rPr lang="en-ZA" sz="2400" dirty="0" smtClean="0"/>
              <a:t>timetables</a:t>
            </a:r>
            <a:endParaRPr lang="en-ZA" sz="2400" dirty="0"/>
          </a:p>
          <a:p>
            <a:pPr lvl="2"/>
            <a:endParaRPr lang="en-ZA" sz="2400" dirty="0" smtClean="0"/>
          </a:p>
          <a:p>
            <a:pPr lvl="2"/>
            <a:endParaRPr lang="en-ZA" sz="2400" dirty="0" smtClean="0"/>
          </a:p>
          <a:p>
            <a:pPr lvl="2"/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4723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Inheritance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Used to separate</a:t>
            </a:r>
          </a:p>
          <a:p>
            <a:pPr lvl="1"/>
            <a:r>
              <a:rPr lang="en-ZA" dirty="0" smtClean="0"/>
              <a:t>Personal events and</a:t>
            </a:r>
          </a:p>
          <a:p>
            <a:pPr lvl="1"/>
            <a:r>
              <a:rPr lang="en-ZA" dirty="0" smtClean="0"/>
              <a:t>UP modules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968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Binding Lists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Save and/or Load of the timetables.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129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pPr algn="ctr"/>
            <a:r>
              <a:rPr lang="en-ZA" dirty="0" smtClean="0"/>
              <a:t>Database Connectivity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60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Connection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800" dirty="0" smtClean="0"/>
              <a:t>Use of UP schedule database to retrieve:</a:t>
            </a:r>
          </a:p>
          <a:p>
            <a:pPr lvl="1"/>
            <a:r>
              <a:rPr lang="en-ZA" sz="2800" dirty="0" smtClean="0"/>
              <a:t>UP module schedule</a:t>
            </a:r>
          </a:p>
          <a:p>
            <a:pPr lvl="1"/>
            <a:r>
              <a:rPr lang="en-ZA" sz="2800" dirty="0" smtClean="0"/>
              <a:t>UP semester test schedule</a:t>
            </a:r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37256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Stand-Alone Components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Icons as buttons</a:t>
            </a:r>
          </a:p>
          <a:p>
            <a:r>
              <a:rPr lang="en-ZA" sz="2800" dirty="0" smtClean="0"/>
              <a:t>Right-click function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38665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7200" dirty="0" smtClean="0">
                <a:latin typeface="Andy" pitchFamily="66" charset="0"/>
              </a:rPr>
              <a:t>Group Members</a:t>
            </a:r>
            <a:endParaRPr lang="en-ZA" sz="7200" dirty="0">
              <a:latin typeface="And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35480"/>
            <a:ext cx="7715200" cy="4389120"/>
          </a:xfrm>
        </p:spPr>
        <p:txBody>
          <a:bodyPr>
            <a:normAutofit/>
          </a:bodyPr>
          <a:lstStyle/>
          <a:p>
            <a:r>
              <a:rPr lang="en-ZA" sz="3200" dirty="0" smtClean="0">
                <a:latin typeface="Andy" pitchFamily="66" charset="0"/>
              </a:rPr>
              <a:t>Yi-Yu (Bruce) Liu</a:t>
            </a:r>
          </a:p>
          <a:p>
            <a:r>
              <a:rPr lang="en-ZA" sz="3200" dirty="0" smtClean="0">
                <a:latin typeface="Andy" pitchFamily="66" charset="0"/>
              </a:rPr>
              <a:t>Christopher Park</a:t>
            </a:r>
          </a:p>
          <a:p>
            <a:r>
              <a:rPr lang="en-ZA" sz="3200" dirty="0" smtClean="0">
                <a:latin typeface="Andy" pitchFamily="66" charset="0"/>
              </a:rPr>
              <a:t>Duran Cole</a:t>
            </a:r>
          </a:p>
          <a:p>
            <a:r>
              <a:rPr lang="en-ZA" sz="3200" dirty="0" smtClean="0">
                <a:latin typeface="Andy" pitchFamily="66" charset="0"/>
              </a:rPr>
              <a:t>Kristina </a:t>
            </a:r>
            <a:r>
              <a:rPr lang="en-ZA" sz="3200" dirty="0" err="1" smtClean="0">
                <a:latin typeface="Andy" pitchFamily="66" charset="0"/>
              </a:rPr>
              <a:t>Jovanovic</a:t>
            </a:r>
            <a:endParaRPr lang="en-ZA" sz="3200" dirty="0" smtClean="0">
              <a:latin typeface="Andy" pitchFamily="66" charset="0"/>
            </a:endParaRPr>
          </a:p>
          <a:p>
            <a:r>
              <a:rPr lang="en-ZA" sz="3200" dirty="0" err="1" smtClean="0">
                <a:latin typeface="Andy" pitchFamily="66" charset="0"/>
              </a:rPr>
              <a:t>Nonde</a:t>
            </a:r>
            <a:r>
              <a:rPr lang="en-ZA" sz="3200" dirty="0" smtClean="0">
                <a:latin typeface="Andy" pitchFamily="66" charset="0"/>
              </a:rPr>
              <a:t> </a:t>
            </a:r>
            <a:r>
              <a:rPr lang="en-ZA" sz="3200" dirty="0" err="1" smtClean="0">
                <a:latin typeface="Andy" pitchFamily="66" charset="0"/>
              </a:rPr>
              <a:t>Masondo</a:t>
            </a:r>
            <a:endParaRPr lang="en-ZA" sz="3200" dirty="0">
              <a:latin typeface="And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3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ZA" sz="7200" dirty="0" smtClean="0"/>
              <a:t>Extra Features</a:t>
            </a:r>
            <a:endParaRPr lang="en-ZA" sz="7200" dirty="0"/>
          </a:p>
        </p:txBody>
      </p:sp>
    </p:spTree>
    <p:extLst>
      <p:ext uri="{BB962C8B-B14F-4D97-AF65-F5344CB8AC3E}">
        <p14:creationId xmlns:p14="http://schemas.microsoft.com/office/powerpoint/2010/main" val="17593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11824"/>
          </a:xfrm>
        </p:spPr>
        <p:txBody>
          <a:bodyPr>
            <a:normAutofit/>
          </a:bodyPr>
          <a:lstStyle/>
          <a:p>
            <a:r>
              <a:rPr lang="en-ZA" sz="3200" dirty="0" smtClean="0"/>
              <a:t>XML</a:t>
            </a:r>
          </a:p>
          <a:p>
            <a:r>
              <a:rPr lang="en-ZA" sz="3200" dirty="0" smtClean="0"/>
              <a:t>Data structures</a:t>
            </a:r>
          </a:p>
          <a:p>
            <a:r>
              <a:rPr lang="en-ZA" sz="3200" dirty="0" smtClean="0"/>
              <a:t>Design Patterns</a:t>
            </a:r>
          </a:p>
          <a:p>
            <a:r>
              <a:rPr lang="en-ZA" sz="3200" dirty="0" smtClean="0"/>
              <a:t>Google Calendar API</a:t>
            </a:r>
          </a:p>
          <a:p>
            <a:r>
              <a:rPr lang="en-ZA" sz="3200" dirty="0" smtClean="0"/>
              <a:t>Map display</a:t>
            </a:r>
          </a:p>
          <a:p>
            <a:r>
              <a:rPr lang="en-ZA" sz="3200" dirty="0" smtClean="0"/>
              <a:t>Export to Excel</a:t>
            </a:r>
          </a:p>
          <a:p>
            <a:r>
              <a:rPr lang="en-ZA" sz="3200" dirty="0" smtClean="0"/>
              <a:t>Export to image</a:t>
            </a:r>
          </a:p>
          <a:p>
            <a:pPr marL="0" indent="0">
              <a:buNone/>
            </a:pP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8877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695800"/>
          </a:xfrm>
        </p:spPr>
        <p:txBody>
          <a:bodyPr>
            <a:normAutofit/>
          </a:bodyPr>
          <a:lstStyle/>
          <a:p>
            <a:r>
              <a:rPr lang="en-ZA" sz="3600" dirty="0"/>
              <a:t>Recursive functions</a:t>
            </a:r>
          </a:p>
          <a:p>
            <a:r>
              <a:rPr lang="en-ZA" sz="3200" dirty="0" smtClean="0"/>
              <a:t>Portal Login through web browser</a:t>
            </a:r>
          </a:p>
          <a:p>
            <a:r>
              <a:rPr lang="en-ZA" sz="3200" dirty="0" smtClean="0"/>
              <a:t>Download of .</a:t>
            </a:r>
            <a:r>
              <a:rPr lang="en-ZA" sz="3200" dirty="0" err="1" smtClean="0"/>
              <a:t>csv</a:t>
            </a:r>
            <a:r>
              <a:rPr lang="en-ZA" sz="3200" dirty="0" smtClean="0"/>
              <a:t> files</a:t>
            </a:r>
          </a:p>
          <a:p>
            <a:pPr lvl="0"/>
            <a:r>
              <a:rPr lang="en-GB" sz="3200" dirty="0"/>
              <a:t>Converting </a:t>
            </a:r>
            <a:r>
              <a:rPr lang="en-GB" sz="3200" dirty="0" smtClean="0"/>
              <a:t>.</a:t>
            </a:r>
            <a:r>
              <a:rPr lang="en-GB" sz="3200" dirty="0" err="1" smtClean="0"/>
              <a:t>csv</a:t>
            </a:r>
            <a:r>
              <a:rPr lang="en-GB" sz="3200" dirty="0" smtClean="0"/>
              <a:t> </a:t>
            </a:r>
            <a:r>
              <a:rPr lang="en-GB" sz="3200" dirty="0"/>
              <a:t>files to access </a:t>
            </a:r>
            <a:r>
              <a:rPr lang="en-GB" sz="3200" dirty="0" smtClean="0"/>
              <a:t>database</a:t>
            </a:r>
            <a:endParaRPr lang="en-GB" sz="3200" dirty="0" smtClean="0"/>
          </a:p>
          <a:p>
            <a:r>
              <a:rPr lang="en-GB" sz="3200" dirty="0"/>
              <a:t>Rename, create, delete files</a:t>
            </a:r>
            <a:endParaRPr lang="en-ZA" sz="3200" dirty="0"/>
          </a:p>
          <a:p>
            <a:r>
              <a:rPr lang="en-GB" sz="3200" dirty="0"/>
              <a:t>Deep copying of classes</a:t>
            </a:r>
            <a:endParaRPr lang="en-ZA" sz="3200" dirty="0"/>
          </a:p>
          <a:p>
            <a:r>
              <a:rPr lang="en-GB" sz="3200" dirty="0"/>
              <a:t>Threading processes</a:t>
            </a:r>
            <a:endParaRPr lang="en-ZA" sz="3200" dirty="0"/>
          </a:p>
          <a:p>
            <a:pPr lvl="0"/>
            <a:endParaRPr lang="en-ZA" sz="2800" dirty="0" smtClean="0"/>
          </a:p>
        </p:txBody>
      </p:sp>
    </p:spTree>
    <p:extLst>
      <p:ext uri="{BB962C8B-B14F-4D97-AF65-F5344CB8AC3E}">
        <p14:creationId xmlns:p14="http://schemas.microsoft.com/office/powerpoint/2010/main" val="24240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389120"/>
          </a:xfrm>
        </p:spPr>
        <p:txBody>
          <a:bodyPr>
            <a:normAutofit/>
          </a:bodyPr>
          <a:lstStyle/>
          <a:p>
            <a:r>
              <a:rPr lang="en-ZA" sz="32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ZA" sz="3600" dirty="0" smtClean="0"/>
              <a:t>D-Arrays</a:t>
            </a:r>
            <a:endParaRPr lang="en-ZA" sz="3600" dirty="0" smtClean="0"/>
          </a:p>
          <a:p>
            <a:r>
              <a:rPr lang="en-ZA" sz="3600" dirty="0" smtClean="0"/>
              <a:t>Timers</a:t>
            </a:r>
          </a:p>
          <a:p>
            <a:r>
              <a:rPr lang="en-ZA" sz="3600" dirty="0" smtClean="0"/>
              <a:t>Skins (for GUI)</a:t>
            </a:r>
          </a:p>
          <a:p>
            <a:pPr lvl="1"/>
            <a:r>
              <a:rPr lang="en-ZA" sz="3600" dirty="0" smtClean="0"/>
              <a:t>Krypton</a:t>
            </a:r>
          </a:p>
          <a:p>
            <a:pPr lvl="1"/>
            <a:r>
              <a:rPr lang="en-ZA" sz="3600" dirty="0" err="1" smtClean="0"/>
              <a:t>Telerik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35960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ZA" dirty="0" smtClean="0"/>
              <a:t>THE </a:t>
            </a:r>
            <a:r>
              <a:rPr lang="en-ZA" dirty="0" smtClean="0"/>
              <a:t>END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955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ZA" sz="8800" b="1" dirty="0" smtClean="0">
                <a:latin typeface="Andy" pitchFamily="66" charset="0"/>
              </a:rPr>
              <a:t>Storyboard</a:t>
            </a:r>
            <a:endParaRPr lang="en-ZA" sz="8800" b="1" dirty="0">
              <a:latin typeface="And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1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844824"/>
            <a:ext cx="6573416" cy="4389120"/>
          </a:xfrm>
        </p:spPr>
        <p:txBody>
          <a:bodyPr/>
          <a:lstStyle/>
          <a:p>
            <a:endParaRPr lang="en-ZA" dirty="0"/>
          </a:p>
        </p:txBody>
      </p:sp>
      <p:pic>
        <p:nvPicPr>
          <p:cNvPr id="1026" name="Picture 2" descr="C:\Users\user\Downloads\sleeping-studen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  <a14:imgEffect>
                      <a14:colorTemperature colorTemp="6750"/>
                    </a14:imgEffect>
                    <a14:imgEffect>
                      <a14:brightnessContrast bright="21000" contras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93" y="980728"/>
            <a:ext cx="8461958" cy="5616624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88508" y="5157192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 smtClean="0">
                <a:solidFill>
                  <a:srgbClr val="FF0000"/>
                </a:solidFill>
                <a:latin typeface="Andy" pitchFamily="66" charset="0"/>
                <a:cs typeface="Aharoni" pitchFamily="2" charset="-79"/>
              </a:rPr>
              <a:t>This is Andy. </a:t>
            </a:r>
          </a:p>
          <a:p>
            <a:r>
              <a:rPr lang="en-ZA" sz="3200" b="1" dirty="0" smtClean="0">
                <a:solidFill>
                  <a:srgbClr val="FF0000"/>
                </a:solidFill>
                <a:latin typeface="Andy" pitchFamily="66" charset="0"/>
                <a:cs typeface="Aharoni" pitchFamily="2" charset="-79"/>
              </a:rPr>
              <a:t>He started </a:t>
            </a:r>
            <a:r>
              <a:rPr lang="en-GB" sz="3200" b="1" dirty="0">
                <a:solidFill>
                  <a:srgbClr val="FF0000"/>
                </a:solidFill>
                <a:latin typeface="Andy" pitchFamily="66" charset="0"/>
                <a:cs typeface="Aharoni" pitchFamily="2" charset="-79"/>
              </a:rPr>
              <a:t>studying at </a:t>
            </a:r>
            <a:r>
              <a:rPr lang="en-GB" sz="3200" b="1" dirty="0" smtClean="0">
                <a:solidFill>
                  <a:srgbClr val="FF0000"/>
                </a:solidFill>
                <a:latin typeface="Andy" pitchFamily="66" charset="0"/>
                <a:cs typeface="Aharoni" pitchFamily="2" charset="-79"/>
              </a:rPr>
              <a:t>UP in </a:t>
            </a:r>
            <a:r>
              <a:rPr lang="en-GB" sz="3200" b="1" dirty="0">
                <a:solidFill>
                  <a:srgbClr val="FF0000"/>
                </a:solidFill>
                <a:latin typeface="Andy" pitchFamily="66" charset="0"/>
                <a:cs typeface="Aharoni" pitchFamily="2" charset="-79"/>
              </a:rPr>
              <a:t>2012.</a:t>
            </a:r>
            <a:endParaRPr lang="en-ZA" sz="3200" b="1" dirty="0">
              <a:solidFill>
                <a:srgbClr val="FF0000"/>
              </a:solidFill>
              <a:latin typeface="Andy" pitchFamily="66" charset="0"/>
              <a:cs typeface="Aharoni" pitchFamily="2" charset="-79"/>
            </a:endParaRPr>
          </a:p>
          <a:p>
            <a:r>
              <a:rPr lang="en-GB" sz="3200" b="1" dirty="0">
                <a:solidFill>
                  <a:srgbClr val="FF0000"/>
                </a:solidFill>
                <a:latin typeface="Andy" pitchFamily="66" charset="0"/>
                <a:cs typeface="Aharoni" pitchFamily="2" charset="-79"/>
              </a:rPr>
              <a:t>This is him working out </a:t>
            </a:r>
            <a:r>
              <a:rPr lang="en-GB" sz="3200" b="1" dirty="0" smtClean="0">
                <a:solidFill>
                  <a:srgbClr val="FF0000"/>
                </a:solidFill>
                <a:latin typeface="Andy" pitchFamily="66" charset="0"/>
                <a:cs typeface="Aharoni" pitchFamily="2" charset="-79"/>
              </a:rPr>
              <a:t>his timetable…</a:t>
            </a:r>
            <a:endParaRPr lang="en-ZA" sz="3200" b="1" dirty="0">
              <a:solidFill>
                <a:srgbClr val="FF0000"/>
              </a:solidFill>
              <a:latin typeface="And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3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algn="ctr"/>
            <a:r>
              <a:rPr lang="en-ZA" dirty="0" smtClean="0">
                <a:latin typeface="Andy" pitchFamily="66" charset="0"/>
              </a:rPr>
              <a:t>This is Andy’s final timetable:</a:t>
            </a:r>
            <a:endParaRPr lang="en-ZA" dirty="0">
              <a:latin typeface="Andy" pitchFamily="66" charset="0"/>
            </a:endParaRPr>
          </a:p>
        </p:txBody>
      </p:sp>
      <p:pic>
        <p:nvPicPr>
          <p:cNvPr id="2050" name="Picture 2" descr="C:\Users\user\Downloads\243335354_aecb553db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81471"/>
            <a:ext cx="6624736" cy="487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21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ownloads\304a6fa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6" y="1207201"/>
            <a:ext cx="8496944" cy="565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88" y="1052736"/>
            <a:ext cx="82809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solidFill>
                  <a:srgbClr val="002060"/>
                </a:solidFill>
                <a:latin typeface="Andy" pitchFamily="66" charset="0"/>
              </a:rPr>
              <a:t>This is Sally.</a:t>
            </a:r>
          </a:p>
          <a:p>
            <a:r>
              <a:rPr lang="en-GB" sz="2400" dirty="0">
                <a:solidFill>
                  <a:srgbClr val="002060"/>
                </a:solidFill>
                <a:latin typeface="Andy" pitchFamily="66" charset="0"/>
              </a:rPr>
              <a:t>She started studying at </a:t>
            </a:r>
            <a:r>
              <a:rPr lang="en-GB" sz="2400" dirty="0" smtClean="0">
                <a:solidFill>
                  <a:srgbClr val="002060"/>
                </a:solidFill>
                <a:latin typeface="Andy" pitchFamily="66" charset="0"/>
              </a:rPr>
              <a:t>UP in </a:t>
            </a:r>
            <a:r>
              <a:rPr lang="en-GB" sz="2400" dirty="0">
                <a:solidFill>
                  <a:srgbClr val="002060"/>
                </a:solidFill>
                <a:latin typeface="Andy" pitchFamily="66" charset="0"/>
              </a:rPr>
              <a:t>2014.</a:t>
            </a:r>
            <a:endParaRPr lang="en-ZA" sz="2400" dirty="0">
              <a:solidFill>
                <a:srgbClr val="002060"/>
              </a:solidFill>
              <a:latin typeface="Andy" pitchFamily="66" charset="0"/>
            </a:endParaRPr>
          </a:p>
          <a:p>
            <a:r>
              <a:rPr lang="en-GB" sz="2400" dirty="0">
                <a:solidFill>
                  <a:srgbClr val="002060"/>
                </a:solidFill>
                <a:latin typeface="Andy" pitchFamily="66" charset="0"/>
              </a:rPr>
              <a:t>She discovered </a:t>
            </a:r>
            <a:r>
              <a:rPr lang="en-GB" sz="2400" dirty="0" smtClean="0">
                <a:solidFill>
                  <a:srgbClr val="002060"/>
                </a:solidFill>
                <a:latin typeface="Andy" pitchFamily="66" charset="0"/>
              </a:rPr>
              <a:t>the</a:t>
            </a:r>
          </a:p>
          <a:p>
            <a:r>
              <a:rPr lang="en-GB" sz="2400" dirty="0">
                <a:solidFill>
                  <a:srgbClr val="002060"/>
                </a:solidFill>
                <a:latin typeface="Andy" pitchFamily="66" charset="0"/>
              </a:rPr>
              <a:t>	</a:t>
            </a:r>
            <a:r>
              <a:rPr lang="en-GB" sz="2400" dirty="0" err="1" smtClean="0">
                <a:solidFill>
                  <a:srgbClr val="002060"/>
                </a:solidFill>
                <a:latin typeface="Arial Black" pitchFamily="34" charset="0"/>
              </a:rPr>
              <a:t>TimeTable</a:t>
            </a:r>
            <a:r>
              <a:rPr lang="en-GB" sz="2400" dirty="0" smtClean="0">
                <a:solidFill>
                  <a:srgbClr val="002060"/>
                </a:solidFill>
                <a:latin typeface="Arial Black" pitchFamily="34" charset="0"/>
              </a:rPr>
              <a:t> Assistant</a:t>
            </a:r>
            <a:r>
              <a:rPr lang="en-GB" sz="2400" dirty="0" smtClean="0">
                <a:solidFill>
                  <a:srgbClr val="002060"/>
                </a:solidFill>
                <a:latin typeface="Andy" pitchFamily="66" charset="0"/>
              </a:rPr>
              <a:t>. </a:t>
            </a:r>
          </a:p>
          <a:p>
            <a:endParaRPr lang="en-Z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5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algn="ctr"/>
            <a:r>
              <a:rPr lang="en-ZA" dirty="0" smtClean="0">
                <a:latin typeface="Andy" pitchFamily="66" charset="0"/>
              </a:rPr>
              <a:t>This is Sally’s final timetable:</a:t>
            </a:r>
            <a:endParaRPr lang="en-ZA" dirty="0">
              <a:latin typeface="Andy" pitchFamily="66" charset="0"/>
            </a:endParaRPr>
          </a:p>
        </p:txBody>
      </p:sp>
      <p:pic>
        <p:nvPicPr>
          <p:cNvPr id="4098" name="Picture 2" descr="C:\Users\user\Downloads\TimeTable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290" y="1628800"/>
            <a:ext cx="5937450" cy="489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latin typeface="Andy" pitchFamily="66" charset="0"/>
              </a:rPr>
              <a:t>All Sally had to do was…</a:t>
            </a:r>
            <a:endParaRPr lang="en-ZA" dirty="0">
              <a:latin typeface="And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>
                <a:latin typeface="Andy" pitchFamily="66" charset="0"/>
              </a:rPr>
              <a:t>Type in her student number and password, </a:t>
            </a:r>
          </a:p>
          <a:p>
            <a:pPr marL="0" indent="0">
              <a:buNone/>
            </a:pPr>
            <a:r>
              <a:rPr lang="en-GB" sz="3200" dirty="0" smtClean="0">
                <a:latin typeface="Andy" pitchFamily="66" charset="0"/>
              </a:rPr>
              <a:t>Go through </a:t>
            </a:r>
            <a:r>
              <a:rPr lang="en-GB" sz="3200" dirty="0">
                <a:latin typeface="Andy" pitchFamily="66" charset="0"/>
              </a:rPr>
              <a:t>the wizard, </a:t>
            </a:r>
            <a:endParaRPr lang="en-GB" sz="3200" dirty="0" smtClean="0">
              <a:latin typeface="Andy" pitchFamily="66" charset="0"/>
            </a:endParaRPr>
          </a:p>
          <a:p>
            <a:pPr marL="0" indent="0">
              <a:buNone/>
            </a:pPr>
            <a:r>
              <a:rPr lang="en-GB" sz="3200" dirty="0" smtClean="0">
                <a:latin typeface="Andy" pitchFamily="66" charset="0"/>
              </a:rPr>
              <a:t>and BAM! </a:t>
            </a:r>
          </a:p>
          <a:p>
            <a:pPr marL="0" indent="0" algn="ctr">
              <a:buNone/>
            </a:pPr>
            <a:r>
              <a:rPr lang="en-ZA" sz="5400" dirty="0" smtClean="0">
                <a:latin typeface="Andy" pitchFamily="66" charset="0"/>
              </a:rPr>
              <a:t>Timetable complete.</a:t>
            </a:r>
            <a:endParaRPr lang="en-ZA" sz="5400" dirty="0">
              <a:latin typeface="And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8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>
                <a:latin typeface="Andy" pitchFamily="66" charset="0"/>
              </a:rPr>
              <a:t>The program </a:t>
            </a:r>
            <a:r>
              <a:rPr lang="en-GB" sz="5400" dirty="0" smtClean="0">
                <a:latin typeface="Andy" pitchFamily="66" charset="0"/>
              </a:rPr>
              <a:t>provides…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>
                <a:latin typeface="Andy" pitchFamily="66" charset="0"/>
              </a:rPr>
              <a:t>…a </a:t>
            </a:r>
            <a:r>
              <a:rPr lang="en-GB" sz="3200" dirty="0">
                <a:latin typeface="Andy" pitchFamily="66" charset="0"/>
              </a:rPr>
              <a:t>variety of timetable options to choose </a:t>
            </a:r>
            <a:r>
              <a:rPr lang="en-GB" sz="3200" dirty="0" smtClean="0">
                <a:latin typeface="Andy" pitchFamily="66" charset="0"/>
              </a:rPr>
              <a:t>from,</a:t>
            </a:r>
          </a:p>
          <a:p>
            <a:r>
              <a:rPr lang="en-GB" sz="3200" dirty="0" smtClean="0">
                <a:latin typeface="Andy" pitchFamily="66" charset="0"/>
              </a:rPr>
              <a:t>the choice </a:t>
            </a:r>
            <a:r>
              <a:rPr lang="en-GB" sz="3200" dirty="0">
                <a:latin typeface="Andy" pitchFamily="66" charset="0"/>
              </a:rPr>
              <a:t>between early classes </a:t>
            </a:r>
            <a:r>
              <a:rPr lang="en-GB" sz="3200" dirty="0" smtClean="0">
                <a:latin typeface="Andy" pitchFamily="66" charset="0"/>
              </a:rPr>
              <a:t>or </a:t>
            </a:r>
            <a:r>
              <a:rPr lang="en-GB" sz="3200" dirty="0">
                <a:latin typeface="Andy" pitchFamily="66" charset="0"/>
              </a:rPr>
              <a:t>late </a:t>
            </a:r>
            <a:r>
              <a:rPr lang="en-GB" sz="3200" dirty="0" smtClean="0">
                <a:latin typeface="Andy" pitchFamily="66" charset="0"/>
              </a:rPr>
              <a:t>classes,</a:t>
            </a:r>
            <a:endParaRPr lang="en-ZA" sz="3200" dirty="0">
              <a:latin typeface="Andy" pitchFamily="66" charset="0"/>
            </a:endParaRPr>
          </a:p>
          <a:p>
            <a:r>
              <a:rPr lang="en-GB" sz="3200" dirty="0" smtClean="0">
                <a:latin typeface="Andy" pitchFamily="66" charset="0"/>
              </a:rPr>
              <a:t>the test </a:t>
            </a:r>
            <a:r>
              <a:rPr lang="en-GB" sz="3200" dirty="0">
                <a:latin typeface="Andy" pitchFamily="66" charset="0"/>
              </a:rPr>
              <a:t>schedule for the </a:t>
            </a:r>
            <a:r>
              <a:rPr lang="en-GB" sz="3200" dirty="0" smtClean="0">
                <a:latin typeface="Andy" pitchFamily="66" charset="0"/>
              </a:rPr>
              <a:t>year,</a:t>
            </a:r>
          </a:p>
          <a:p>
            <a:r>
              <a:rPr lang="en-GB" sz="3200" dirty="0">
                <a:latin typeface="Andy" pitchFamily="66" charset="0"/>
              </a:rPr>
              <a:t>t</a:t>
            </a:r>
            <a:r>
              <a:rPr lang="en-GB" sz="3200" dirty="0" smtClean="0">
                <a:latin typeface="Andy" pitchFamily="66" charset="0"/>
              </a:rPr>
              <a:t>he synchronisation between her lecture timetable, test timetable and personal events on Google Calendar.</a:t>
            </a:r>
            <a:endParaRPr lang="en-ZA" sz="3200" dirty="0">
              <a:latin typeface="Andy" pitchFamily="66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7161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127</TotalTime>
  <Words>351</Words>
  <Application>Microsoft Office PowerPoint</Application>
  <PresentationFormat>On-screen Show (4:3)</PresentationFormat>
  <Paragraphs>84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TimeTable Assisstant</vt:lpstr>
      <vt:lpstr>Group Members</vt:lpstr>
      <vt:lpstr>Storyboard</vt:lpstr>
      <vt:lpstr>PowerPoint Presentation</vt:lpstr>
      <vt:lpstr>This is Andy’s final timetable:</vt:lpstr>
      <vt:lpstr>PowerPoint Presentation</vt:lpstr>
      <vt:lpstr>This is Sally’s final timetable:</vt:lpstr>
      <vt:lpstr>All Sally had to do was…</vt:lpstr>
      <vt:lpstr>The program provides…</vt:lpstr>
      <vt:lpstr>Project Description</vt:lpstr>
      <vt:lpstr>Motivation for Project</vt:lpstr>
      <vt:lpstr>Program Functionality</vt:lpstr>
      <vt:lpstr>Advanced OOP Techniques</vt:lpstr>
      <vt:lpstr>      Polymorphism</vt:lpstr>
      <vt:lpstr>Inheritance</vt:lpstr>
      <vt:lpstr>Binding Lists</vt:lpstr>
      <vt:lpstr>Database Connectivity</vt:lpstr>
      <vt:lpstr>Connection</vt:lpstr>
      <vt:lpstr>Stand-Alone Components</vt:lpstr>
      <vt:lpstr>Extra Features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TimeTable Assisstant</dc:title>
  <dc:creator>Teena</dc:creator>
  <cp:lastModifiedBy>user</cp:lastModifiedBy>
  <cp:revision>14</cp:revision>
  <dcterms:created xsi:type="dcterms:W3CDTF">2014-10-26T20:51:00Z</dcterms:created>
  <dcterms:modified xsi:type="dcterms:W3CDTF">2014-10-27T12:50:03Z</dcterms:modified>
</cp:coreProperties>
</file>