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4" r:id="rId2"/>
  </p:sldMasterIdLst>
  <p:notesMasterIdLst>
    <p:notesMasterId r:id="rId52"/>
  </p:notesMasterIdLst>
  <p:sldIdLst>
    <p:sldId id="378" r:id="rId3"/>
    <p:sldId id="377" r:id="rId4"/>
    <p:sldId id="395" r:id="rId5"/>
    <p:sldId id="398" r:id="rId6"/>
    <p:sldId id="393" r:id="rId7"/>
    <p:sldId id="401" r:id="rId8"/>
    <p:sldId id="404" r:id="rId9"/>
    <p:sldId id="405" r:id="rId10"/>
    <p:sldId id="406" r:id="rId11"/>
    <p:sldId id="407" r:id="rId12"/>
    <p:sldId id="409" r:id="rId13"/>
    <p:sldId id="457" r:id="rId14"/>
    <p:sldId id="459" r:id="rId15"/>
    <p:sldId id="458" r:id="rId16"/>
    <p:sldId id="440" r:id="rId17"/>
    <p:sldId id="460" r:id="rId18"/>
    <p:sldId id="412" r:id="rId19"/>
    <p:sldId id="410" r:id="rId20"/>
    <p:sldId id="461" r:id="rId21"/>
    <p:sldId id="441" r:id="rId22"/>
    <p:sldId id="413" r:id="rId23"/>
    <p:sldId id="414" r:id="rId24"/>
    <p:sldId id="397" r:id="rId25"/>
    <p:sldId id="416" r:id="rId26"/>
    <p:sldId id="442" r:id="rId27"/>
    <p:sldId id="443" r:id="rId28"/>
    <p:sldId id="446" r:id="rId29"/>
    <p:sldId id="444" r:id="rId30"/>
    <p:sldId id="447" r:id="rId31"/>
    <p:sldId id="448" r:id="rId32"/>
    <p:sldId id="450" r:id="rId33"/>
    <p:sldId id="452" r:id="rId34"/>
    <p:sldId id="449" r:id="rId35"/>
    <p:sldId id="417" r:id="rId36"/>
    <p:sldId id="419" r:id="rId37"/>
    <p:sldId id="426" r:id="rId38"/>
    <p:sldId id="427" r:id="rId39"/>
    <p:sldId id="428" r:id="rId40"/>
    <p:sldId id="429" r:id="rId41"/>
    <p:sldId id="430" r:id="rId42"/>
    <p:sldId id="453" r:id="rId43"/>
    <p:sldId id="431" r:id="rId44"/>
    <p:sldId id="454" r:id="rId45"/>
    <p:sldId id="455" r:id="rId46"/>
    <p:sldId id="456" r:id="rId47"/>
    <p:sldId id="433" r:id="rId48"/>
    <p:sldId id="432" r:id="rId49"/>
    <p:sldId id="451" r:id="rId50"/>
    <p:sldId id="382" r:id="rId51"/>
  </p:sldIdLst>
  <p:sldSz cx="9144000" cy="6858000" type="screen4x3"/>
  <p:notesSz cx="7019925" cy="93059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800000"/>
    <a:srgbClr val="FF00FF"/>
    <a:srgbClr val="FF0000"/>
    <a:srgbClr val="FA0000"/>
    <a:srgbClr val="FF7171"/>
    <a:srgbClr val="0000FF"/>
    <a:srgbClr val="0033CC"/>
    <a:srgbClr val="E20000"/>
    <a:srgbClr val="FFC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4FDF2-97EE-4E9F-B7E2-F6BCDA13C83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DCFAEFE-14CE-4479-855E-17C7B497802F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使用說明</a:t>
          </a:r>
          <a:endParaRPr lang="zh-TW" altLang="en-US" sz="28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gm:t>
    </dgm:pt>
    <dgm:pt modelId="{BB9404D0-FAFF-4DCA-A9D7-6F142B223161}" type="par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0376CDD7-17CB-4FF0-BCE1-FE94C6CFCA60}" type="sib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76A49E58-2942-4192-89EF-8C05D00D71CC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各模組程式</a:t>
          </a:r>
          <a:endParaRPr lang="zh-TW" altLang="en-US" sz="2800" dirty="0"/>
        </a:p>
      </dgm:t>
    </dgm:pt>
    <dgm:pt modelId="{54A95ECD-0F0D-4C50-BA5B-C051C4A04B99}" type="par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EFBFFC7E-1DC4-48C4-A24D-C0883550B7EA}" type="sib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2C542330-63AD-4280-9F70-95CC70185B92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通訊架構</a:t>
          </a:r>
          <a:r>
            <a: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(I2C, TID)</a:t>
          </a:r>
          <a:endParaRPr lang="zh-TW" altLang="en-US" sz="2800" dirty="0"/>
        </a:p>
      </dgm:t>
    </dgm:pt>
    <dgm:pt modelId="{499250CE-6B70-4A8A-AF9D-4FE6E2F0926B}" type="par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5AFDD130-243A-49B2-97F7-BDFA64631EFD}" type="sib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F8D21FE1-92CB-4A2F-BD3C-705CAD3D581C}" type="pres">
      <dgm:prSet presAssocID="{2864FDF2-97EE-4E9F-B7E2-F6BCDA13C834}" presName="Name0" presStyleCnt="0">
        <dgm:presLayoutVars>
          <dgm:dir/>
          <dgm:animLvl val="lvl"/>
          <dgm:resizeHandles val="exact"/>
        </dgm:presLayoutVars>
      </dgm:prSet>
      <dgm:spPr/>
    </dgm:pt>
    <dgm:pt modelId="{CD52B8A7-933C-4DF8-B2BC-566C3BC4A79C}" type="pres">
      <dgm:prSet presAssocID="{7DCFAEFE-14CE-4479-855E-17C7B497802F}" presName="Name8" presStyleCnt="0"/>
      <dgm:spPr/>
    </dgm:pt>
    <dgm:pt modelId="{0887B144-AAD8-48B7-ACBA-0EF811217BA3}" type="pres">
      <dgm:prSet presAssocID="{7DCFAEFE-14CE-4479-855E-17C7B497802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EF80C9-19AE-45FA-B83C-A2FFBC5C0A16}" type="pres">
      <dgm:prSet presAssocID="{7DCFAEFE-14CE-4479-855E-17C7B4978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AB34E1-F94E-466E-8100-7F90C04375BC}" type="pres">
      <dgm:prSet presAssocID="{76A49E58-2942-4192-89EF-8C05D00D71CC}" presName="Name8" presStyleCnt="0"/>
      <dgm:spPr/>
    </dgm:pt>
    <dgm:pt modelId="{77F189D3-CAEF-4359-B370-8C61A1649A5A}" type="pres">
      <dgm:prSet presAssocID="{76A49E58-2942-4192-89EF-8C05D00D71C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9161AC-8924-4AB4-B50B-2F10F27E99B4}" type="pres">
      <dgm:prSet presAssocID="{76A49E58-2942-4192-89EF-8C05D00D71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F3226-9A31-4C0F-A369-828616CB9583}" type="pres">
      <dgm:prSet presAssocID="{2C542330-63AD-4280-9F70-95CC70185B92}" presName="Name8" presStyleCnt="0"/>
      <dgm:spPr/>
    </dgm:pt>
    <dgm:pt modelId="{EB2A5D7D-3445-45E2-B6C2-0ADFAAE84C77}" type="pres">
      <dgm:prSet presAssocID="{2C542330-63AD-4280-9F70-95CC70185B9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894485-F7B4-4F42-9D25-3B38B04AF198}" type="pres">
      <dgm:prSet presAssocID="{2C542330-63AD-4280-9F70-95CC70185B9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1319876-78CD-44F6-9694-CDC8629CAEAA}" type="presOf" srcId="{7DCFAEFE-14CE-4479-855E-17C7B497802F}" destId="{0887B144-AAD8-48B7-ACBA-0EF811217BA3}" srcOrd="0" destOrd="0" presId="urn:microsoft.com/office/officeart/2005/8/layout/pyramid1"/>
    <dgm:cxn modelId="{A5A8B9D4-99C7-45EF-A862-0E095C9085BC}" type="presOf" srcId="{76A49E58-2942-4192-89EF-8C05D00D71CC}" destId="{77F189D3-CAEF-4359-B370-8C61A1649A5A}" srcOrd="0" destOrd="0" presId="urn:microsoft.com/office/officeart/2005/8/layout/pyramid1"/>
    <dgm:cxn modelId="{BEF5AB21-8DD5-4E3E-9E7A-8A56EE603DF5}" type="presOf" srcId="{7DCFAEFE-14CE-4479-855E-17C7B497802F}" destId="{93EF80C9-19AE-45FA-B83C-A2FFBC5C0A16}" srcOrd="1" destOrd="0" presId="urn:microsoft.com/office/officeart/2005/8/layout/pyramid1"/>
    <dgm:cxn modelId="{E245B1DC-227F-4705-9DC6-6E2BC4544F0D}" type="presOf" srcId="{76A49E58-2942-4192-89EF-8C05D00D71CC}" destId="{D39161AC-8924-4AB4-B50B-2F10F27E99B4}" srcOrd="1" destOrd="0" presId="urn:microsoft.com/office/officeart/2005/8/layout/pyramid1"/>
    <dgm:cxn modelId="{2F5A3965-4DB4-4F2D-B7BD-E17C1C1E2188}" type="presOf" srcId="{2C542330-63AD-4280-9F70-95CC70185B92}" destId="{EB2A5D7D-3445-45E2-B6C2-0ADFAAE84C77}" srcOrd="0" destOrd="0" presId="urn:microsoft.com/office/officeart/2005/8/layout/pyramid1"/>
    <dgm:cxn modelId="{43E40F10-ACAC-4CE2-88E5-7315441B5DDB}" srcId="{2864FDF2-97EE-4E9F-B7E2-F6BCDA13C834}" destId="{76A49E58-2942-4192-89EF-8C05D00D71CC}" srcOrd="1" destOrd="0" parTransId="{54A95ECD-0F0D-4C50-BA5B-C051C4A04B99}" sibTransId="{EFBFFC7E-1DC4-48C4-A24D-C0883550B7EA}"/>
    <dgm:cxn modelId="{D149F3AE-4C18-4746-88D0-C9C6D9CC8BF4}" type="presOf" srcId="{2C542330-63AD-4280-9F70-95CC70185B92}" destId="{DE894485-F7B4-4F42-9D25-3B38B04AF198}" srcOrd="1" destOrd="0" presId="urn:microsoft.com/office/officeart/2005/8/layout/pyramid1"/>
    <dgm:cxn modelId="{F49C24E0-067D-4DE8-9068-5BAB1C02B7AD}" type="presOf" srcId="{2864FDF2-97EE-4E9F-B7E2-F6BCDA13C834}" destId="{F8D21FE1-92CB-4A2F-BD3C-705CAD3D581C}" srcOrd="0" destOrd="0" presId="urn:microsoft.com/office/officeart/2005/8/layout/pyramid1"/>
    <dgm:cxn modelId="{755D97D1-9F21-4A60-835C-3282A21C0967}" srcId="{2864FDF2-97EE-4E9F-B7E2-F6BCDA13C834}" destId="{2C542330-63AD-4280-9F70-95CC70185B92}" srcOrd="2" destOrd="0" parTransId="{499250CE-6B70-4A8A-AF9D-4FE6E2F0926B}" sibTransId="{5AFDD130-243A-49B2-97F7-BDFA64631EFD}"/>
    <dgm:cxn modelId="{C922231B-A38C-43A1-A159-565A27AEA6FB}" srcId="{2864FDF2-97EE-4E9F-B7E2-F6BCDA13C834}" destId="{7DCFAEFE-14CE-4479-855E-17C7B497802F}" srcOrd="0" destOrd="0" parTransId="{BB9404D0-FAFF-4DCA-A9D7-6F142B223161}" sibTransId="{0376CDD7-17CB-4FF0-BCE1-FE94C6CFCA60}"/>
    <dgm:cxn modelId="{A44E0B42-E189-47AC-A6BA-EB063FB5C5FC}" type="presParOf" srcId="{F8D21FE1-92CB-4A2F-BD3C-705CAD3D581C}" destId="{CD52B8A7-933C-4DF8-B2BC-566C3BC4A79C}" srcOrd="0" destOrd="0" presId="urn:microsoft.com/office/officeart/2005/8/layout/pyramid1"/>
    <dgm:cxn modelId="{5B0273D2-67A6-465B-B2CC-D951333D36B8}" type="presParOf" srcId="{CD52B8A7-933C-4DF8-B2BC-566C3BC4A79C}" destId="{0887B144-AAD8-48B7-ACBA-0EF811217BA3}" srcOrd="0" destOrd="0" presId="urn:microsoft.com/office/officeart/2005/8/layout/pyramid1"/>
    <dgm:cxn modelId="{C1029EC8-B691-4F65-AB65-13B1B5642395}" type="presParOf" srcId="{CD52B8A7-933C-4DF8-B2BC-566C3BC4A79C}" destId="{93EF80C9-19AE-45FA-B83C-A2FFBC5C0A16}" srcOrd="1" destOrd="0" presId="urn:microsoft.com/office/officeart/2005/8/layout/pyramid1"/>
    <dgm:cxn modelId="{B9958201-AE39-4276-831C-B0C5188DB7B3}" type="presParOf" srcId="{F8D21FE1-92CB-4A2F-BD3C-705CAD3D581C}" destId="{AAAB34E1-F94E-466E-8100-7F90C04375BC}" srcOrd="1" destOrd="0" presId="urn:microsoft.com/office/officeart/2005/8/layout/pyramid1"/>
    <dgm:cxn modelId="{18F12071-1501-4EDD-9303-73F11789F8E4}" type="presParOf" srcId="{AAAB34E1-F94E-466E-8100-7F90C04375BC}" destId="{77F189D3-CAEF-4359-B370-8C61A1649A5A}" srcOrd="0" destOrd="0" presId="urn:microsoft.com/office/officeart/2005/8/layout/pyramid1"/>
    <dgm:cxn modelId="{2B2ED519-D884-4196-9E2A-D96A4EFCDFC2}" type="presParOf" srcId="{AAAB34E1-F94E-466E-8100-7F90C04375BC}" destId="{D39161AC-8924-4AB4-B50B-2F10F27E99B4}" srcOrd="1" destOrd="0" presId="urn:microsoft.com/office/officeart/2005/8/layout/pyramid1"/>
    <dgm:cxn modelId="{9DCF0446-1A07-43D7-A4C9-4043EE9B21A4}" type="presParOf" srcId="{F8D21FE1-92CB-4A2F-BD3C-705CAD3D581C}" destId="{91EF3226-9A31-4C0F-A369-828616CB9583}" srcOrd="2" destOrd="0" presId="urn:microsoft.com/office/officeart/2005/8/layout/pyramid1"/>
    <dgm:cxn modelId="{FF878F64-FBA1-4EA4-9FB9-DB6A3F88CC5D}" type="presParOf" srcId="{91EF3226-9A31-4C0F-A369-828616CB9583}" destId="{EB2A5D7D-3445-45E2-B6C2-0ADFAAE84C77}" srcOrd="0" destOrd="0" presId="urn:microsoft.com/office/officeart/2005/8/layout/pyramid1"/>
    <dgm:cxn modelId="{CD2FF1D5-EB7F-419D-949D-38D0C3828639}" type="presParOf" srcId="{91EF3226-9A31-4C0F-A369-828616CB9583}" destId="{DE894485-F7B4-4F42-9D25-3B38B04AF19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64FDF2-97EE-4E9F-B7E2-F6BCDA13C83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DCFAEFE-14CE-4479-855E-17C7B497802F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參數資料</a:t>
          </a:r>
          <a:endParaRPr lang="zh-TW" altLang="en-US" sz="28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gm:t>
    </dgm:pt>
    <dgm:pt modelId="{BB9404D0-FAFF-4DCA-A9D7-6F142B223161}" type="par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0376CDD7-17CB-4FF0-BCE1-FE94C6CFCA60}" type="sib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76A49E58-2942-4192-89EF-8C05D00D71CC}">
      <dgm:prSet phldrT="[文字]" custT="1"/>
      <dgm:spPr/>
      <dgm:t>
        <a:bodyPr anchor="b"/>
        <a:lstStyle/>
        <a:p>
          <a:r>
            <a:rPr lang="en-US" altLang="zh-TW" sz="2800" dirty="0" smtClean="0">
              <a:solidFill>
                <a:srgbClr val="000000"/>
              </a:solidFill>
            </a:rPr>
            <a:t>I2C</a:t>
          </a:r>
          <a:endParaRPr lang="zh-TW" altLang="en-US" sz="2800" dirty="0">
            <a:solidFill>
              <a:srgbClr val="000000"/>
            </a:solidFill>
          </a:endParaRPr>
        </a:p>
      </dgm:t>
    </dgm:pt>
    <dgm:pt modelId="{54A95ECD-0F0D-4C50-BA5B-C051C4A04B99}" type="par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EFBFFC7E-1DC4-48C4-A24D-C0883550B7EA}" type="sib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2C542330-63AD-4280-9F70-95CC70185B92}">
      <dgm:prSet phldrT="[文字]" custT="1"/>
      <dgm:spPr/>
      <dgm:t>
        <a:bodyPr anchor="b"/>
        <a:lstStyle/>
        <a:p>
          <a:r>
            <a: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TID</a:t>
          </a:r>
          <a:endParaRPr lang="zh-TW" altLang="en-US" sz="2800" dirty="0"/>
        </a:p>
      </dgm:t>
    </dgm:pt>
    <dgm:pt modelId="{499250CE-6B70-4A8A-AF9D-4FE6E2F0926B}" type="par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5AFDD130-243A-49B2-97F7-BDFA64631EFD}" type="sib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F8D21FE1-92CB-4A2F-BD3C-705CAD3D581C}" type="pres">
      <dgm:prSet presAssocID="{2864FDF2-97EE-4E9F-B7E2-F6BCDA13C834}" presName="Name0" presStyleCnt="0">
        <dgm:presLayoutVars>
          <dgm:dir/>
          <dgm:animLvl val="lvl"/>
          <dgm:resizeHandles val="exact"/>
        </dgm:presLayoutVars>
      </dgm:prSet>
      <dgm:spPr/>
    </dgm:pt>
    <dgm:pt modelId="{CD52B8A7-933C-4DF8-B2BC-566C3BC4A79C}" type="pres">
      <dgm:prSet presAssocID="{7DCFAEFE-14CE-4479-855E-17C7B497802F}" presName="Name8" presStyleCnt="0"/>
      <dgm:spPr/>
    </dgm:pt>
    <dgm:pt modelId="{0887B144-AAD8-48B7-ACBA-0EF811217BA3}" type="pres">
      <dgm:prSet presAssocID="{7DCFAEFE-14CE-4479-855E-17C7B497802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EF80C9-19AE-45FA-B83C-A2FFBC5C0A16}" type="pres">
      <dgm:prSet presAssocID="{7DCFAEFE-14CE-4479-855E-17C7B4978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AB34E1-F94E-466E-8100-7F90C04375BC}" type="pres">
      <dgm:prSet presAssocID="{76A49E58-2942-4192-89EF-8C05D00D71CC}" presName="Name8" presStyleCnt="0"/>
      <dgm:spPr/>
    </dgm:pt>
    <dgm:pt modelId="{77F189D3-CAEF-4359-B370-8C61A1649A5A}" type="pres">
      <dgm:prSet presAssocID="{76A49E58-2942-4192-89EF-8C05D00D71C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9161AC-8924-4AB4-B50B-2F10F27E99B4}" type="pres">
      <dgm:prSet presAssocID="{76A49E58-2942-4192-89EF-8C05D00D71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F3226-9A31-4C0F-A369-828616CB9583}" type="pres">
      <dgm:prSet presAssocID="{2C542330-63AD-4280-9F70-95CC70185B92}" presName="Name8" presStyleCnt="0"/>
      <dgm:spPr/>
    </dgm:pt>
    <dgm:pt modelId="{EB2A5D7D-3445-45E2-B6C2-0ADFAAE84C77}" type="pres">
      <dgm:prSet presAssocID="{2C542330-63AD-4280-9F70-95CC70185B9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894485-F7B4-4F42-9D25-3B38B04AF198}" type="pres">
      <dgm:prSet presAssocID="{2C542330-63AD-4280-9F70-95CC70185B9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AE66583-E31B-446A-8F36-406099C9871E}" type="presOf" srcId="{7DCFAEFE-14CE-4479-855E-17C7B497802F}" destId="{0887B144-AAD8-48B7-ACBA-0EF811217BA3}" srcOrd="0" destOrd="0" presId="urn:microsoft.com/office/officeart/2005/8/layout/pyramid1"/>
    <dgm:cxn modelId="{D68466EA-7C7A-4B37-8D84-2641779DC84A}" type="presOf" srcId="{76A49E58-2942-4192-89EF-8C05D00D71CC}" destId="{D39161AC-8924-4AB4-B50B-2F10F27E99B4}" srcOrd="1" destOrd="0" presId="urn:microsoft.com/office/officeart/2005/8/layout/pyramid1"/>
    <dgm:cxn modelId="{AB93F74E-F195-477C-B2D1-24AC9B0AF467}" type="presOf" srcId="{7DCFAEFE-14CE-4479-855E-17C7B497802F}" destId="{93EF80C9-19AE-45FA-B83C-A2FFBC5C0A16}" srcOrd="1" destOrd="0" presId="urn:microsoft.com/office/officeart/2005/8/layout/pyramid1"/>
    <dgm:cxn modelId="{7E899B33-C1F2-4622-94F9-2675A248DDFA}" type="presOf" srcId="{2C542330-63AD-4280-9F70-95CC70185B92}" destId="{EB2A5D7D-3445-45E2-B6C2-0ADFAAE84C77}" srcOrd="0" destOrd="0" presId="urn:microsoft.com/office/officeart/2005/8/layout/pyramid1"/>
    <dgm:cxn modelId="{8EBB902B-5D2E-44D6-9236-D54E8017CD1F}" type="presOf" srcId="{76A49E58-2942-4192-89EF-8C05D00D71CC}" destId="{77F189D3-CAEF-4359-B370-8C61A1649A5A}" srcOrd="0" destOrd="0" presId="urn:microsoft.com/office/officeart/2005/8/layout/pyramid1"/>
    <dgm:cxn modelId="{59D14BFD-B79F-4C1D-AC9A-2EFC093912DF}" type="presOf" srcId="{2864FDF2-97EE-4E9F-B7E2-F6BCDA13C834}" destId="{F8D21FE1-92CB-4A2F-BD3C-705CAD3D581C}" srcOrd="0" destOrd="0" presId="urn:microsoft.com/office/officeart/2005/8/layout/pyramid1"/>
    <dgm:cxn modelId="{D966AE0C-FD65-49ED-BE30-F8235F41BA70}" type="presOf" srcId="{2C542330-63AD-4280-9F70-95CC70185B92}" destId="{DE894485-F7B4-4F42-9D25-3B38B04AF198}" srcOrd="1" destOrd="0" presId="urn:microsoft.com/office/officeart/2005/8/layout/pyramid1"/>
    <dgm:cxn modelId="{43E40F10-ACAC-4CE2-88E5-7315441B5DDB}" srcId="{2864FDF2-97EE-4E9F-B7E2-F6BCDA13C834}" destId="{76A49E58-2942-4192-89EF-8C05D00D71CC}" srcOrd="1" destOrd="0" parTransId="{54A95ECD-0F0D-4C50-BA5B-C051C4A04B99}" sibTransId="{EFBFFC7E-1DC4-48C4-A24D-C0883550B7EA}"/>
    <dgm:cxn modelId="{755D97D1-9F21-4A60-835C-3282A21C0967}" srcId="{2864FDF2-97EE-4E9F-B7E2-F6BCDA13C834}" destId="{2C542330-63AD-4280-9F70-95CC70185B92}" srcOrd="2" destOrd="0" parTransId="{499250CE-6B70-4A8A-AF9D-4FE6E2F0926B}" sibTransId="{5AFDD130-243A-49B2-97F7-BDFA64631EFD}"/>
    <dgm:cxn modelId="{C922231B-A38C-43A1-A159-565A27AEA6FB}" srcId="{2864FDF2-97EE-4E9F-B7E2-F6BCDA13C834}" destId="{7DCFAEFE-14CE-4479-855E-17C7B497802F}" srcOrd="0" destOrd="0" parTransId="{BB9404D0-FAFF-4DCA-A9D7-6F142B223161}" sibTransId="{0376CDD7-17CB-4FF0-BCE1-FE94C6CFCA60}"/>
    <dgm:cxn modelId="{1DEB4260-574D-4405-BFEA-883D0830EF32}" type="presParOf" srcId="{F8D21FE1-92CB-4A2F-BD3C-705CAD3D581C}" destId="{CD52B8A7-933C-4DF8-B2BC-566C3BC4A79C}" srcOrd="0" destOrd="0" presId="urn:microsoft.com/office/officeart/2005/8/layout/pyramid1"/>
    <dgm:cxn modelId="{C42C85CC-13CA-4D7E-AF0C-CAC148A435E5}" type="presParOf" srcId="{CD52B8A7-933C-4DF8-B2BC-566C3BC4A79C}" destId="{0887B144-AAD8-48B7-ACBA-0EF811217BA3}" srcOrd="0" destOrd="0" presId="urn:microsoft.com/office/officeart/2005/8/layout/pyramid1"/>
    <dgm:cxn modelId="{7CD36A7A-F00B-4E73-ABB6-8B8ED2E61307}" type="presParOf" srcId="{CD52B8A7-933C-4DF8-B2BC-566C3BC4A79C}" destId="{93EF80C9-19AE-45FA-B83C-A2FFBC5C0A16}" srcOrd="1" destOrd="0" presId="urn:microsoft.com/office/officeart/2005/8/layout/pyramid1"/>
    <dgm:cxn modelId="{67972943-1BD3-41C6-A1DC-3E8CE0E4E093}" type="presParOf" srcId="{F8D21FE1-92CB-4A2F-BD3C-705CAD3D581C}" destId="{AAAB34E1-F94E-466E-8100-7F90C04375BC}" srcOrd="1" destOrd="0" presId="urn:microsoft.com/office/officeart/2005/8/layout/pyramid1"/>
    <dgm:cxn modelId="{11F190AC-56B8-439F-AE5B-21F07A2C9461}" type="presParOf" srcId="{AAAB34E1-F94E-466E-8100-7F90C04375BC}" destId="{77F189D3-CAEF-4359-B370-8C61A1649A5A}" srcOrd="0" destOrd="0" presId="urn:microsoft.com/office/officeart/2005/8/layout/pyramid1"/>
    <dgm:cxn modelId="{02983B0E-E6A2-4245-ACD0-7B1C1785CD30}" type="presParOf" srcId="{AAAB34E1-F94E-466E-8100-7F90C04375BC}" destId="{D39161AC-8924-4AB4-B50B-2F10F27E99B4}" srcOrd="1" destOrd="0" presId="urn:microsoft.com/office/officeart/2005/8/layout/pyramid1"/>
    <dgm:cxn modelId="{F67CE826-5EAB-468C-8593-C38E70E0501E}" type="presParOf" srcId="{F8D21FE1-92CB-4A2F-BD3C-705CAD3D581C}" destId="{91EF3226-9A31-4C0F-A369-828616CB9583}" srcOrd="2" destOrd="0" presId="urn:microsoft.com/office/officeart/2005/8/layout/pyramid1"/>
    <dgm:cxn modelId="{DC0F7056-3F12-441E-B21B-BFBA0B2AD902}" type="presParOf" srcId="{91EF3226-9A31-4C0F-A369-828616CB9583}" destId="{EB2A5D7D-3445-45E2-B6C2-0ADFAAE84C77}" srcOrd="0" destOrd="0" presId="urn:microsoft.com/office/officeart/2005/8/layout/pyramid1"/>
    <dgm:cxn modelId="{4DE8386C-AF0C-4707-9CFC-DE0B2F80B1C6}" type="presParOf" srcId="{91EF3226-9A31-4C0F-A369-828616CB9583}" destId="{DE894485-F7B4-4F42-9D25-3B38B04AF19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C8C4B8-2872-4DE7-9960-507CE1C15AA9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09F4A09-A69F-417A-8788-6085D2DCC2CE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資料內容</a:t>
          </a:r>
          <a:endParaRPr lang="zh-TW" altLang="en-US" dirty="0">
            <a:solidFill>
              <a:srgbClr val="000000"/>
            </a:solidFill>
          </a:endParaRPr>
        </a:p>
      </dgm:t>
    </dgm:pt>
    <dgm:pt modelId="{60329891-976C-41A1-9221-ADCEE292D101}" type="par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2B203AA-1A81-473D-93A5-02D34E5EAC8D}" type="sib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1BC5FEF-8780-4F71-A8A6-E825243BB476}">
      <dgm:prSet phldrT="[文字]"/>
      <dgm:spPr/>
      <dgm:t>
        <a:bodyPr/>
        <a:lstStyle/>
        <a:p>
          <a:r>
            <a:rPr lang="zh-TW" altLang="en-US" dirty="0" smtClean="0"/>
            <a:t>最大值</a:t>
          </a:r>
          <a:endParaRPr lang="zh-TW" altLang="en-US" dirty="0"/>
        </a:p>
      </dgm:t>
    </dgm:pt>
    <dgm:pt modelId="{0C414E35-24A1-4053-AB31-C7466AB5B869}" type="par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054860B2-3268-4454-8615-ACA36AF7C007}" type="sib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BBBCFE54-C737-41AE-8A2D-CF8684B71609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資料分類</a:t>
          </a:r>
          <a:endParaRPr lang="zh-TW" altLang="en-US" dirty="0">
            <a:solidFill>
              <a:srgbClr val="000000"/>
            </a:solidFill>
          </a:endParaRPr>
        </a:p>
      </dgm:t>
    </dgm:pt>
    <dgm:pt modelId="{49B5CAC3-7460-4D99-B892-370FBB9A5ABC}" type="par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60AD1BE3-B388-4124-ABC3-ECF3AE62CFD6}" type="sib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E9D66A6E-74DC-44C9-8A92-7965B4BE7B82}">
      <dgm:prSet phldrT="[文字]"/>
      <dgm:spPr/>
      <dgm:t>
        <a:bodyPr/>
        <a:lstStyle/>
        <a:p>
          <a:r>
            <a:rPr lang="zh-TW" altLang="en-US" dirty="0" smtClean="0"/>
            <a:t>輸出類</a:t>
          </a:r>
          <a:endParaRPr lang="en-US" altLang="zh-TW" dirty="0" smtClean="0"/>
        </a:p>
        <a:p>
          <a:r>
            <a:rPr lang="zh-TW" altLang="en-US" dirty="0" smtClean="0"/>
            <a:t>輸入類</a:t>
          </a:r>
          <a:endParaRPr lang="en-US" altLang="zh-TW" dirty="0" smtClean="0"/>
        </a:p>
        <a:p>
          <a:r>
            <a:rPr lang="zh-TW" altLang="en-US" dirty="0" smtClean="0"/>
            <a:t>特性類</a:t>
          </a:r>
          <a:endParaRPr lang="zh-TW" altLang="en-US" dirty="0"/>
        </a:p>
      </dgm:t>
    </dgm:pt>
    <dgm:pt modelId="{7B3D38B1-F228-43A1-8C29-08E9A0BFBB29}" type="par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EC5A00E2-D99C-48C9-B9E2-F9164798DBFA}" type="sib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5B0F0802-7131-4642-9117-BDA52D302818}">
      <dgm:prSet phldrT="[文字]"/>
      <dgm:spPr/>
      <dgm:t>
        <a:bodyPr/>
        <a:lstStyle/>
        <a:p>
          <a:endParaRPr lang="zh-TW" altLang="en-US" dirty="0"/>
        </a:p>
      </dgm:t>
    </dgm:pt>
    <dgm:pt modelId="{A354916C-FBE9-4DB6-AF3B-4134FBF2D8C6}" type="par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BFABC1D6-C209-46FF-A934-858222E66A80}" type="sib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53CCFAA2-EF42-451B-B1EE-221791796802}">
      <dgm:prSet phldrT="[文字]"/>
      <dgm:spPr/>
      <dgm:t>
        <a:bodyPr/>
        <a:lstStyle/>
        <a:p>
          <a:r>
            <a:rPr lang="zh-TW" altLang="en-US" dirty="0" smtClean="0"/>
            <a:t>感測器</a:t>
          </a:r>
          <a:endParaRPr lang="zh-TW" altLang="en-US" dirty="0"/>
        </a:p>
      </dgm:t>
    </dgm:pt>
    <dgm:pt modelId="{51330BBB-10EC-4408-86A4-1C46EB0D656E}" type="par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2096BB9E-DB9F-4FAE-A655-86859D8824EE}" type="sib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5B9E72F8-C410-4A01-8B27-1D3AC888D6AE}">
      <dgm:prSet phldrT="[文字]"/>
      <dgm:spPr/>
      <dgm:t>
        <a:bodyPr/>
        <a:lstStyle/>
        <a:p>
          <a:r>
            <a:rPr lang="zh-TW" altLang="en-US" dirty="0" smtClean="0"/>
            <a:t>最小值</a:t>
          </a:r>
          <a:endParaRPr lang="zh-TW" altLang="en-US" dirty="0"/>
        </a:p>
      </dgm:t>
    </dgm:pt>
    <dgm:pt modelId="{03F90079-6C9B-44F8-8023-0BA5489DA5AC}" type="par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A0B8290-EAD1-45F8-8789-2D150A5FB4A3}" type="sib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5A6E579-ADAD-47A5-A987-915224D55EDF}">
      <dgm:prSet phldrT="[文字]"/>
      <dgm:spPr/>
      <dgm:t>
        <a:bodyPr/>
        <a:lstStyle/>
        <a:p>
          <a:r>
            <a:rPr lang="zh-TW" altLang="en-US" dirty="0" smtClean="0"/>
            <a:t>資料長度</a:t>
          </a:r>
          <a:endParaRPr lang="zh-TW" altLang="en-US" dirty="0"/>
        </a:p>
      </dgm:t>
    </dgm:pt>
    <dgm:pt modelId="{B065C113-2DC7-461A-B3D7-78ECA0D9E6C0}" type="par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5412AA56-F1A8-4DDB-80E5-72F871C20664}" type="sib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EB1F68ED-64FE-4996-8CBB-C1A15935B6C5}">
      <dgm:prSet phldrT="[文字]"/>
      <dgm:spPr/>
      <dgm:t>
        <a:bodyPr/>
        <a:lstStyle/>
        <a:p>
          <a:r>
            <a:rPr lang="zh-TW" altLang="en-US" dirty="0" smtClean="0"/>
            <a:t>資料位置</a:t>
          </a:r>
          <a:endParaRPr lang="zh-TW" altLang="en-US" dirty="0"/>
        </a:p>
      </dgm:t>
    </dgm:pt>
    <dgm:pt modelId="{0EB4D983-35C3-45F7-88B9-11F1309B4B0D}" type="par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1BC643A6-BA91-44D7-8DF3-1506FAB269CB}" type="sib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9DF2EB5F-DFDA-49B6-9CA4-DDDB63F8B2E0}">
      <dgm:prSet phldrT="[文字]"/>
      <dgm:spPr/>
      <dgm:t>
        <a:bodyPr/>
        <a:lstStyle/>
        <a:p>
          <a:r>
            <a:rPr lang="zh-TW" altLang="en-US" dirty="0" smtClean="0"/>
            <a:t>資料內容</a:t>
          </a:r>
          <a:endParaRPr lang="en-US" altLang="zh-TW" dirty="0" smtClean="0"/>
        </a:p>
        <a:p>
          <a:r>
            <a:rPr lang="zh-TW" altLang="en-US" dirty="0" smtClean="0"/>
            <a:t>資料總數</a:t>
          </a:r>
          <a:r>
            <a:rPr lang="en-US" altLang="zh-TW" dirty="0" smtClean="0"/>
            <a:t>(</a:t>
          </a:r>
          <a:r>
            <a:rPr lang="zh-TW" altLang="en-US" dirty="0" smtClean="0"/>
            <a:t>每一類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F2FB769A-E698-4904-A52D-6174A156C419}" type="par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C7129292-A2DD-427B-8623-58E2AA1CB096}" type="sib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281FBA1B-E7DA-4AB9-AA47-30E03B9216A5}" type="pres">
      <dgm:prSet presAssocID="{F8C8C4B8-2872-4DE7-9960-507CE1C15AA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3C723659-0E48-44D0-A77A-4A596899D83D}" type="pres">
      <dgm:prSet presAssocID="{C09F4A09-A69F-417A-8788-6085D2DCC2CE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297094-031E-463C-9879-1CCF0A36D2CB}" type="pres">
      <dgm:prSet presAssocID="{C09F4A09-A69F-417A-8788-6085D2DCC2CE}" presName="childText_1" presStyleLbl="node1" presStyleIdx="0" presStyleCnt="3" custLinFactX="131723" custLinFactNeighborX="200000" custLinFactNeighborY="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26B957-486B-4A19-B3E6-2B75A2995BBD}" type="pres">
      <dgm:prSet presAssocID="{C09F4A09-A69F-417A-8788-6085D2DCC2CE}" presName="accentShape_1" presStyleCnt="0"/>
      <dgm:spPr/>
    </dgm:pt>
    <dgm:pt modelId="{EED6FBE0-0187-4617-961B-3A650ECA7B38}" type="pres">
      <dgm:prSet presAssocID="{C09F4A09-A69F-417A-8788-6085D2DCC2CE}" presName="imageRepeatNode" presStyleLbl="node1" presStyleIdx="0" presStyleCnt="3" custScaleY="99399" custLinFactX="100000" custLinFactNeighborX="135523" custLinFactNeighborY="393"/>
      <dgm:spPr/>
      <dgm:t>
        <a:bodyPr/>
        <a:lstStyle/>
        <a:p>
          <a:endParaRPr lang="zh-TW" altLang="en-US"/>
        </a:p>
      </dgm:t>
    </dgm:pt>
    <dgm:pt modelId="{991B2307-F3B3-4FB6-A49B-2F7381C5DF51}" type="pres">
      <dgm:prSet presAssocID="{BBBCFE54-C737-41AE-8A2D-CF8684B71609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37B2DD-4C54-4009-8C95-FBF5C3AB27F9}" type="pres">
      <dgm:prSet presAssocID="{BBBCFE54-C737-41AE-8A2D-CF8684B71609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DFA62A-D871-4B2E-9237-BFF2A36CA933}" type="pres">
      <dgm:prSet presAssocID="{BBBCFE54-C737-41AE-8A2D-CF8684B71609}" presName="accentShape_2" presStyleCnt="0"/>
      <dgm:spPr/>
    </dgm:pt>
    <dgm:pt modelId="{54B21F7C-3A57-4C92-ACB6-70B8CA143720}" type="pres">
      <dgm:prSet presAssocID="{BBBCFE54-C737-41AE-8A2D-CF8684B71609}" presName="imageRepeatNode" presStyleLbl="node1" presStyleIdx="1" presStyleCnt="3"/>
      <dgm:spPr/>
      <dgm:t>
        <a:bodyPr/>
        <a:lstStyle/>
        <a:p>
          <a:endParaRPr lang="zh-TW" altLang="en-US"/>
        </a:p>
      </dgm:t>
    </dgm:pt>
    <dgm:pt modelId="{C6FF5E37-08D7-4DA7-9162-5A5602DF1966}" type="pres">
      <dgm:prSet presAssocID="{5B0F0802-7131-4642-9117-BDA52D302818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DCD2E5-BD0B-47EB-8AB6-34D8B91A558D}" type="pres">
      <dgm:prSet presAssocID="{5B0F0802-7131-4642-9117-BDA52D302818}" presName="childText_3" presStyleLbl="node2" presStyleIdx="0" presStyleCnt="0" custLinFactX="-123839" custLinFactNeighborX="-200000" custLinFactNeighborY="-15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8B15EE-BEA2-48D1-AEE5-028C2F8DE99B}" type="pres">
      <dgm:prSet presAssocID="{5B0F0802-7131-4642-9117-BDA52D302818}" presName="accentShape_3" presStyleCnt="0"/>
      <dgm:spPr/>
    </dgm:pt>
    <dgm:pt modelId="{3ACFB651-C442-49A9-AFE5-76C7DA3F1636}" type="pres">
      <dgm:prSet presAssocID="{5B0F0802-7131-4642-9117-BDA52D302818}" presName="imageRepeatNode" presStyleLbl="node1" presStyleIdx="2" presStyleCnt="3" custLinFactX="-100000" custLinFactNeighborX="-129925" custLinFactNeighborY="-1531"/>
      <dgm:spPr/>
      <dgm:t>
        <a:bodyPr/>
        <a:lstStyle/>
        <a:p>
          <a:endParaRPr lang="zh-TW" altLang="en-US"/>
        </a:p>
      </dgm:t>
    </dgm:pt>
  </dgm:ptLst>
  <dgm:cxnLst>
    <dgm:cxn modelId="{95A3225C-4163-4F35-92E5-DA77AE4EEE92}" type="presOf" srcId="{C09F4A09-A69F-417A-8788-6085D2DCC2CE}" destId="{EED6FBE0-0187-4617-961B-3A650ECA7B38}" srcOrd="1" destOrd="0" presId="urn:microsoft.com/office/officeart/2009/3/layout/BlockDescendingList"/>
    <dgm:cxn modelId="{886525C9-8904-4024-86A3-B81EFEBF42ED}" type="presOf" srcId="{E9D66A6E-74DC-44C9-8A92-7965B4BE7B82}" destId="{5937B2DD-4C54-4009-8C95-FBF5C3AB27F9}" srcOrd="0" destOrd="0" presId="urn:microsoft.com/office/officeart/2009/3/layout/BlockDescendingList"/>
    <dgm:cxn modelId="{1A4AC8BD-2A79-4642-B361-78C3761731BF}" type="presOf" srcId="{BBBCFE54-C737-41AE-8A2D-CF8684B71609}" destId="{54B21F7C-3A57-4C92-ACB6-70B8CA143720}" srcOrd="1" destOrd="0" presId="urn:microsoft.com/office/officeart/2009/3/layout/BlockDescendingList"/>
    <dgm:cxn modelId="{84D02EC2-A3F3-4499-868D-4728DE5E6C37}" type="presOf" srcId="{5B9E72F8-C410-4A01-8B27-1D3AC888D6AE}" destId="{89297094-031E-463C-9879-1CCF0A36D2CB}" srcOrd="0" destOrd="1" presId="urn:microsoft.com/office/officeart/2009/3/layout/BlockDescendingList"/>
    <dgm:cxn modelId="{03402ED6-69C9-4844-BDB8-B33D4CCF397B}" srcId="{C09F4A09-A69F-417A-8788-6085D2DCC2CE}" destId="{5B9E72F8-C410-4A01-8B27-1D3AC888D6AE}" srcOrd="1" destOrd="0" parTransId="{03F90079-6C9B-44F8-8023-0BA5489DA5AC}" sibTransId="{8A0B8290-EAD1-45F8-8789-2D150A5FB4A3}"/>
    <dgm:cxn modelId="{CF2D031F-C4B4-45C8-9848-947A328104AD}" type="presOf" srcId="{9DF2EB5F-DFDA-49B6-9CA4-DDDB63F8B2E0}" destId="{89297094-031E-463C-9879-1CCF0A36D2CB}" srcOrd="0" destOrd="4" presId="urn:microsoft.com/office/officeart/2009/3/layout/BlockDescendingList"/>
    <dgm:cxn modelId="{9AC4B404-32B8-4291-B733-76C690EEF97E}" srcId="{C09F4A09-A69F-417A-8788-6085D2DCC2CE}" destId="{9DF2EB5F-DFDA-49B6-9CA4-DDDB63F8B2E0}" srcOrd="4" destOrd="0" parTransId="{F2FB769A-E698-4904-A52D-6174A156C419}" sibTransId="{C7129292-A2DD-427B-8623-58E2AA1CB096}"/>
    <dgm:cxn modelId="{E2346BEE-56A1-4FD6-87D3-67B912BEA06F}" srcId="{C09F4A09-A69F-417A-8788-6085D2DCC2CE}" destId="{85A6E579-ADAD-47A5-A987-915224D55EDF}" srcOrd="2" destOrd="0" parTransId="{B065C113-2DC7-461A-B3D7-78ECA0D9E6C0}" sibTransId="{5412AA56-F1A8-4DDB-80E5-72F871C20664}"/>
    <dgm:cxn modelId="{DACB7416-3F6B-4673-A847-4FF99F7A1F6C}" type="presOf" srcId="{5B0F0802-7131-4642-9117-BDA52D302818}" destId="{3ACFB651-C442-49A9-AFE5-76C7DA3F1636}" srcOrd="1" destOrd="0" presId="urn:microsoft.com/office/officeart/2009/3/layout/BlockDescendingList"/>
    <dgm:cxn modelId="{A69DBB3F-EBB7-45D4-92EC-5EFFE040F408}" type="presOf" srcId="{F8C8C4B8-2872-4DE7-9960-507CE1C15AA9}" destId="{281FBA1B-E7DA-4AB9-AA47-30E03B9216A5}" srcOrd="0" destOrd="0" presId="urn:microsoft.com/office/officeart/2009/3/layout/BlockDescendingList"/>
    <dgm:cxn modelId="{55B8886E-4716-4E39-A5AA-FBB38F5ED846}" srcId="{C09F4A09-A69F-417A-8788-6085D2DCC2CE}" destId="{EB1F68ED-64FE-4996-8CBB-C1A15935B6C5}" srcOrd="3" destOrd="0" parTransId="{0EB4D983-35C3-45F7-88B9-11F1309B4B0D}" sibTransId="{1BC643A6-BA91-44D7-8DF3-1506FAB269CB}"/>
    <dgm:cxn modelId="{BF3E7BAD-850F-47DD-8015-E160073ADEF3}" srcId="{BBBCFE54-C737-41AE-8A2D-CF8684B71609}" destId="{E9D66A6E-74DC-44C9-8A92-7965B4BE7B82}" srcOrd="0" destOrd="0" parTransId="{7B3D38B1-F228-43A1-8C29-08E9A0BFBB29}" sibTransId="{EC5A00E2-D99C-48C9-B9E2-F9164798DBFA}"/>
    <dgm:cxn modelId="{E911E04D-9537-42FF-93A1-FCEFCE61E388}" srcId="{F8C8C4B8-2872-4DE7-9960-507CE1C15AA9}" destId="{BBBCFE54-C737-41AE-8A2D-CF8684B71609}" srcOrd="1" destOrd="0" parTransId="{49B5CAC3-7460-4D99-B892-370FBB9A5ABC}" sibTransId="{60AD1BE3-B388-4124-ABC3-ECF3AE62CFD6}"/>
    <dgm:cxn modelId="{1B969CAA-FC14-4251-911D-7EF6E57CAF97}" type="presOf" srcId="{5B0F0802-7131-4642-9117-BDA52D302818}" destId="{C6FF5E37-08D7-4DA7-9162-5A5602DF1966}" srcOrd="0" destOrd="0" presId="urn:microsoft.com/office/officeart/2009/3/layout/BlockDescendingList"/>
    <dgm:cxn modelId="{194A4CD6-28CB-4344-9810-AB7ADCE172F2}" srcId="{F8C8C4B8-2872-4DE7-9960-507CE1C15AA9}" destId="{5B0F0802-7131-4642-9117-BDA52D302818}" srcOrd="2" destOrd="0" parTransId="{A354916C-FBE9-4DB6-AF3B-4134FBF2D8C6}" sibTransId="{BFABC1D6-C209-46FF-A934-858222E66A80}"/>
    <dgm:cxn modelId="{266A0FC8-0F50-448F-82D3-DAB314769EBE}" type="presOf" srcId="{BBBCFE54-C737-41AE-8A2D-CF8684B71609}" destId="{991B2307-F3B3-4FB6-A49B-2F7381C5DF51}" srcOrd="0" destOrd="0" presId="urn:microsoft.com/office/officeart/2009/3/layout/BlockDescendingList"/>
    <dgm:cxn modelId="{659191A4-655D-4041-B741-B21A2807554D}" srcId="{C09F4A09-A69F-417A-8788-6085D2DCC2CE}" destId="{C1BC5FEF-8780-4F71-A8A6-E825243BB476}" srcOrd="0" destOrd="0" parTransId="{0C414E35-24A1-4053-AB31-C7466AB5B869}" sibTransId="{054860B2-3268-4454-8615-ACA36AF7C007}"/>
    <dgm:cxn modelId="{8F32A05D-4E6B-46CD-8B02-FCAC5904417E}" srcId="{F8C8C4B8-2872-4DE7-9960-507CE1C15AA9}" destId="{C09F4A09-A69F-417A-8788-6085D2DCC2CE}" srcOrd="0" destOrd="0" parTransId="{60329891-976C-41A1-9221-ADCEE292D101}" sibTransId="{C2B203AA-1A81-473D-93A5-02D34E5EAC8D}"/>
    <dgm:cxn modelId="{47251A4C-3A55-4812-86D0-F4DC78558F56}" type="presOf" srcId="{85A6E579-ADAD-47A5-A987-915224D55EDF}" destId="{89297094-031E-463C-9879-1CCF0A36D2CB}" srcOrd="0" destOrd="2" presId="urn:microsoft.com/office/officeart/2009/3/layout/BlockDescendingList"/>
    <dgm:cxn modelId="{C8500E36-C6D5-4E49-AC86-11A64D277E3D}" type="presOf" srcId="{EB1F68ED-64FE-4996-8CBB-C1A15935B6C5}" destId="{89297094-031E-463C-9879-1CCF0A36D2CB}" srcOrd="0" destOrd="3" presId="urn:microsoft.com/office/officeart/2009/3/layout/BlockDescendingList"/>
    <dgm:cxn modelId="{0CFAB183-0F7E-48A9-9C79-D623C075A7A6}" srcId="{5B0F0802-7131-4642-9117-BDA52D302818}" destId="{53CCFAA2-EF42-451B-B1EE-221791796802}" srcOrd="0" destOrd="0" parTransId="{51330BBB-10EC-4408-86A4-1C46EB0D656E}" sibTransId="{2096BB9E-DB9F-4FAE-A655-86859D8824EE}"/>
    <dgm:cxn modelId="{2C6194FF-2441-4DAD-A293-DD6E26EBFF9A}" type="presOf" srcId="{53CCFAA2-EF42-451B-B1EE-221791796802}" destId="{DBDCD2E5-BD0B-47EB-8AB6-34D8B91A558D}" srcOrd="0" destOrd="0" presId="urn:microsoft.com/office/officeart/2009/3/layout/BlockDescendingList"/>
    <dgm:cxn modelId="{2F00C57A-D112-4CB3-AF0C-48EDA06FBF7D}" type="presOf" srcId="{C09F4A09-A69F-417A-8788-6085D2DCC2CE}" destId="{3C723659-0E48-44D0-A77A-4A596899D83D}" srcOrd="0" destOrd="0" presId="urn:microsoft.com/office/officeart/2009/3/layout/BlockDescendingList"/>
    <dgm:cxn modelId="{40E979D0-0732-4F5F-920C-6718B09CB717}" type="presOf" srcId="{C1BC5FEF-8780-4F71-A8A6-E825243BB476}" destId="{89297094-031E-463C-9879-1CCF0A36D2CB}" srcOrd="0" destOrd="0" presId="urn:microsoft.com/office/officeart/2009/3/layout/BlockDescendingList"/>
    <dgm:cxn modelId="{F592C7CB-F9EA-4B18-996E-4DB45C7C7BB9}" type="presParOf" srcId="{281FBA1B-E7DA-4AB9-AA47-30E03B9216A5}" destId="{3C723659-0E48-44D0-A77A-4A596899D83D}" srcOrd="0" destOrd="0" presId="urn:microsoft.com/office/officeart/2009/3/layout/BlockDescendingList"/>
    <dgm:cxn modelId="{624979A1-013D-406C-A394-F91854C28E2C}" type="presParOf" srcId="{281FBA1B-E7DA-4AB9-AA47-30E03B9216A5}" destId="{89297094-031E-463C-9879-1CCF0A36D2CB}" srcOrd="1" destOrd="0" presId="urn:microsoft.com/office/officeart/2009/3/layout/BlockDescendingList"/>
    <dgm:cxn modelId="{D45A7255-7993-4F5C-BEDB-A5E423AD1F16}" type="presParOf" srcId="{281FBA1B-E7DA-4AB9-AA47-30E03B9216A5}" destId="{5F26B957-486B-4A19-B3E6-2B75A2995BBD}" srcOrd="2" destOrd="0" presId="urn:microsoft.com/office/officeart/2009/3/layout/BlockDescendingList"/>
    <dgm:cxn modelId="{FEA5E7BC-B242-4BDE-BDBE-7C790F8D6CEB}" type="presParOf" srcId="{5F26B957-486B-4A19-B3E6-2B75A2995BBD}" destId="{EED6FBE0-0187-4617-961B-3A650ECA7B38}" srcOrd="0" destOrd="0" presId="urn:microsoft.com/office/officeart/2009/3/layout/BlockDescendingList"/>
    <dgm:cxn modelId="{35411033-814B-4E64-BE83-246D040F846D}" type="presParOf" srcId="{281FBA1B-E7DA-4AB9-AA47-30E03B9216A5}" destId="{991B2307-F3B3-4FB6-A49B-2F7381C5DF51}" srcOrd="3" destOrd="0" presId="urn:microsoft.com/office/officeart/2009/3/layout/BlockDescendingList"/>
    <dgm:cxn modelId="{2ABAEC3E-6308-4F30-A483-15E5162616AA}" type="presParOf" srcId="{281FBA1B-E7DA-4AB9-AA47-30E03B9216A5}" destId="{5937B2DD-4C54-4009-8C95-FBF5C3AB27F9}" srcOrd="4" destOrd="0" presId="urn:microsoft.com/office/officeart/2009/3/layout/BlockDescendingList"/>
    <dgm:cxn modelId="{50B6F5A7-B582-42F4-AFD5-99B5D03A94DB}" type="presParOf" srcId="{281FBA1B-E7DA-4AB9-AA47-30E03B9216A5}" destId="{E1DFA62A-D871-4B2E-9237-BFF2A36CA933}" srcOrd="5" destOrd="0" presId="urn:microsoft.com/office/officeart/2009/3/layout/BlockDescendingList"/>
    <dgm:cxn modelId="{FCC5695B-969A-461B-AFB6-A4DB08DFF8E3}" type="presParOf" srcId="{E1DFA62A-D871-4B2E-9237-BFF2A36CA933}" destId="{54B21F7C-3A57-4C92-ACB6-70B8CA143720}" srcOrd="0" destOrd="0" presId="urn:microsoft.com/office/officeart/2009/3/layout/BlockDescendingList"/>
    <dgm:cxn modelId="{F5785464-2AA6-4469-880C-D9E6EA83F421}" type="presParOf" srcId="{281FBA1B-E7DA-4AB9-AA47-30E03B9216A5}" destId="{C6FF5E37-08D7-4DA7-9162-5A5602DF1966}" srcOrd="6" destOrd="0" presId="urn:microsoft.com/office/officeart/2009/3/layout/BlockDescendingList"/>
    <dgm:cxn modelId="{F78F8650-DF80-4152-89EB-4EB0F97AE056}" type="presParOf" srcId="{281FBA1B-E7DA-4AB9-AA47-30E03B9216A5}" destId="{DBDCD2E5-BD0B-47EB-8AB6-34D8B91A558D}" srcOrd="7" destOrd="0" presId="urn:microsoft.com/office/officeart/2009/3/layout/BlockDescendingList"/>
    <dgm:cxn modelId="{C590F5E1-5E83-4E30-9908-2C1349FFA827}" type="presParOf" srcId="{281FBA1B-E7DA-4AB9-AA47-30E03B9216A5}" destId="{698B15EE-BEA2-48D1-AEE5-028C2F8DE99B}" srcOrd="8" destOrd="0" presId="urn:microsoft.com/office/officeart/2009/3/layout/BlockDescendingList"/>
    <dgm:cxn modelId="{6E1D8026-6195-4DEE-9D9C-194CDE1B0358}" type="presParOf" srcId="{698B15EE-BEA2-48D1-AEE5-028C2F8DE99B}" destId="{3ACFB651-C442-49A9-AFE5-76C7DA3F1636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>
              <a:solidFill>
                <a:schemeClr val="bg1"/>
              </a:solidFill>
            </a:rPr>
            <a:t>tid</a:t>
          </a:r>
          <a:endParaRPr lang="zh-TW" altLang="en-US" sz="2200" dirty="0">
            <a:solidFill>
              <a:schemeClr val="bg1"/>
            </a:solidFill>
          </a:endParaRPr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主控端與儲存</a:t>
          </a:r>
          <a:r>
            <a:rPr lang="en-US" altLang="zh-TW" sz="1800" dirty="0" smtClean="0"/>
            <a:t>TID</a:t>
          </a:r>
          <a:r>
            <a:rPr lang="zh-TW" altLang="en-US" sz="1800" dirty="0" smtClean="0"/>
            <a:t>變數的程式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err="1" smtClean="0">
              <a:solidFill>
                <a:schemeClr val="bg1"/>
              </a:solidFill>
            </a:rPr>
            <a:t>tidmst</a:t>
          </a:r>
          <a:endParaRPr lang="zh-TW" altLang="en-US" sz="2200" dirty="0">
            <a:solidFill>
              <a:schemeClr val="bg1"/>
            </a:solidFill>
          </a:endParaRPr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zh-TW" altLang="en-US" sz="1800" dirty="0" smtClean="0">
              <a:solidFill>
                <a:srgbClr val="000000"/>
              </a:solidFill>
            </a:rPr>
            <a:t>主控端與感測器通訊的主要程式</a:t>
          </a:r>
          <a:endParaRPr lang="zh-TW" altLang="en-US" sz="1800" dirty="0">
            <a:solidFill>
              <a:srgbClr val="000000"/>
            </a:solidFill>
          </a:endParaRPr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49D5AFF0-CF7C-4ADF-B830-D12BBB9592A1}">
      <dgm:prSet custT="1"/>
      <dgm:spPr/>
      <dgm:t>
        <a:bodyPr/>
        <a:lstStyle/>
        <a:p>
          <a:r>
            <a:rPr lang="en-US" altLang="zh-TW" sz="1800" dirty="0" err="1" smtClean="0">
              <a:solidFill>
                <a:schemeClr val="bg1"/>
              </a:solidFill>
            </a:rPr>
            <a:t>Tiddev</a:t>
          </a:r>
          <a:endParaRPr lang="zh-TW" altLang="en-US" sz="1800" dirty="0">
            <a:solidFill>
              <a:schemeClr val="bg1"/>
            </a:solidFill>
          </a:endParaRPr>
        </a:p>
      </dgm:t>
    </dgm:pt>
    <dgm:pt modelId="{ED1294B0-C63A-47E1-8479-F8C8F7BA7214}" type="parTrans" cxnId="{EBFD56DE-026A-4624-BF11-40BA3B01C720}">
      <dgm:prSet/>
      <dgm:spPr/>
      <dgm:t>
        <a:bodyPr/>
        <a:lstStyle/>
        <a:p>
          <a:endParaRPr lang="zh-TW" altLang="en-US"/>
        </a:p>
      </dgm:t>
    </dgm:pt>
    <dgm:pt modelId="{5C7963CD-DC5E-4DD2-8184-BBA13126DBDD}" type="sibTrans" cxnId="{EBFD56DE-026A-4624-BF11-40BA3B01C720}">
      <dgm:prSet/>
      <dgm:spPr/>
      <dgm:t>
        <a:bodyPr/>
        <a:lstStyle/>
        <a:p>
          <a:endParaRPr lang="zh-TW" altLang="en-US"/>
        </a:p>
      </dgm:t>
    </dgm:pt>
    <dgm:pt modelId="{05F6C94F-B96D-4584-8F84-73791C8732A3}">
      <dgm:prSet custT="1"/>
      <dgm:spPr/>
      <dgm:t>
        <a:bodyPr/>
        <a:lstStyle/>
        <a:p>
          <a:r>
            <a:rPr lang="zh-TW" altLang="en-US" sz="1800" dirty="0" smtClean="0"/>
            <a:t>感測器儲存</a:t>
          </a:r>
          <a:r>
            <a:rPr lang="en-US" altLang="zh-TW" sz="1800" dirty="0" smtClean="0"/>
            <a:t>TID</a:t>
          </a:r>
          <a:r>
            <a:rPr lang="zh-TW" altLang="en-US" sz="1800" dirty="0" smtClean="0"/>
            <a:t>變數的程式</a:t>
          </a:r>
          <a:endParaRPr lang="zh-TW" altLang="en-US" sz="1800" dirty="0">
            <a:solidFill>
              <a:schemeClr val="bg1"/>
            </a:solidFill>
          </a:endParaRPr>
        </a:p>
      </dgm:t>
    </dgm:pt>
    <dgm:pt modelId="{307B065F-CF10-4D7D-BE1B-FBB8A49140B6}" type="parTrans" cxnId="{7FB0B502-1040-43F4-8171-C3F7940F23A9}">
      <dgm:prSet/>
      <dgm:spPr/>
      <dgm:t>
        <a:bodyPr/>
        <a:lstStyle/>
        <a:p>
          <a:endParaRPr lang="zh-TW" altLang="en-US"/>
        </a:p>
      </dgm:t>
    </dgm:pt>
    <dgm:pt modelId="{CBEA9144-21F1-45AA-82F0-BA9FE811574A}" type="sibTrans" cxnId="{7FB0B502-1040-43F4-8171-C3F7940F23A9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B250C7B4-858C-4724-ABFB-B0E3EE0699CA}" type="pres">
      <dgm:prSet presAssocID="{D3D0831B-FF32-4884-9338-EC539A7446A1}" presName="parentText" presStyleLbl="node1" presStyleIdx="0" presStyleCnt="3" custScaleY="7481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A9BFF45B-5523-4474-ADFD-40335121E159}" type="pres">
      <dgm:prSet presAssocID="{B829E733-FB7A-477B-AAA1-0DD0282C2F0F}" presName="parentText" presStyleLbl="node1" presStyleIdx="1" presStyleCnt="3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91A18-EF6F-4FD8-89FA-5C510A0D6025}" type="pres">
      <dgm:prSet presAssocID="{BB46B696-E231-440E-A3E4-2B02B91C90F0}" presName="spaceBetweenRectangles" presStyleCnt="0"/>
      <dgm:spPr/>
    </dgm:pt>
    <dgm:pt modelId="{7F1592F8-5183-44E7-B5E2-8EF8F7D7EF5C}" type="pres">
      <dgm:prSet presAssocID="{49D5AFF0-CF7C-4ADF-B830-D12BBB9592A1}" presName="parentLin" presStyleCnt="0"/>
      <dgm:spPr/>
    </dgm:pt>
    <dgm:pt modelId="{D15B165A-EF82-4D5D-9B92-C1AE22607459}" type="pres">
      <dgm:prSet presAssocID="{49D5AFF0-CF7C-4ADF-B830-D12BBB9592A1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FB7E0421-81A9-4750-83FF-90E60DD534CF}" type="pres">
      <dgm:prSet presAssocID="{49D5AFF0-CF7C-4ADF-B830-D12BBB9592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771BDB-2097-49C6-8EE3-48B08BA9C47E}" type="pres">
      <dgm:prSet presAssocID="{49D5AFF0-CF7C-4ADF-B830-D12BBB9592A1}" presName="negativeSpace" presStyleCnt="0"/>
      <dgm:spPr/>
    </dgm:pt>
    <dgm:pt modelId="{5B03F372-C574-4A10-A9E6-6173DA71510B}" type="pres">
      <dgm:prSet presAssocID="{49D5AFF0-CF7C-4ADF-B830-D12BBB9592A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4E06BC8-9BA3-4394-8EC0-CEE89BB3CCB6}" type="presOf" srcId="{05F6C94F-B96D-4584-8F84-73791C8732A3}" destId="{5B03F372-C574-4A10-A9E6-6173DA71510B}" srcOrd="0" destOrd="0" presId="urn:microsoft.com/office/officeart/2005/8/layout/list1"/>
    <dgm:cxn modelId="{10570027-58A2-4743-A430-D0CCD1A8D4FC}" type="presOf" srcId="{49D5AFF0-CF7C-4ADF-B830-D12BBB9592A1}" destId="{D15B165A-EF82-4D5D-9B92-C1AE22607459}" srcOrd="0" destOrd="0" presId="urn:microsoft.com/office/officeart/2005/8/layout/list1"/>
    <dgm:cxn modelId="{44CF7EE3-EB79-44F9-9406-12A47C6738D8}" type="presOf" srcId="{FF324A36-936C-47AE-8002-86239C69388A}" destId="{0DB0DA9A-513D-414A-8108-6980FFB70F4F}" srcOrd="0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5E7CCD23-511D-44D6-ACA4-7965B94497DE}" type="presOf" srcId="{B6C33BBE-E3D5-4ADA-9AAD-635E6FE785C6}" destId="{27C59115-D66B-476D-A0E5-2048075F866D}" srcOrd="0" destOrd="0" presId="urn:microsoft.com/office/officeart/2005/8/layout/list1"/>
    <dgm:cxn modelId="{7FB0B502-1040-43F4-8171-C3F7940F23A9}" srcId="{49D5AFF0-CF7C-4ADF-B830-D12BBB9592A1}" destId="{05F6C94F-B96D-4584-8F84-73791C8732A3}" srcOrd="0" destOrd="0" parTransId="{307B065F-CF10-4D7D-BE1B-FBB8A49140B6}" sibTransId="{CBEA9144-21F1-45AA-82F0-BA9FE811574A}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F468EF67-0518-4DE5-AE57-922B33D88826}" type="presOf" srcId="{E03C7EC4-127F-4AFF-B72F-BFBFB3C61297}" destId="{E34D3641-4CDF-4DB8-A4DF-CEBB138D7A0B}" srcOrd="0" destOrd="0" presId="urn:microsoft.com/office/officeart/2005/8/layout/list1"/>
    <dgm:cxn modelId="{B0069621-8633-45E9-8917-C394BF809E32}" type="presOf" srcId="{49D5AFF0-CF7C-4ADF-B830-D12BBB9592A1}" destId="{FB7E0421-81A9-4750-83FF-90E60DD534CF}" srcOrd="1" destOrd="0" presId="urn:microsoft.com/office/officeart/2005/8/layout/list1"/>
    <dgm:cxn modelId="{95A4B56D-C07F-47C4-8718-41709DF2352A}" type="presOf" srcId="{B829E733-FB7A-477B-AAA1-0DD0282C2F0F}" destId="{A9BFF45B-5523-4474-ADFD-40335121E159}" srcOrd="1" destOrd="0" presId="urn:microsoft.com/office/officeart/2005/8/layout/list1"/>
    <dgm:cxn modelId="{C6F18A1A-EB26-499C-9066-52640A67B4AD}" type="presOf" srcId="{D3D0831B-FF32-4884-9338-EC539A7446A1}" destId="{10718998-5DB3-4149-BA51-360966FE8821}" srcOrd="0" destOrd="0" presId="urn:microsoft.com/office/officeart/2005/8/layout/list1"/>
    <dgm:cxn modelId="{FD9E8ECD-39EE-4E28-AF15-BC0B40EED778}" type="presOf" srcId="{D3D0831B-FF32-4884-9338-EC539A7446A1}" destId="{B250C7B4-858C-4724-ABFB-B0E3EE0699CA}" srcOrd="1" destOrd="0" presId="urn:microsoft.com/office/officeart/2005/8/layout/list1"/>
    <dgm:cxn modelId="{8867039D-562F-48A6-929A-B9F8DAD3A33C}" type="presOf" srcId="{B829E733-FB7A-477B-AAA1-0DD0282C2F0F}" destId="{93072DAB-3C1F-4DF6-8F44-A8B23B86C230}" srcOrd="0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EBFD56DE-026A-4624-BF11-40BA3B01C720}" srcId="{B6C33BBE-E3D5-4ADA-9AAD-635E6FE785C6}" destId="{49D5AFF0-CF7C-4ADF-B830-D12BBB9592A1}" srcOrd="2" destOrd="0" parTransId="{ED1294B0-C63A-47E1-8479-F8C8F7BA7214}" sibTransId="{5C7963CD-DC5E-4DD2-8184-BBA13126DBDD}"/>
    <dgm:cxn modelId="{D96802F7-7A4D-489E-9532-7A1502870F5E}" type="presParOf" srcId="{27C59115-D66B-476D-A0E5-2048075F866D}" destId="{07E07DDA-A62A-47B1-8AD5-B55F535D0209}" srcOrd="0" destOrd="0" presId="urn:microsoft.com/office/officeart/2005/8/layout/list1"/>
    <dgm:cxn modelId="{08EEE4D8-D183-47F5-87D6-08C42E7E0FE3}" type="presParOf" srcId="{07E07DDA-A62A-47B1-8AD5-B55F535D0209}" destId="{10718998-5DB3-4149-BA51-360966FE8821}" srcOrd="0" destOrd="0" presId="urn:microsoft.com/office/officeart/2005/8/layout/list1"/>
    <dgm:cxn modelId="{B062E147-059B-4790-9836-F88CE13B37FF}" type="presParOf" srcId="{07E07DDA-A62A-47B1-8AD5-B55F535D0209}" destId="{B250C7B4-858C-4724-ABFB-B0E3EE0699CA}" srcOrd="1" destOrd="0" presId="urn:microsoft.com/office/officeart/2005/8/layout/list1"/>
    <dgm:cxn modelId="{5A17DF0A-410B-4FDF-8863-15275FEE6535}" type="presParOf" srcId="{27C59115-D66B-476D-A0E5-2048075F866D}" destId="{6544AD85-F969-487B-A8A5-590F57689318}" srcOrd="1" destOrd="0" presId="urn:microsoft.com/office/officeart/2005/8/layout/list1"/>
    <dgm:cxn modelId="{9A4A0506-5E02-4C6B-AC30-31A8EBD45B62}" type="presParOf" srcId="{27C59115-D66B-476D-A0E5-2048075F866D}" destId="{0DB0DA9A-513D-414A-8108-6980FFB70F4F}" srcOrd="2" destOrd="0" presId="urn:microsoft.com/office/officeart/2005/8/layout/list1"/>
    <dgm:cxn modelId="{39FE4DAA-4303-41E7-B539-3D2CD0708CA8}" type="presParOf" srcId="{27C59115-D66B-476D-A0E5-2048075F866D}" destId="{90401035-72A2-4657-8FA0-D248F96BF653}" srcOrd="3" destOrd="0" presId="urn:microsoft.com/office/officeart/2005/8/layout/list1"/>
    <dgm:cxn modelId="{9B29D999-EFFB-49E0-B846-99007F1ED708}" type="presParOf" srcId="{27C59115-D66B-476D-A0E5-2048075F866D}" destId="{F3466C62-1061-498D-9FE2-B63031DCB0CA}" srcOrd="4" destOrd="0" presId="urn:microsoft.com/office/officeart/2005/8/layout/list1"/>
    <dgm:cxn modelId="{B409C253-8C14-436E-8833-5BC2000C98B4}" type="presParOf" srcId="{F3466C62-1061-498D-9FE2-B63031DCB0CA}" destId="{93072DAB-3C1F-4DF6-8F44-A8B23B86C230}" srcOrd="0" destOrd="0" presId="urn:microsoft.com/office/officeart/2005/8/layout/list1"/>
    <dgm:cxn modelId="{699AC074-689C-4716-AD32-6ED4A58497FF}" type="presParOf" srcId="{F3466C62-1061-498D-9FE2-B63031DCB0CA}" destId="{A9BFF45B-5523-4474-ADFD-40335121E159}" srcOrd="1" destOrd="0" presId="urn:microsoft.com/office/officeart/2005/8/layout/list1"/>
    <dgm:cxn modelId="{418824D0-1FAA-4434-B093-209DAF07EDFA}" type="presParOf" srcId="{27C59115-D66B-476D-A0E5-2048075F866D}" destId="{2EBA6A77-B74B-4196-B5E3-817A8F621F8E}" srcOrd="5" destOrd="0" presId="urn:microsoft.com/office/officeart/2005/8/layout/list1"/>
    <dgm:cxn modelId="{606BD687-A06D-4F9B-9FD1-498C555D2F06}" type="presParOf" srcId="{27C59115-D66B-476D-A0E5-2048075F866D}" destId="{E34D3641-4CDF-4DB8-A4DF-CEBB138D7A0B}" srcOrd="6" destOrd="0" presId="urn:microsoft.com/office/officeart/2005/8/layout/list1"/>
    <dgm:cxn modelId="{9A9C724B-3196-4FEE-AB4A-EF86E28CFB57}" type="presParOf" srcId="{27C59115-D66B-476D-A0E5-2048075F866D}" destId="{89E91A18-EF6F-4FD8-89FA-5C510A0D6025}" srcOrd="7" destOrd="0" presId="urn:microsoft.com/office/officeart/2005/8/layout/list1"/>
    <dgm:cxn modelId="{8A04D899-8C8F-41C3-A241-83490DA7CD47}" type="presParOf" srcId="{27C59115-D66B-476D-A0E5-2048075F866D}" destId="{7F1592F8-5183-44E7-B5E2-8EF8F7D7EF5C}" srcOrd="8" destOrd="0" presId="urn:microsoft.com/office/officeart/2005/8/layout/list1"/>
    <dgm:cxn modelId="{469605B3-7F68-4F91-A7FC-17511035ACE6}" type="presParOf" srcId="{7F1592F8-5183-44E7-B5E2-8EF8F7D7EF5C}" destId="{D15B165A-EF82-4D5D-9B92-C1AE22607459}" srcOrd="0" destOrd="0" presId="urn:microsoft.com/office/officeart/2005/8/layout/list1"/>
    <dgm:cxn modelId="{FB539B51-8995-4F23-B619-93B785CDC4FB}" type="presParOf" srcId="{7F1592F8-5183-44E7-B5E2-8EF8F7D7EF5C}" destId="{FB7E0421-81A9-4750-83FF-90E60DD534CF}" srcOrd="1" destOrd="0" presId="urn:microsoft.com/office/officeart/2005/8/layout/list1"/>
    <dgm:cxn modelId="{32D2B423-1FB5-4AA0-9986-B55D7912DB0A}" type="presParOf" srcId="{27C59115-D66B-476D-A0E5-2048075F866D}" destId="{9A771BDB-2097-49C6-8EE3-48B08BA9C47E}" srcOrd="9" destOrd="0" presId="urn:microsoft.com/office/officeart/2005/8/layout/list1"/>
    <dgm:cxn modelId="{84FE8BB7-3237-4060-A5E1-9A6EA69A6237}" type="presParOf" srcId="{27C59115-D66B-476D-A0E5-2048075F866D}" destId="{5B03F372-C574-4A10-A9E6-6173DA7151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smtClean="0"/>
            <a:t>i2cdev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en-US" altLang="zh-TW" sz="1800" dirty="0" smtClean="0"/>
            <a:t>I2c</a:t>
          </a:r>
          <a:r>
            <a:rPr lang="zh-TW" altLang="en-US" sz="1800" dirty="0" smtClean="0"/>
            <a:t>子程式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i2c_ms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zh-TW" altLang="en-US" sz="1800" dirty="0" smtClean="0"/>
            <a:t>處理</a:t>
          </a:r>
          <a:r>
            <a:rPr lang="en-US" altLang="zh-TW" sz="1800" dirty="0" smtClean="0"/>
            <a:t>i2c</a:t>
          </a:r>
          <a:r>
            <a:rPr lang="zh-TW" altLang="en-US" sz="1800" dirty="0" smtClean="0"/>
            <a:t>通訊的程式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49D5AFF0-CF7C-4ADF-B830-D12BBB9592A1}">
      <dgm:prSet custT="1"/>
      <dgm:spPr/>
      <dgm:t>
        <a:bodyPr/>
        <a:lstStyle/>
        <a:p>
          <a:r>
            <a:rPr lang="en-US" altLang="zh-TW" sz="1800" dirty="0" err="1" smtClean="0"/>
            <a:t>Devcheck</a:t>
          </a:r>
          <a:endParaRPr lang="zh-TW" altLang="en-US" sz="1800" dirty="0"/>
        </a:p>
      </dgm:t>
    </dgm:pt>
    <dgm:pt modelId="{ED1294B0-C63A-47E1-8479-F8C8F7BA7214}" type="parTrans" cxnId="{EBFD56DE-026A-4624-BF11-40BA3B01C720}">
      <dgm:prSet/>
      <dgm:spPr/>
      <dgm:t>
        <a:bodyPr/>
        <a:lstStyle/>
        <a:p>
          <a:endParaRPr lang="zh-TW" altLang="en-US"/>
        </a:p>
      </dgm:t>
    </dgm:pt>
    <dgm:pt modelId="{5C7963CD-DC5E-4DD2-8184-BBA13126DBDD}" type="sibTrans" cxnId="{EBFD56DE-026A-4624-BF11-40BA3B01C720}">
      <dgm:prSet/>
      <dgm:spPr/>
      <dgm:t>
        <a:bodyPr/>
        <a:lstStyle/>
        <a:p>
          <a:endParaRPr lang="zh-TW" altLang="en-US"/>
        </a:p>
      </dgm:t>
    </dgm:pt>
    <dgm:pt modelId="{642B3466-FF5C-482B-BEB6-A5E5C2D0ACD9}">
      <dgm:prSet custT="1"/>
      <dgm:spPr/>
      <dgm:t>
        <a:bodyPr/>
        <a:lstStyle/>
        <a:p>
          <a:r>
            <a:rPr lang="zh-TW" altLang="en-US" sz="1800" dirty="0" smtClean="0"/>
            <a:t>初始化辨認裝置的程式</a:t>
          </a:r>
          <a:endParaRPr lang="zh-TW" altLang="en-US" sz="1800" dirty="0"/>
        </a:p>
      </dgm:t>
    </dgm:pt>
    <dgm:pt modelId="{7D6EEB99-32C3-4002-9B37-2A760A3201DB}" type="parTrans" cxnId="{19E4BFE3-7B3A-45DC-A09E-9A340FEFC395}">
      <dgm:prSet/>
      <dgm:spPr/>
      <dgm:t>
        <a:bodyPr/>
        <a:lstStyle/>
        <a:p>
          <a:endParaRPr lang="zh-TW" altLang="en-US"/>
        </a:p>
      </dgm:t>
    </dgm:pt>
    <dgm:pt modelId="{B5E6555A-7AF4-46F1-AE8B-A816A07F1119}" type="sibTrans" cxnId="{19E4BFE3-7B3A-45DC-A09E-9A340FEFC395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B250C7B4-858C-4724-ABFB-B0E3EE0699CA}" type="pres">
      <dgm:prSet presAssocID="{D3D0831B-FF32-4884-9338-EC539A7446A1}" presName="parentText" presStyleLbl="node1" presStyleIdx="0" presStyleCnt="3" custScaleY="7481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A9BFF45B-5523-4474-ADFD-40335121E159}" type="pres">
      <dgm:prSet presAssocID="{B829E733-FB7A-477B-AAA1-0DD0282C2F0F}" presName="parentText" presStyleLbl="node1" presStyleIdx="1" presStyleCnt="3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91A18-EF6F-4FD8-89FA-5C510A0D6025}" type="pres">
      <dgm:prSet presAssocID="{BB46B696-E231-440E-A3E4-2B02B91C90F0}" presName="spaceBetweenRectangles" presStyleCnt="0"/>
      <dgm:spPr/>
    </dgm:pt>
    <dgm:pt modelId="{7F1592F8-5183-44E7-B5E2-8EF8F7D7EF5C}" type="pres">
      <dgm:prSet presAssocID="{49D5AFF0-CF7C-4ADF-B830-D12BBB9592A1}" presName="parentLin" presStyleCnt="0"/>
      <dgm:spPr/>
    </dgm:pt>
    <dgm:pt modelId="{D15B165A-EF82-4D5D-9B92-C1AE22607459}" type="pres">
      <dgm:prSet presAssocID="{49D5AFF0-CF7C-4ADF-B830-D12BBB9592A1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FB7E0421-81A9-4750-83FF-90E60DD534CF}" type="pres">
      <dgm:prSet presAssocID="{49D5AFF0-CF7C-4ADF-B830-D12BBB9592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771BDB-2097-49C6-8EE3-48B08BA9C47E}" type="pres">
      <dgm:prSet presAssocID="{49D5AFF0-CF7C-4ADF-B830-D12BBB9592A1}" presName="negativeSpace" presStyleCnt="0"/>
      <dgm:spPr/>
    </dgm:pt>
    <dgm:pt modelId="{5B03F372-C574-4A10-A9E6-6173DA71510B}" type="pres">
      <dgm:prSet presAssocID="{49D5AFF0-CF7C-4ADF-B830-D12BBB9592A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5B2F1D89-90F7-486F-8447-851C068D691E}" type="presOf" srcId="{FF324A36-936C-47AE-8002-86239C69388A}" destId="{0DB0DA9A-513D-414A-8108-6980FFB70F4F}" srcOrd="0" destOrd="0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C9F1A4D9-8D5D-489C-AD5D-8C7F3F37CF23}" type="presOf" srcId="{49D5AFF0-CF7C-4ADF-B830-D12BBB9592A1}" destId="{D15B165A-EF82-4D5D-9B92-C1AE22607459}" srcOrd="0" destOrd="0" presId="urn:microsoft.com/office/officeart/2005/8/layout/list1"/>
    <dgm:cxn modelId="{1278D9CC-7F28-4D0A-A1ED-EFEAF3CEC126}" type="presOf" srcId="{49D5AFF0-CF7C-4ADF-B830-D12BBB9592A1}" destId="{FB7E0421-81A9-4750-83FF-90E60DD534CF}" srcOrd="1" destOrd="0" presId="urn:microsoft.com/office/officeart/2005/8/layout/list1"/>
    <dgm:cxn modelId="{D6BBEFD9-8AF8-42F4-B940-B3425F6F713B}" type="presOf" srcId="{E03C7EC4-127F-4AFF-B72F-BFBFB3C61297}" destId="{E34D3641-4CDF-4DB8-A4DF-CEBB138D7A0B}" srcOrd="0" destOrd="0" presId="urn:microsoft.com/office/officeart/2005/8/layout/list1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E84A868A-5577-4C82-AB76-1209057D90CD}" type="presOf" srcId="{B829E733-FB7A-477B-AAA1-0DD0282C2F0F}" destId="{93072DAB-3C1F-4DF6-8F44-A8B23B86C230}" srcOrd="0" destOrd="0" presId="urn:microsoft.com/office/officeart/2005/8/layout/list1"/>
    <dgm:cxn modelId="{2664F758-57AD-46EF-9805-22C80108253D}" type="presOf" srcId="{B6C33BBE-E3D5-4ADA-9AAD-635E6FE785C6}" destId="{27C59115-D66B-476D-A0E5-2048075F866D}" srcOrd="0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090D5ECA-5B32-4462-A5F9-3CEB604038FE}" type="presOf" srcId="{D3D0831B-FF32-4884-9338-EC539A7446A1}" destId="{B250C7B4-858C-4724-ABFB-B0E3EE0699CA}" srcOrd="1" destOrd="0" presId="urn:microsoft.com/office/officeart/2005/8/layout/list1"/>
    <dgm:cxn modelId="{E24340F6-3295-49E2-8EAC-B6508C87ECAE}" type="presOf" srcId="{B829E733-FB7A-477B-AAA1-0DD0282C2F0F}" destId="{A9BFF45B-5523-4474-ADFD-40335121E159}" srcOrd="1" destOrd="0" presId="urn:microsoft.com/office/officeart/2005/8/layout/list1"/>
    <dgm:cxn modelId="{B5B2C80F-C9D2-4C18-91E0-C85A956C784C}" type="presOf" srcId="{642B3466-FF5C-482B-BEB6-A5E5C2D0ACD9}" destId="{5B03F372-C574-4A10-A9E6-6173DA71510B}" srcOrd="0" destOrd="0" presId="urn:microsoft.com/office/officeart/2005/8/layout/list1"/>
    <dgm:cxn modelId="{19E4BFE3-7B3A-45DC-A09E-9A340FEFC395}" srcId="{49D5AFF0-CF7C-4ADF-B830-D12BBB9592A1}" destId="{642B3466-FF5C-482B-BEB6-A5E5C2D0ACD9}" srcOrd="0" destOrd="0" parTransId="{7D6EEB99-32C3-4002-9B37-2A760A3201DB}" sibTransId="{B5E6555A-7AF4-46F1-AE8B-A816A07F1119}"/>
    <dgm:cxn modelId="{8BEA8082-BC10-4A75-B9D1-3373C8339723}" type="presOf" srcId="{D3D0831B-FF32-4884-9338-EC539A7446A1}" destId="{10718998-5DB3-4149-BA51-360966FE8821}" srcOrd="0" destOrd="0" presId="urn:microsoft.com/office/officeart/2005/8/layout/list1"/>
    <dgm:cxn modelId="{EBFD56DE-026A-4624-BF11-40BA3B01C720}" srcId="{B6C33BBE-E3D5-4ADA-9AAD-635E6FE785C6}" destId="{49D5AFF0-CF7C-4ADF-B830-D12BBB9592A1}" srcOrd="2" destOrd="0" parTransId="{ED1294B0-C63A-47E1-8479-F8C8F7BA7214}" sibTransId="{5C7963CD-DC5E-4DD2-8184-BBA13126DBDD}"/>
    <dgm:cxn modelId="{C7061FA2-4D7A-4259-B3D6-8F6CCAC07E8F}" type="presParOf" srcId="{27C59115-D66B-476D-A0E5-2048075F866D}" destId="{07E07DDA-A62A-47B1-8AD5-B55F535D0209}" srcOrd="0" destOrd="0" presId="urn:microsoft.com/office/officeart/2005/8/layout/list1"/>
    <dgm:cxn modelId="{14FE98ED-5654-4D04-AB57-6B28B7DC8695}" type="presParOf" srcId="{07E07DDA-A62A-47B1-8AD5-B55F535D0209}" destId="{10718998-5DB3-4149-BA51-360966FE8821}" srcOrd="0" destOrd="0" presId="urn:microsoft.com/office/officeart/2005/8/layout/list1"/>
    <dgm:cxn modelId="{520FE5A3-D174-4F85-9172-A37B54FCF4AA}" type="presParOf" srcId="{07E07DDA-A62A-47B1-8AD5-B55F535D0209}" destId="{B250C7B4-858C-4724-ABFB-B0E3EE0699CA}" srcOrd="1" destOrd="0" presId="urn:microsoft.com/office/officeart/2005/8/layout/list1"/>
    <dgm:cxn modelId="{B2A97BB4-56B2-4E55-B5CB-E045A3D7B8D5}" type="presParOf" srcId="{27C59115-D66B-476D-A0E5-2048075F866D}" destId="{6544AD85-F969-487B-A8A5-590F57689318}" srcOrd="1" destOrd="0" presId="urn:microsoft.com/office/officeart/2005/8/layout/list1"/>
    <dgm:cxn modelId="{613C5CC1-7922-46BB-8C68-E155A7A543FD}" type="presParOf" srcId="{27C59115-D66B-476D-A0E5-2048075F866D}" destId="{0DB0DA9A-513D-414A-8108-6980FFB70F4F}" srcOrd="2" destOrd="0" presId="urn:microsoft.com/office/officeart/2005/8/layout/list1"/>
    <dgm:cxn modelId="{615F4D35-AE84-43BA-A5B5-8C146196C6BA}" type="presParOf" srcId="{27C59115-D66B-476D-A0E5-2048075F866D}" destId="{90401035-72A2-4657-8FA0-D248F96BF653}" srcOrd="3" destOrd="0" presId="urn:microsoft.com/office/officeart/2005/8/layout/list1"/>
    <dgm:cxn modelId="{8FD91E62-A579-4933-9A1B-C17886101791}" type="presParOf" srcId="{27C59115-D66B-476D-A0E5-2048075F866D}" destId="{F3466C62-1061-498D-9FE2-B63031DCB0CA}" srcOrd="4" destOrd="0" presId="urn:microsoft.com/office/officeart/2005/8/layout/list1"/>
    <dgm:cxn modelId="{A8FC65B7-7570-4716-8E83-6D062CB466DE}" type="presParOf" srcId="{F3466C62-1061-498D-9FE2-B63031DCB0CA}" destId="{93072DAB-3C1F-4DF6-8F44-A8B23B86C230}" srcOrd="0" destOrd="0" presId="urn:microsoft.com/office/officeart/2005/8/layout/list1"/>
    <dgm:cxn modelId="{0D7D310C-BE4B-4F4E-8380-7FA575DEA397}" type="presParOf" srcId="{F3466C62-1061-498D-9FE2-B63031DCB0CA}" destId="{A9BFF45B-5523-4474-ADFD-40335121E159}" srcOrd="1" destOrd="0" presId="urn:microsoft.com/office/officeart/2005/8/layout/list1"/>
    <dgm:cxn modelId="{0CEDF54D-FA97-4D35-AB81-0A70CD7E8610}" type="presParOf" srcId="{27C59115-D66B-476D-A0E5-2048075F866D}" destId="{2EBA6A77-B74B-4196-B5E3-817A8F621F8E}" srcOrd="5" destOrd="0" presId="urn:microsoft.com/office/officeart/2005/8/layout/list1"/>
    <dgm:cxn modelId="{CA656561-323D-474B-AC52-BB479987233C}" type="presParOf" srcId="{27C59115-D66B-476D-A0E5-2048075F866D}" destId="{E34D3641-4CDF-4DB8-A4DF-CEBB138D7A0B}" srcOrd="6" destOrd="0" presId="urn:microsoft.com/office/officeart/2005/8/layout/list1"/>
    <dgm:cxn modelId="{A051CA2F-8F76-472F-B470-996CC892BD8C}" type="presParOf" srcId="{27C59115-D66B-476D-A0E5-2048075F866D}" destId="{89E91A18-EF6F-4FD8-89FA-5C510A0D6025}" srcOrd="7" destOrd="0" presId="urn:microsoft.com/office/officeart/2005/8/layout/list1"/>
    <dgm:cxn modelId="{4A1C5EF5-D2E3-4A29-A6D4-B35C3DD44734}" type="presParOf" srcId="{27C59115-D66B-476D-A0E5-2048075F866D}" destId="{7F1592F8-5183-44E7-B5E2-8EF8F7D7EF5C}" srcOrd="8" destOrd="0" presId="urn:microsoft.com/office/officeart/2005/8/layout/list1"/>
    <dgm:cxn modelId="{48DD3253-2648-4755-A148-501B06CDF70E}" type="presParOf" srcId="{7F1592F8-5183-44E7-B5E2-8EF8F7D7EF5C}" destId="{D15B165A-EF82-4D5D-9B92-C1AE22607459}" srcOrd="0" destOrd="0" presId="urn:microsoft.com/office/officeart/2005/8/layout/list1"/>
    <dgm:cxn modelId="{EA9E1B2C-3F0A-4920-88F6-73B9528AAC50}" type="presParOf" srcId="{7F1592F8-5183-44E7-B5E2-8EF8F7D7EF5C}" destId="{FB7E0421-81A9-4750-83FF-90E60DD534CF}" srcOrd="1" destOrd="0" presId="urn:microsoft.com/office/officeart/2005/8/layout/list1"/>
    <dgm:cxn modelId="{6509A8D1-5FA9-4ABD-A2F3-2F9F493CA1EE}" type="presParOf" srcId="{27C59115-D66B-476D-A0E5-2048075F866D}" destId="{9A771BDB-2097-49C6-8EE3-48B08BA9C47E}" srcOrd="9" destOrd="0" presId="urn:microsoft.com/office/officeart/2005/8/layout/list1"/>
    <dgm:cxn modelId="{B7FF2E78-8B07-46EF-B9B8-13CE4D0512C5}" type="presParOf" srcId="{27C59115-D66B-476D-A0E5-2048075F866D}" destId="{5B03F372-C574-4A10-A9E6-6173DA7151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4FDF2-97EE-4E9F-B7E2-F6BCDA13C83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DCFAEFE-14CE-4479-855E-17C7B497802F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參數資料</a:t>
          </a:r>
          <a:endParaRPr lang="zh-TW" altLang="en-US" sz="28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gm:t>
    </dgm:pt>
    <dgm:pt modelId="{BB9404D0-FAFF-4DCA-A9D7-6F142B223161}" type="par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0376CDD7-17CB-4FF0-BCE1-FE94C6CFCA60}" type="sib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76A49E58-2942-4192-89EF-8C05D00D71CC}">
      <dgm:prSet phldrT="[文字]" custT="1"/>
      <dgm:spPr/>
      <dgm:t>
        <a:bodyPr anchor="b"/>
        <a:lstStyle/>
        <a:p>
          <a:r>
            <a:rPr lang="en-US" altLang="zh-TW" sz="2800" dirty="0" smtClean="0">
              <a:solidFill>
                <a:srgbClr val="000000"/>
              </a:solidFill>
            </a:rPr>
            <a:t>I2C</a:t>
          </a:r>
          <a:endParaRPr lang="zh-TW" altLang="en-US" sz="2800" dirty="0">
            <a:solidFill>
              <a:srgbClr val="000000"/>
            </a:solidFill>
          </a:endParaRPr>
        </a:p>
      </dgm:t>
    </dgm:pt>
    <dgm:pt modelId="{54A95ECD-0F0D-4C50-BA5B-C051C4A04B99}" type="par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EFBFFC7E-1DC4-48C4-A24D-C0883550B7EA}" type="sib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2C542330-63AD-4280-9F70-95CC70185B92}">
      <dgm:prSet phldrT="[文字]" custT="1"/>
      <dgm:spPr/>
      <dgm:t>
        <a:bodyPr anchor="b"/>
        <a:lstStyle/>
        <a:p>
          <a:r>
            <a: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TID</a:t>
          </a:r>
          <a:endParaRPr lang="zh-TW" altLang="en-US" sz="2800" dirty="0"/>
        </a:p>
      </dgm:t>
    </dgm:pt>
    <dgm:pt modelId="{499250CE-6B70-4A8A-AF9D-4FE6E2F0926B}" type="par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5AFDD130-243A-49B2-97F7-BDFA64631EFD}" type="sib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F8D21FE1-92CB-4A2F-BD3C-705CAD3D581C}" type="pres">
      <dgm:prSet presAssocID="{2864FDF2-97EE-4E9F-B7E2-F6BCDA13C834}" presName="Name0" presStyleCnt="0">
        <dgm:presLayoutVars>
          <dgm:dir/>
          <dgm:animLvl val="lvl"/>
          <dgm:resizeHandles val="exact"/>
        </dgm:presLayoutVars>
      </dgm:prSet>
      <dgm:spPr/>
    </dgm:pt>
    <dgm:pt modelId="{CD52B8A7-933C-4DF8-B2BC-566C3BC4A79C}" type="pres">
      <dgm:prSet presAssocID="{7DCFAEFE-14CE-4479-855E-17C7B497802F}" presName="Name8" presStyleCnt="0"/>
      <dgm:spPr/>
    </dgm:pt>
    <dgm:pt modelId="{0887B144-AAD8-48B7-ACBA-0EF811217BA3}" type="pres">
      <dgm:prSet presAssocID="{7DCFAEFE-14CE-4479-855E-17C7B497802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EF80C9-19AE-45FA-B83C-A2FFBC5C0A16}" type="pres">
      <dgm:prSet presAssocID="{7DCFAEFE-14CE-4479-855E-17C7B4978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AB34E1-F94E-466E-8100-7F90C04375BC}" type="pres">
      <dgm:prSet presAssocID="{76A49E58-2942-4192-89EF-8C05D00D71CC}" presName="Name8" presStyleCnt="0"/>
      <dgm:spPr/>
    </dgm:pt>
    <dgm:pt modelId="{77F189D3-CAEF-4359-B370-8C61A1649A5A}" type="pres">
      <dgm:prSet presAssocID="{76A49E58-2942-4192-89EF-8C05D00D71C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9161AC-8924-4AB4-B50B-2F10F27E99B4}" type="pres">
      <dgm:prSet presAssocID="{76A49E58-2942-4192-89EF-8C05D00D71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F3226-9A31-4C0F-A369-828616CB9583}" type="pres">
      <dgm:prSet presAssocID="{2C542330-63AD-4280-9F70-95CC70185B92}" presName="Name8" presStyleCnt="0"/>
      <dgm:spPr/>
    </dgm:pt>
    <dgm:pt modelId="{EB2A5D7D-3445-45E2-B6C2-0ADFAAE84C77}" type="pres">
      <dgm:prSet presAssocID="{2C542330-63AD-4280-9F70-95CC70185B9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894485-F7B4-4F42-9D25-3B38B04AF198}" type="pres">
      <dgm:prSet presAssocID="{2C542330-63AD-4280-9F70-95CC70185B9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4D412D2-2AA4-4CDD-A633-56FD62D5D57A}" type="presOf" srcId="{7DCFAEFE-14CE-4479-855E-17C7B497802F}" destId="{93EF80C9-19AE-45FA-B83C-A2FFBC5C0A16}" srcOrd="1" destOrd="0" presId="urn:microsoft.com/office/officeart/2005/8/layout/pyramid1"/>
    <dgm:cxn modelId="{519FB4F8-766F-4010-8CA0-F9950C98BB2D}" type="presOf" srcId="{2C542330-63AD-4280-9F70-95CC70185B92}" destId="{EB2A5D7D-3445-45E2-B6C2-0ADFAAE84C77}" srcOrd="0" destOrd="0" presId="urn:microsoft.com/office/officeart/2005/8/layout/pyramid1"/>
    <dgm:cxn modelId="{1F7897FA-07D6-4C37-A8AA-7C31D517ECB3}" type="presOf" srcId="{2864FDF2-97EE-4E9F-B7E2-F6BCDA13C834}" destId="{F8D21FE1-92CB-4A2F-BD3C-705CAD3D581C}" srcOrd="0" destOrd="0" presId="urn:microsoft.com/office/officeart/2005/8/layout/pyramid1"/>
    <dgm:cxn modelId="{A04C06B4-8D32-4E50-8E76-C52AF81AE819}" type="presOf" srcId="{7DCFAEFE-14CE-4479-855E-17C7B497802F}" destId="{0887B144-AAD8-48B7-ACBA-0EF811217BA3}" srcOrd="0" destOrd="0" presId="urn:microsoft.com/office/officeart/2005/8/layout/pyramid1"/>
    <dgm:cxn modelId="{43E40F10-ACAC-4CE2-88E5-7315441B5DDB}" srcId="{2864FDF2-97EE-4E9F-B7E2-F6BCDA13C834}" destId="{76A49E58-2942-4192-89EF-8C05D00D71CC}" srcOrd="1" destOrd="0" parTransId="{54A95ECD-0F0D-4C50-BA5B-C051C4A04B99}" sibTransId="{EFBFFC7E-1DC4-48C4-A24D-C0883550B7EA}"/>
    <dgm:cxn modelId="{AB3F4CD7-E282-4FB7-9F07-DA21C38AEA84}" type="presOf" srcId="{76A49E58-2942-4192-89EF-8C05D00D71CC}" destId="{77F189D3-CAEF-4359-B370-8C61A1649A5A}" srcOrd="0" destOrd="0" presId="urn:microsoft.com/office/officeart/2005/8/layout/pyramid1"/>
    <dgm:cxn modelId="{171A2DF0-B164-4596-BFCD-937E9F655DAC}" type="presOf" srcId="{2C542330-63AD-4280-9F70-95CC70185B92}" destId="{DE894485-F7B4-4F42-9D25-3B38B04AF198}" srcOrd="1" destOrd="0" presId="urn:microsoft.com/office/officeart/2005/8/layout/pyramid1"/>
    <dgm:cxn modelId="{755D97D1-9F21-4A60-835C-3282A21C0967}" srcId="{2864FDF2-97EE-4E9F-B7E2-F6BCDA13C834}" destId="{2C542330-63AD-4280-9F70-95CC70185B92}" srcOrd="2" destOrd="0" parTransId="{499250CE-6B70-4A8A-AF9D-4FE6E2F0926B}" sibTransId="{5AFDD130-243A-49B2-97F7-BDFA64631EFD}"/>
    <dgm:cxn modelId="{C922231B-A38C-43A1-A159-565A27AEA6FB}" srcId="{2864FDF2-97EE-4E9F-B7E2-F6BCDA13C834}" destId="{7DCFAEFE-14CE-4479-855E-17C7B497802F}" srcOrd="0" destOrd="0" parTransId="{BB9404D0-FAFF-4DCA-A9D7-6F142B223161}" sibTransId="{0376CDD7-17CB-4FF0-BCE1-FE94C6CFCA60}"/>
    <dgm:cxn modelId="{2E7C01D1-66B4-45B7-A6FA-46FB3E00C10F}" type="presOf" srcId="{76A49E58-2942-4192-89EF-8C05D00D71CC}" destId="{D39161AC-8924-4AB4-B50B-2F10F27E99B4}" srcOrd="1" destOrd="0" presId="urn:microsoft.com/office/officeart/2005/8/layout/pyramid1"/>
    <dgm:cxn modelId="{66A0A131-F4B3-44FF-AD64-330167FE2A94}" type="presParOf" srcId="{F8D21FE1-92CB-4A2F-BD3C-705CAD3D581C}" destId="{CD52B8A7-933C-4DF8-B2BC-566C3BC4A79C}" srcOrd="0" destOrd="0" presId="urn:microsoft.com/office/officeart/2005/8/layout/pyramid1"/>
    <dgm:cxn modelId="{6BF3EFB7-0A23-4D99-ACC8-1A9B1A3AB9AC}" type="presParOf" srcId="{CD52B8A7-933C-4DF8-B2BC-566C3BC4A79C}" destId="{0887B144-AAD8-48B7-ACBA-0EF811217BA3}" srcOrd="0" destOrd="0" presId="urn:microsoft.com/office/officeart/2005/8/layout/pyramid1"/>
    <dgm:cxn modelId="{05DC763B-18D7-4F01-B164-9D019FDAD7FE}" type="presParOf" srcId="{CD52B8A7-933C-4DF8-B2BC-566C3BC4A79C}" destId="{93EF80C9-19AE-45FA-B83C-A2FFBC5C0A16}" srcOrd="1" destOrd="0" presId="urn:microsoft.com/office/officeart/2005/8/layout/pyramid1"/>
    <dgm:cxn modelId="{905FB6BD-E17A-47D3-89A2-01096AABDF27}" type="presParOf" srcId="{F8D21FE1-92CB-4A2F-BD3C-705CAD3D581C}" destId="{AAAB34E1-F94E-466E-8100-7F90C04375BC}" srcOrd="1" destOrd="0" presId="urn:microsoft.com/office/officeart/2005/8/layout/pyramid1"/>
    <dgm:cxn modelId="{880A47E4-48FC-4E44-81F6-6ED75D4E4B92}" type="presParOf" srcId="{AAAB34E1-F94E-466E-8100-7F90C04375BC}" destId="{77F189D3-CAEF-4359-B370-8C61A1649A5A}" srcOrd="0" destOrd="0" presId="urn:microsoft.com/office/officeart/2005/8/layout/pyramid1"/>
    <dgm:cxn modelId="{5F359C06-18E4-48CE-96A5-D02881C49CAB}" type="presParOf" srcId="{AAAB34E1-F94E-466E-8100-7F90C04375BC}" destId="{D39161AC-8924-4AB4-B50B-2F10F27E99B4}" srcOrd="1" destOrd="0" presId="urn:microsoft.com/office/officeart/2005/8/layout/pyramid1"/>
    <dgm:cxn modelId="{41E94E2F-8882-4B61-8D47-13D231AAC80A}" type="presParOf" srcId="{F8D21FE1-92CB-4A2F-BD3C-705CAD3D581C}" destId="{91EF3226-9A31-4C0F-A369-828616CB9583}" srcOrd="2" destOrd="0" presId="urn:microsoft.com/office/officeart/2005/8/layout/pyramid1"/>
    <dgm:cxn modelId="{A1F7ABB3-B0F3-4722-80F8-BCD336B838C5}" type="presParOf" srcId="{91EF3226-9A31-4C0F-A369-828616CB9583}" destId="{EB2A5D7D-3445-45E2-B6C2-0ADFAAE84C77}" srcOrd="0" destOrd="0" presId="urn:microsoft.com/office/officeart/2005/8/layout/pyramid1"/>
    <dgm:cxn modelId="{2A35A22D-F2FC-48CB-9970-D444E6E77E74}" type="presParOf" srcId="{91EF3226-9A31-4C0F-A369-828616CB9583}" destId="{DE894485-F7B4-4F42-9D25-3B38B04AF19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C8C4B8-2872-4DE7-9960-507CE1C15AA9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09F4A09-A69F-417A-8788-6085D2DCC2CE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資料內容</a:t>
          </a:r>
          <a:endParaRPr lang="zh-TW" altLang="en-US" dirty="0">
            <a:solidFill>
              <a:srgbClr val="000000"/>
            </a:solidFill>
          </a:endParaRPr>
        </a:p>
      </dgm:t>
    </dgm:pt>
    <dgm:pt modelId="{60329891-976C-41A1-9221-ADCEE292D101}" type="par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2B203AA-1A81-473D-93A5-02D34E5EAC8D}" type="sib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1BC5FEF-8780-4F71-A8A6-E825243BB476}">
      <dgm:prSet phldrT="[文字]"/>
      <dgm:spPr/>
      <dgm:t>
        <a:bodyPr/>
        <a:lstStyle/>
        <a:p>
          <a:r>
            <a:rPr lang="zh-TW" altLang="en-US" dirty="0" smtClean="0"/>
            <a:t>最大值</a:t>
          </a:r>
          <a:endParaRPr lang="zh-TW" altLang="en-US" dirty="0"/>
        </a:p>
      </dgm:t>
    </dgm:pt>
    <dgm:pt modelId="{0C414E35-24A1-4053-AB31-C7466AB5B869}" type="par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054860B2-3268-4454-8615-ACA36AF7C007}" type="sib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BBBCFE54-C737-41AE-8A2D-CF8684B71609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資料分類</a:t>
          </a:r>
          <a:endParaRPr lang="zh-TW" altLang="en-US" dirty="0">
            <a:solidFill>
              <a:srgbClr val="000000"/>
            </a:solidFill>
          </a:endParaRPr>
        </a:p>
      </dgm:t>
    </dgm:pt>
    <dgm:pt modelId="{49B5CAC3-7460-4D99-B892-370FBB9A5ABC}" type="par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60AD1BE3-B388-4124-ABC3-ECF3AE62CFD6}" type="sib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E9D66A6E-74DC-44C9-8A92-7965B4BE7B82}">
      <dgm:prSet phldrT="[文字]"/>
      <dgm:spPr/>
      <dgm:t>
        <a:bodyPr/>
        <a:lstStyle/>
        <a:p>
          <a:r>
            <a:rPr lang="zh-TW" altLang="en-US" dirty="0" smtClean="0"/>
            <a:t>輸出類</a:t>
          </a:r>
          <a:endParaRPr lang="en-US" altLang="zh-TW" dirty="0" smtClean="0"/>
        </a:p>
        <a:p>
          <a:r>
            <a:rPr lang="zh-TW" altLang="en-US" dirty="0" smtClean="0"/>
            <a:t>輸入類</a:t>
          </a:r>
          <a:endParaRPr lang="en-US" altLang="zh-TW" dirty="0" smtClean="0"/>
        </a:p>
        <a:p>
          <a:r>
            <a:rPr lang="zh-TW" altLang="en-US" dirty="0" smtClean="0"/>
            <a:t>特性類</a:t>
          </a:r>
          <a:endParaRPr lang="zh-TW" altLang="en-US" dirty="0"/>
        </a:p>
      </dgm:t>
    </dgm:pt>
    <dgm:pt modelId="{7B3D38B1-F228-43A1-8C29-08E9A0BFBB29}" type="par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EC5A00E2-D99C-48C9-B9E2-F9164798DBFA}" type="sib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5B0F0802-7131-4642-9117-BDA52D302818}">
      <dgm:prSet phldrT="[文字]"/>
      <dgm:spPr/>
      <dgm:t>
        <a:bodyPr/>
        <a:lstStyle/>
        <a:p>
          <a:endParaRPr lang="zh-TW" altLang="en-US" dirty="0"/>
        </a:p>
      </dgm:t>
    </dgm:pt>
    <dgm:pt modelId="{A354916C-FBE9-4DB6-AF3B-4134FBF2D8C6}" type="par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BFABC1D6-C209-46FF-A934-858222E66A80}" type="sib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53CCFAA2-EF42-451B-B1EE-221791796802}">
      <dgm:prSet phldrT="[文字]"/>
      <dgm:spPr/>
      <dgm:t>
        <a:bodyPr/>
        <a:lstStyle/>
        <a:p>
          <a:r>
            <a:rPr lang="zh-TW" altLang="en-US" dirty="0" smtClean="0"/>
            <a:t>感測器</a:t>
          </a:r>
          <a:endParaRPr lang="zh-TW" altLang="en-US" dirty="0"/>
        </a:p>
      </dgm:t>
    </dgm:pt>
    <dgm:pt modelId="{51330BBB-10EC-4408-86A4-1C46EB0D656E}" type="par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2096BB9E-DB9F-4FAE-A655-86859D8824EE}" type="sib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5B9E72F8-C410-4A01-8B27-1D3AC888D6AE}">
      <dgm:prSet phldrT="[文字]"/>
      <dgm:spPr/>
      <dgm:t>
        <a:bodyPr/>
        <a:lstStyle/>
        <a:p>
          <a:r>
            <a:rPr lang="zh-TW" altLang="en-US" dirty="0" smtClean="0"/>
            <a:t>最小值</a:t>
          </a:r>
          <a:endParaRPr lang="zh-TW" altLang="en-US" dirty="0"/>
        </a:p>
      </dgm:t>
    </dgm:pt>
    <dgm:pt modelId="{03F90079-6C9B-44F8-8023-0BA5489DA5AC}" type="par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A0B8290-EAD1-45F8-8789-2D150A5FB4A3}" type="sib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5A6E579-ADAD-47A5-A987-915224D55EDF}">
      <dgm:prSet phldrT="[文字]"/>
      <dgm:spPr/>
      <dgm:t>
        <a:bodyPr/>
        <a:lstStyle/>
        <a:p>
          <a:r>
            <a:rPr lang="zh-TW" altLang="en-US" dirty="0" smtClean="0"/>
            <a:t>資料長度</a:t>
          </a:r>
          <a:endParaRPr lang="zh-TW" altLang="en-US" dirty="0"/>
        </a:p>
      </dgm:t>
    </dgm:pt>
    <dgm:pt modelId="{B065C113-2DC7-461A-B3D7-78ECA0D9E6C0}" type="par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5412AA56-F1A8-4DDB-80E5-72F871C20664}" type="sib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EB1F68ED-64FE-4996-8CBB-C1A15935B6C5}">
      <dgm:prSet phldrT="[文字]"/>
      <dgm:spPr/>
      <dgm:t>
        <a:bodyPr/>
        <a:lstStyle/>
        <a:p>
          <a:r>
            <a:rPr lang="zh-TW" altLang="en-US" dirty="0" smtClean="0"/>
            <a:t>資料位置</a:t>
          </a:r>
          <a:endParaRPr lang="zh-TW" altLang="en-US" dirty="0"/>
        </a:p>
      </dgm:t>
    </dgm:pt>
    <dgm:pt modelId="{0EB4D983-35C3-45F7-88B9-11F1309B4B0D}" type="par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1BC643A6-BA91-44D7-8DF3-1506FAB269CB}" type="sib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9DF2EB5F-DFDA-49B6-9CA4-DDDB63F8B2E0}">
      <dgm:prSet phldrT="[文字]"/>
      <dgm:spPr/>
      <dgm:t>
        <a:bodyPr/>
        <a:lstStyle/>
        <a:p>
          <a:r>
            <a:rPr lang="zh-TW" altLang="en-US" dirty="0" smtClean="0"/>
            <a:t>資料內容</a:t>
          </a:r>
          <a:endParaRPr lang="en-US" altLang="zh-TW" dirty="0" smtClean="0"/>
        </a:p>
        <a:p>
          <a:r>
            <a:rPr lang="zh-TW" altLang="en-US" dirty="0" smtClean="0"/>
            <a:t>資料總數</a:t>
          </a:r>
          <a:r>
            <a:rPr lang="en-US" altLang="zh-TW" dirty="0" smtClean="0"/>
            <a:t>(</a:t>
          </a:r>
          <a:r>
            <a:rPr lang="zh-TW" altLang="en-US" dirty="0" smtClean="0"/>
            <a:t>每一類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F2FB769A-E698-4904-A52D-6174A156C419}" type="par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C7129292-A2DD-427B-8623-58E2AA1CB096}" type="sib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281FBA1B-E7DA-4AB9-AA47-30E03B9216A5}" type="pres">
      <dgm:prSet presAssocID="{F8C8C4B8-2872-4DE7-9960-507CE1C15AA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3C723659-0E48-44D0-A77A-4A596899D83D}" type="pres">
      <dgm:prSet presAssocID="{C09F4A09-A69F-417A-8788-6085D2DCC2CE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297094-031E-463C-9879-1CCF0A36D2CB}" type="pres">
      <dgm:prSet presAssocID="{C09F4A09-A69F-417A-8788-6085D2DCC2CE}" presName="childText_1" presStyleLbl="node1" presStyleIdx="0" presStyleCnt="3" custLinFactX="131723" custLinFactNeighborX="200000" custLinFactNeighborY="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26B957-486B-4A19-B3E6-2B75A2995BBD}" type="pres">
      <dgm:prSet presAssocID="{C09F4A09-A69F-417A-8788-6085D2DCC2CE}" presName="accentShape_1" presStyleCnt="0"/>
      <dgm:spPr/>
    </dgm:pt>
    <dgm:pt modelId="{EED6FBE0-0187-4617-961B-3A650ECA7B38}" type="pres">
      <dgm:prSet presAssocID="{C09F4A09-A69F-417A-8788-6085D2DCC2CE}" presName="imageRepeatNode" presStyleLbl="node1" presStyleIdx="0" presStyleCnt="3" custScaleY="99399" custLinFactX="100000" custLinFactNeighborX="135523" custLinFactNeighborY="393"/>
      <dgm:spPr/>
      <dgm:t>
        <a:bodyPr/>
        <a:lstStyle/>
        <a:p>
          <a:endParaRPr lang="zh-TW" altLang="en-US"/>
        </a:p>
      </dgm:t>
    </dgm:pt>
    <dgm:pt modelId="{991B2307-F3B3-4FB6-A49B-2F7381C5DF51}" type="pres">
      <dgm:prSet presAssocID="{BBBCFE54-C737-41AE-8A2D-CF8684B71609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37B2DD-4C54-4009-8C95-FBF5C3AB27F9}" type="pres">
      <dgm:prSet presAssocID="{BBBCFE54-C737-41AE-8A2D-CF8684B71609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DFA62A-D871-4B2E-9237-BFF2A36CA933}" type="pres">
      <dgm:prSet presAssocID="{BBBCFE54-C737-41AE-8A2D-CF8684B71609}" presName="accentShape_2" presStyleCnt="0"/>
      <dgm:spPr/>
    </dgm:pt>
    <dgm:pt modelId="{54B21F7C-3A57-4C92-ACB6-70B8CA143720}" type="pres">
      <dgm:prSet presAssocID="{BBBCFE54-C737-41AE-8A2D-CF8684B71609}" presName="imageRepeatNode" presStyleLbl="node1" presStyleIdx="1" presStyleCnt="3"/>
      <dgm:spPr/>
      <dgm:t>
        <a:bodyPr/>
        <a:lstStyle/>
        <a:p>
          <a:endParaRPr lang="zh-TW" altLang="en-US"/>
        </a:p>
      </dgm:t>
    </dgm:pt>
    <dgm:pt modelId="{C6FF5E37-08D7-4DA7-9162-5A5602DF1966}" type="pres">
      <dgm:prSet presAssocID="{5B0F0802-7131-4642-9117-BDA52D302818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DCD2E5-BD0B-47EB-8AB6-34D8B91A558D}" type="pres">
      <dgm:prSet presAssocID="{5B0F0802-7131-4642-9117-BDA52D302818}" presName="childText_3" presStyleLbl="node2" presStyleIdx="0" presStyleCnt="0" custLinFactX="-123839" custLinFactNeighborX="-200000" custLinFactNeighborY="-15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8B15EE-BEA2-48D1-AEE5-028C2F8DE99B}" type="pres">
      <dgm:prSet presAssocID="{5B0F0802-7131-4642-9117-BDA52D302818}" presName="accentShape_3" presStyleCnt="0"/>
      <dgm:spPr/>
    </dgm:pt>
    <dgm:pt modelId="{3ACFB651-C442-49A9-AFE5-76C7DA3F1636}" type="pres">
      <dgm:prSet presAssocID="{5B0F0802-7131-4642-9117-BDA52D302818}" presName="imageRepeatNode" presStyleLbl="node1" presStyleIdx="2" presStyleCnt="3" custLinFactX="-100000" custLinFactNeighborX="-129925" custLinFactNeighborY="-1531"/>
      <dgm:spPr/>
      <dgm:t>
        <a:bodyPr/>
        <a:lstStyle/>
        <a:p>
          <a:endParaRPr lang="zh-TW" altLang="en-US"/>
        </a:p>
      </dgm:t>
    </dgm:pt>
  </dgm:ptLst>
  <dgm:cxnLst>
    <dgm:cxn modelId="{0A251898-5224-4E7D-BC26-262B57C164A1}" type="presOf" srcId="{BBBCFE54-C737-41AE-8A2D-CF8684B71609}" destId="{991B2307-F3B3-4FB6-A49B-2F7381C5DF51}" srcOrd="0" destOrd="0" presId="urn:microsoft.com/office/officeart/2009/3/layout/BlockDescendingList"/>
    <dgm:cxn modelId="{6822ED8A-CD76-4674-8A4B-3F7BB92A665F}" type="presOf" srcId="{5B0F0802-7131-4642-9117-BDA52D302818}" destId="{3ACFB651-C442-49A9-AFE5-76C7DA3F1636}" srcOrd="1" destOrd="0" presId="urn:microsoft.com/office/officeart/2009/3/layout/BlockDescendingList"/>
    <dgm:cxn modelId="{6D17FF03-344F-4D9C-A9C1-1A4F526DAC1E}" type="presOf" srcId="{EB1F68ED-64FE-4996-8CBB-C1A15935B6C5}" destId="{89297094-031E-463C-9879-1CCF0A36D2CB}" srcOrd="0" destOrd="3" presId="urn:microsoft.com/office/officeart/2009/3/layout/BlockDescendingList"/>
    <dgm:cxn modelId="{BD292F1B-FB79-4E4A-98D3-FC11F49D0DC9}" type="presOf" srcId="{85A6E579-ADAD-47A5-A987-915224D55EDF}" destId="{89297094-031E-463C-9879-1CCF0A36D2CB}" srcOrd="0" destOrd="2" presId="urn:microsoft.com/office/officeart/2009/3/layout/BlockDescendingList"/>
    <dgm:cxn modelId="{C62476DA-933E-47B6-8A43-627C648E44AB}" type="presOf" srcId="{E9D66A6E-74DC-44C9-8A92-7965B4BE7B82}" destId="{5937B2DD-4C54-4009-8C95-FBF5C3AB27F9}" srcOrd="0" destOrd="0" presId="urn:microsoft.com/office/officeart/2009/3/layout/BlockDescendingList"/>
    <dgm:cxn modelId="{CB524E53-11DC-4E17-B5D9-F8A34C566B6F}" type="presOf" srcId="{9DF2EB5F-DFDA-49B6-9CA4-DDDB63F8B2E0}" destId="{89297094-031E-463C-9879-1CCF0A36D2CB}" srcOrd="0" destOrd="4" presId="urn:microsoft.com/office/officeart/2009/3/layout/BlockDescendingList"/>
    <dgm:cxn modelId="{03402ED6-69C9-4844-BDB8-B33D4CCF397B}" srcId="{C09F4A09-A69F-417A-8788-6085D2DCC2CE}" destId="{5B9E72F8-C410-4A01-8B27-1D3AC888D6AE}" srcOrd="1" destOrd="0" parTransId="{03F90079-6C9B-44F8-8023-0BA5489DA5AC}" sibTransId="{8A0B8290-EAD1-45F8-8789-2D150A5FB4A3}"/>
    <dgm:cxn modelId="{38225368-8533-4D2F-B909-3F0299602886}" type="presOf" srcId="{C09F4A09-A69F-417A-8788-6085D2DCC2CE}" destId="{EED6FBE0-0187-4617-961B-3A650ECA7B38}" srcOrd="1" destOrd="0" presId="urn:microsoft.com/office/officeart/2009/3/layout/BlockDescendingList"/>
    <dgm:cxn modelId="{9AC4B404-32B8-4291-B733-76C690EEF97E}" srcId="{C09F4A09-A69F-417A-8788-6085D2DCC2CE}" destId="{9DF2EB5F-DFDA-49B6-9CA4-DDDB63F8B2E0}" srcOrd="4" destOrd="0" parTransId="{F2FB769A-E698-4904-A52D-6174A156C419}" sibTransId="{C7129292-A2DD-427B-8623-58E2AA1CB096}"/>
    <dgm:cxn modelId="{E2346BEE-56A1-4FD6-87D3-67B912BEA06F}" srcId="{C09F4A09-A69F-417A-8788-6085D2DCC2CE}" destId="{85A6E579-ADAD-47A5-A987-915224D55EDF}" srcOrd="2" destOrd="0" parTransId="{B065C113-2DC7-461A-B3D7-78ECA0D9E6C0}" sibTransId="{5412AA56-F1A8-4DDB-80E5-72F871C20664}"/>
    <dgm:cxn modelId="{63B69B05-FCE3-40AD-A7DB-05592B9C7BB8}" type="presOf" srcId="{5B9E72F8-C410-4A01-8B27-1D3AC888D6AE}" destId="{89297094-031E-463C-9879-1CCF0A36D2CB}" srcOrd="0" destOrd="1" presId="urn:microsoft.com/office/officeart/2009/3/layout/BlockDescendingList"/>
    <dgm:cxn modelId="{55B8886E-4716-4E39-A5AA-FBB38F5ED846}" srcId="{C09F4A09-A69F-417A-8788-6085D2DCC2CE}" destId="{EB1F68ED-64FE-4996-8CBB-C1A15935B6C5}" srcOrd="3" destOrd="0" parTransId="{0EB4D983-35C3-45F7-88B9-11F1309B4B0D}" sibTransId="{1BC643A6-BA91-44D7-8DF3-1506FAB269CB}"/>
    <dgm:cxn modelId="{BF3E7BAD-850F-47DD-8015-E160073ADEF3}" srcId="{BBBCFE54-C737-41AE-8A2D-CF8684B71609}" destId="{E9D66A6E-74DC-44C9-8A92-7965B4BE7B82}" srcOrd="0" destOrd="0" parTransId="{7B3D38B1-F228-43A1-8C29-08E9A0BFBB29}" sibTransId="{EC5A00E2-D99C-48C9-B9E2-F9164798DBFA}"/>
    <dgm:cxn modelId="{4F0A5082-8294-451D-BA43-F2C699E5BD25}" type="presOf" srcId="{C1BC5FEF-8780-4F71-A8A6-E825243BB476}" destId="{89297094-031E-463C-9879-1CCF0A36D2CB}" srcOrd="0" destOrd="0" presId="urn:microsoft.com/office/officeart/2009/3/layout/BlockDescendingList"/>
    <dgm:cxn modelId="{171DCC9C-E058-4D79-9679-12CC761C20DF}" type="presOf" srcId="{5B0F0802-7131-4642-9117-BDA52D302818}" destId="{C6FF5E37-08D7-4DA7-9162-5A5602DF1966}" srcOrd="0" destOrd="0" presId="urn:microsoft.com/office/officeart/2009/3/layout/BlockDescendingList"/>
    <dgm:cxn modelId="{3BD54DBA-ADD9-4915-BF60-9313D56452C7}" type="presOf" srcId="{F8C8C4B8-2872-4DE7-9960-507CE1C15AA9}" destId="{281FBA1B-E7DA-4AB9-AA47-30E03B9216A5}" srcOrd="0" destOrd="0" presId="urn:microsoft.com/office/officeart/2009/3/layout/BlockDescendingList"/>
    <dgm:cxn modelId="{E911E04D-9537-42FF-93A1-FCEFCE61E388}" srcId="{F8C8C4B8-2872-4DE7-9960-507CE1C15AA9}" destId="{BBBCFE54-C737-41AE-8A2D-CF8684B71609}" srcOrd="1" destOrd="0" parTransId="{49B5CAC3-7460-4D99-B892-370FBB9A5ABC}" sibTransId="{60AD1BE3-B388-4124-ABC3-ECF3AE62CFD6}"/>
    <dgm:cxn modelId="{F9409B60-4C07-4EDD-ABC2-631B72873250}" type="presOf" srcId="{BBBCFE54-C737-41AE-8A2D-CF8684B71609}" destId="{54B21F7C-3A57-4C92-ACB6-70B8CA143720}" srcOrd="1" destOrd="0" presId="urn:microsoft.com/office/officeart/2009/3/layout/BlockDescendingList"/>
    <dgm:cxn modelId="{ED533F55-1499-4FB4-9C90-E4B6A847C566}" type="presOf" srcId="{53CCFAA2-EF42-451B-B1EE-221791796802}" destId="{DBDCD2E5-BD0B-47EB-8AB6-34D8B91A558D}" srcOrd="0" destOrd="0" presId="urn:microsoft.com/office/officeart/2009/3/layout/BlockDescendingList"/>
    <dgm:cxn modelId="{194A4CD6-28CB-4344-9810-AB7ADCE172F2}" srcId="{F8C8C4B8-2872-4DE7-9960-507CE1C15AA9}" destId="{5B0F0802-7131-4642-9117-BDA52D302818}" srcOrd="2" destOrd="0" parTransId="{A354916C-FBE9-4DB6-AF3B-4134FBF2D8C6}" sibTransId="{BFABC1D6-C209-46FF-A934-858222E66A80}"/>
    <dgm:cxn modelId="{659191A4-655D-4041-B741-B21A2807554D}" srcId="{C09F4A09-A69F-417A-8788-6085D2DCC2CE}" destId="{C1BC5FEF-8780-4F71-A8A6-E825243BB476}" srcOrd="0" destOrd="0" parTransId="{0C414E35-24A1-4053-AB31-C7466AB5B869}" sibTransId="{054860B2-3268-4454-8615-ACA36AF7C007}"/>
    <dgm:cxn modelId="{8F32A05D-4E6B-46CD-8B02-FCAC5904417E}" srcId="{F8C8C4B8-2872-4DE7-9960-507CE1C15AA9}" destId="{C09F4A09-A69F-417A-8788-6085D2DCC2CE}" srcOrd="0" destOrd="0" parTransId="{60329891-976C-41A1-9221-ADCEE292D101}" sibTransId="{C2B203AA-1A81-473D-93A5-02D34E5EAC8D}"/>
    <dgm:cxn modelId="{0CFAB183-0F7E-48A9-9C79-D623C075A7A6}" srcId="{5B0F0802-7131-4642-9117-BDA52D302818}" destId="{53CCFAA2-EF42-451B-B1EE-221791796802}" srcOrd="0" destOrd="0" parTransId="{51330BBB-10EC-4408-86A4-1C46EB0D656E}" sibTransId="{2096BB9E-DB9F-4FAE-A655-86859D8824EE}"/>
    <dgm:cxn modelId="{98861A56-DE86-4424-9535-F9E1C9A16E25}" type="presOf" srcId="{C09F4A09-A69F-417A-8788-6085D2DCC2CE}" destId="{3C723659-0E48-44D0-A77A-4A596899D83D}" srcOrd="0" destOrd="0" presId="urn:microsoft.com/office/officeart/2009/3/layout/BlockDescendingList"/>
    <dgm:cxn modelId="{B30ABDE3-43D7-46E4-9141-516DF05D4DD4}" type="presParOf" srcId="{281FBA1B-E7DA-4AB9-AA47-30E03B9216A5}" destId="{3C723659-0E48-44D0-A77A-4A596899D83D}" srcOrd="0" destOrd="0" presId="urn:microsoft.com/office/officeart/2009/3/layout/BlockDescendingList"/>
    <dgm:cxn modelId="{594D479E-EC64-47CE-97B1-B6367D340201}" type="presParOf" srcId="{281FBA1B-E7DA-4AB9-AA47-30E03B9216A5}" destId="{89297094-031E-463C-9879-1CCF0A36D2CB}" srcOrd="1" destOrd="0" presId="urn:microsoft.com/office/officeart/2009/3/layout/BlockDescendingList"/>
    <dgm:cxn modelId="{F76A1494-F1E9-4BA3-98E7-231E88CB968E}" type="presParOf" srcId="{281FBA1B-E7DA-4AB9-AA47-30E03B9216A5}" destId="{5F26B957-486B-4A19-B3E6-2B75A2995BBD}" srcOrd="2" destOrd="0" presId="urn:microsoft.com/office/officeart/2009/3/layout/BlockDescendingList"/>
    <dgm:cxn modelId="{4472118D-CA37-406B-BB74-40888C4B07C3}" type="presParOf" srcId="{5F26B957-486B-4A19-B3E6-2B75A2995BBD}" destId="{EED6FBE0-0187-4617-961B-3A650ECA7B38}" srcOrd="0" destOrd="0" presId="urn:microsoft.com/office/officeart/2009/3/layout/BlockDescendingList"/>
    <dgm:cxn modelId="{B1EB514C-BA65-4135-B542-10DBAAE03A94}" type="presParOf" srcId="{281FBA1B-E7DA-4AB9-AA47-30E03B9216A5}" destId="{991B2307-F3B3-4FB6-A49B-2F7381C5DF51}" srcOrd="3" destOrd="0" presId="urn:microsoft.com/office/officeart/2009/3/layout/BlockDescendingList"/>
    <dgm:cxn modelId="{FF498C8C-CF57-455A-A391-BD58AFDB9889}" type="presParOf" srcId="{281FBA1B-E7DA-4AB9-AA47-30E03B9216A5}" destId="{5937B2DD-4C54-4009-8C95-FBF5C3AB27F9}" srcOrd="4" destOrd="0" presId="urn:microsoft.com/office/officeart/2009/3/layout/BlockDescendingList"/>
    <dgm:cxn modelId="{FD33C9D8-EC10-4589-8D57-6F43FD3F1A4F}" type="presParOf" srcId="{281FBA1B-E7DA-4AB9-AA47-30E03B9216A5}" destId="{E1DFA62A-D871-4B2E-9237-BFF2A36CA933}" srcOrd="5" destOrd="0" presId="urn:microsoft.com/office/officeart/2009/3/layout/BlockDescendingList"/>
    <dgm:cxn modelId="{DD30D5FA-82A6-4959-B4F5-CAC803400F8F}" type="presParOf" srcId="{E1DFA62A-D871-4B2E-9237-BFF2A36CA933}" destId="{54B21F7C-3A57-4C92-ACB6-70B8CA143720}" srcOrd="0" destOrd="0" presId="urn:microsoft.com/office/officeart/2009/3/layout/BlockDescendingList"/>
    <dgm:cxn modelId="{7B15A2A7-8931-4883-A3D6-203BDBA1A932}" type="presParOf" srcId="{281FBA1B-E7DA-4AB9-AA47-30E03B9216A5}" destId="{C6FF5E37-08D7-4DA7-9162-5A5602DF1966}" srcOrd="6" destOrd="0" presId="urn:microsoft.com/office/officeart/2009/3/layout/BlockDescendingList"/>
    <dgm:cxn modelId="{8B64AEA6-6B30-4B7F-9F10-5CF979E6840C}" type="presParOf" srcId="{281FBA1B-E7DA-4AB9-AA47-30E03B9216A5}" destId="{DBDCD2E5-BD0B-47EB-8AB6-34D8B91A558D}" srcOrd="7" destOrd="0" presId="urn:microsoft.com/office/officeart/2009/3/layout/BlockDescendingList"/>
    <dgm:cxn modelId="{EEE304A6-679C-460A-8D75-D4023D63CFE7}" type="presParOf" srcId="{281FBA1B-E7DA-4AB9-AA47-30E03B9216A5}" destId="{698B15EE-BEA2-48D1-AEE5-028C2F8DE99B}" srcOrd="8" destOrd="0" presId="urn:microsoft.com/office/officeart/2009/3/layout/BlockDescendingList"/>
    <dgm:cxn modelId="{04291E83-5D49-414C-AFBB-5BF68D471C60}" type="presParOf" srcId="{698B15EE-BEA2-48D1-AEE5-028C2F8DE99B}" destId="{3ACFB651-C442-49A9-AFE5-76C7DA3F1636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C8C4B8-2872-4DE7-9960-507CE1C15AA9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09F4A09-A69F-417A-8788-6085D2DCC2CE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資料內容</a:t>
          </a:r>
          <a:endParaRPr lang="zh-TW" altLang="en-US" dirty="0">
            <a:solidFill>
              <a:srgbClr val="000000"/>
            </a:solidFill>
          </a:endParaRPr>
        </a:p>
      </dgm:t>
    </dgm:pt>
    <dgm:pt modelId="{60329891-976C-41A1-9221-ADCEE292D101}" type="par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2B203AA-1A81-473D-93A5-02D34E5EAC8D}" type="sib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1BC5FEF-8780-4F71-A8A6-E825243BB476}">
      <dgm:prSet phldrT="[文字]"/>
      <dgm:spPr/>
      <dgm:t>
        <a:bodyPr/>
        <a:lstStyle/>
        <a:p>
          <a:r>
            <a:rPr lang="zh-TW" altLang="en-US" dirty="0" smtClean="0"/>
            <a:t>最大值</a:t>
          </a:r>
          <a:endParaRPr lang="zh-TW" altLang="en-US" dirty="0"/>
        </a:p>
      </dgm:t>
    </dgm:pt>
    <dgm:pt modelId="{0C414E35-24A1-4053-AB31-C7466AB5B869}" type="par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054860B2-3268-4454-8615-ACA36AF7C007}" type="sib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BBBCFE54-C737-41AE-8A2D-CF8684B71609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資料分類</a:t>
          </a:r>
          <a:endParaRPr lang="zh-TW" altLang="en-US" dirty="0">
            <a:solidFill>
              <a:srgbClr val="000000"/>
            </a:solidFill>
          </a:endParaRPr>
        </a:p>
      </dgm:t>
    </dgm:pt>
    <dgm:pt modelId="{49B5CAC3-7460-4D99-B892-370FBB9A5ABC}" type="par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60AD1BE3-B388-4124-ABC3-ECF3AE62CFD6}" type="sib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E9D66A6E-74DC-44C9-8A92-7965B4BE7B82}">
      <dgm:prSet phldrT="[文字]"/>
      <dgm:spPr/>
      <dgm:t>
        <a:bodyPr/>
        <a:lstStyle/>
        <a:p>
          <a:r>
            <a:rPr lang="zh-TW" altLang="en-US" dirty="0" smtClean="0"/>
            <a:t>輸出類</a:t>
          </a:r>
          <a:endParaRPr lang="en-US" altLang="zh-TW" dirty="0" smtClean="0"/>
        </a:p>
        <a:p>
          <a:r>
            <a:rPr lang="zh-TW" altLang="en-US" dirty="0" smtClean="0"/>
            <a:t>輸入類</a:t>
          </a:r>
          <a:endParaRPr lang="en-US" altLang="zh-TW" dirty="0" smtClean="0"/>
        </a:p>
        <a:p>
          <a:r>
            <a:rPr lang="zh-TW" altLang="en-US" dirty="0" smtClean="0"/>
            <a:t>特性類</a:t>
          </a:r>
          <a:endParaRPr lang="zh-TW" altLang="en-US" dirty="0"/>
        </a:p>
      </dgm:t>
    </dgm:pt>
    <dgm:pt modelId="{7B3D38B1-F228-43A1-8C29-08E9A0BFBB29}" type="par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EC5A00E2-D99C-48C9-B9E2-F9164798DBFA}" type="sib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5B0F0802-7131-4642-9117-BDA52D302818}">
      <dgm:prSet phldrT="[文字]"/>
      <dgm:spPr/>
      <dgm:t>
        <a:bodyPr/>
        <a:lstStyle/>
        <a:p>
          <a:endParaRPr lang="zh-TW" altLang="en-US" dirty="0"/>
        </a:p>
      </dgm:t>
    </dgm:pt>
    <dgm:pt modelId="{A354916C-FBE9-4DB6-AF3B-4134FBF2D8C6}" type="par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BFABC1D6-C209-46FF-A934-858222E66A80}" type="sib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53CCFAA2-EF42-451B-B1EE-221791796802}">
      <dgm:prSet phldrT="[文字]"/>
      <dgm:spPr/>
      <dgm:t>
        <a:bodyPr/>
        <a:lstStyle/>
        <a:p>
          <a:r>
            <a:rPr lang="zh-TW" altLang="en-US" dirty="0" smtClean="0"/>
            <a:t>感測器</a:t>
          </a:r>
          <a:endParaRPr lang="zh-TW" altLang="en-US" dirty="0"/>
        </a:p>
      </dgm:t>
    </dgm:pt>
    <dgm:pt modelId="{51330BBB-10EC-4408-86A4-1C46EB0D656E}" type="par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2096BB9E-DB9F-4FAE-A655-86859D8824EE}" type="sib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5B9E72F8-C410-4A01-8B27-1D3AC888D6AE}">
      <dgm:prSet phldrT="[文字]"/>
      <dgm:spPr/>
      <dgm:t>
        <a:bodyPr/>
        <a:lstStyle/>
        <a:p>
          <a:r>
            <a:rPr lang="zh-TW" altLang="en-US" dirty="0" smtClean="0"/>
            <a:t>最小值</a:t>
          </a:r>
          <a:endParaRPr lang="zh-TW" altLang="en-US" dirty="0"/>
        </a:p>
      </dgm:t>
    </dgm:pt>
    <dgm:pt modelId="{03F90079-6C9B-44F8-8023-0BA5489DA5AC}" type="par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A0B8290-EAD1-45F8-8789-2D150A5FB4A3}" type="sib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5A6E579-ADAD-47A5-A987-915224D55EDF}">
      <dgm:prSet phldrT="[文字]"/>
      <dgm:spPr/>
      <dgm:t>
        <a:bodyPr/>
        <a:lstStyle/>
        <a:p>
          <a:r>
            <a:rPr lang="zh-TW" altLang="en-US" dirty="0" smtClean="0"/>
            <a:t>資料長度</a:t>
          </a:r>
          <a:endParaRPr lang="zh-TW" altLang="en-US" dirty="0"/>
        </a:p>
      </dgm:t>
    </dgm:pt>
    <dgm:pt modelId="{B065C113-2DC7-461A-B3D7-78ECA0D9E6C0}" type="par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5412AA56-F1A8-4DDB-80E5-72F871C20664}" type="sib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EB1F68ED-64FE-4996-8CBB-C1A15935B6C5}">
      <dgm:prSet phldrT="[文字]"/>
      <dgm:spPr/>
      <dgm:t>
        <a:bodyPr/>
        <a:lstStyle/>
        <a:p>
          <a:r>
            <a:rPr lang="zh-TW" altLang="en-US" dirty="0" smtClean="0"/>
            <a:t>資料位置</a:t>
          </a:r>
          <a:endParaRPr lang="zh-TW" altLang="en-US" dirty="0"/>
        </a:p>
      </dgm:t>
    </dgm:pt>
    <dgm:pt modelId="{0EB4D983-35C3-45F7-88B9-11F1309B4B0D}" type="par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1BC643A6-BA91-44D7-8DF3-1506FAB269CB}" type="sib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9DF2EB5F-DFDA-49B6-9CA4-DDDB63F8B2E0}">
      <dgm:prSet phldrT="[文字]"/>
      <dgm:spPr/>
      <dgm:t>
        <a:bodyPr/>
        <a:lstStyle/>
        <a:p>
          <a:r>
            <a:rPr lang="zh-TW" altLang="en-US" dirty="0" smtClean="0"/>
            <a:t>資料內容</a:t>
          </a:r>
          <a:endParaRPr lang="en-US" altLang="zh-TW" dirty="0" smtClean="0"/>
        </a:p>
        <a:p>
          <a:r>
            <a:rPr lang="zh-TW" altLang="en-US" dirty="0" smtClean="0"/>
            <a:t>資料總數</a:t>
          </a:r>
          <a:r>
            <a:rPr lang="en-US" altLang="zh-TW" dirty="0" smtClean="0"/>
            <a:t>(</a:t>
          </a:r>
          <a:r>
            <a:rPr lang="zh-TW" altLang="en-US" dirty="0" smtClean="0"/>
            <a:t>每一類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F2FB769A-E698-4904-A52D-6174A156C419}" type="par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C7129292-A2DD-427B-8623-58E2AA1CB096}" type="sib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281FBA1B-E7DA-4AB9-AA47-30E03B9216A5}" type="pres">
      <dgm:prSet presAssocID="{F8C8C4B8-2872-4DE7-9960-507CE1C15AA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3C723659-0E48-44D0-A77A-4A596899D83D}" type="pres">
      <dgm:prSet presAssocID="{C09F4A09-A69F-417A-8788-6085D2DCC2CE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297094-031E-463C-9879-1CCF0A36D2CB}" type="pres">
      <dgm:prSet presAssocID="{C09F4A09-A69F-417A-8788-6085D2DCC2CE}" presName="childText_1" presStyleLbl="node1" presStyleIdx="0" presStyleCnt="3" custLinFactX="131723" custLinFactNeighborX="200000" custLinFactNeighborY="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26B957-486B-4A19-B3E6-2B75A2995BBD}" type="pres">
      <dgm:prSet presAssocID="{C09F4A09-A69F-417A-8788-6085D2DCC2CE}" presName="accentShape_1" presStyleCnt="0"/>
      <dgm:spPr/>
    </dgm:pt>
    <dgm:pt modelId="{EED6FBE0-0187-4617-961B-3A650ECA7B38}" type="pres">
      <dgm:prSet presAssocID="{C09F4A09-A69F-417A-8788-6085D2DCC2CE}" presName="imageRepeatNode" presStyleLbl="node1" presStyleIdx="0" presStyleCnt="3" custScaleY="99399" custLinFactX="100000" custLinFactNeighborX="135523" custLinFactNeighborY="393"/>
      <dgm:spPr/>
      <dgm:t>
        <a:bodyPr/>
        <a:lstStyle/>
        <a:p>
          <a:endParaRPr lang="zh-TW" altLang="en-US"/>
        </a:p>
      </dgm:t>
    </dgm:pt>
    <dgm:pt modelId="{991B2307-F3B3-4FB6-A49B-2F7381C5DF51}" type="pres">
      <dgm:prSet presAssocID="{BBBCFE54-C737-41AE-8A2D-CF8684B71609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37B2DD-4C54-4009-8C95-FBF5C3AB27F9}" type="pres">
      <dgm:prSet presAssocID="{BBBCFE54-C737-41AE-8A2D-CF8684B71609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DFA62A-D871-4B2E-9237-BFF2A36CA933}" type="pres">
      <dgm:prSet presAssocID="{BBBCFE54-C737-41AE-8A2D-CF8684B71609}" presName="accentShape_2" presStyleCnt="0"/>
      <dgm:spPr/>
    </dgm:pt>
    <dgm:pt modelId="{54B21F7C-3A57-4C92-ACB6-70B8CA143720}" type="pres">
      <dgm:prSet presAssocID="{BBBCFE54-C737-41AE-8A2D-CF8684B71609}" presName="imageRepeatNode" presStyleLbl="node1" presStyleIdx="1" presStyleCnt="3"/>
      <dgm:spPr/>
      <dgm:t>
        <a:bodyPr/>
        <a:lstStyle/>
        <a:p>
          <a:endParaRPr lang="zh-TW" altLang="en-US"/>
        </a:p>
      </dgm:t>
    </dgm:pt>
    <dgm:pt modelId="{C6FF5E37-08D7-4DA7-9162-5A5602DF1966}" type="pres">
      <dgm:prSet presAssocID="{5B0F0802-7131-4642-9117-BDA52D302818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DCD2E5-BD0B-47EB-8AB6-34D8B91A558D}" type="pres">
      <dgm:prSet presAssocID="{5B0F0802-7131-4642-9117-BDA52D302818}" presName="childText_3" presStyleLbl="node2" presStyleIdx="0" presStyleCnt="0" custLinFactX="-123839" custLinFactNeighborX="-200000" custLinFactNeighborY="-15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8B15EE-BEA2-48D1-AEE5-028C2F8DE99B}" type="pres">
      <dgm:prSet presAssocID="{5B0F0802-7131-4642-9117-BDA52D302818}" presName="accentShape_3" presStyleCnt="0"/>
      <dgm:spPr/>
    </dgm:pt>
    <dgm:pt modelId="{3ACFB651-C442-49A9-AFE5-76C7DA3F1636}" type="pres">
      <dgm:prSet presAssocID="{5B0F0802-7131-4642-9117-BDA52D302818}" presName="imageRepeatNode" presStyleLbl="node1" presStyleIdx="2" presStyleCnt="3" custLinFactX="-100000" custLinFactNeighborX="-129925" custLinFactNeighborY="-1531"/>
      <dgm:spPr/>
      <dgm:t>
        <a:bodyPr/>
        <a:lstStyle/>
        <a:p>
          <a:endParaRPr lang="zh-TW" altLang="en-US"/>
        </a:p>
      </dgm:t>
    </dgm:pt>
  </dgm:ptLst>
  <dgm:cxnLst>
    <dgm:cxn modelId="{55B8886E-4716-4E39-A5AA-FBB38F5ED846}" srcId="{C09F4A09-A69F-417A-8788-6085D2DCC2CE}" destId="{EB1F68ED-64FE-4996-8CBB-C1A15935B6C5}" srcOrd="3" destOrd="0" parTransId="{0EB4D983-35C3-45F7-88B9-11F1309B4B0D}" sibTransId="{1BC643A6-BA91-44D7-8DF3-1506FAB269CB}"/>
    <dgm:cxn modelId="{B7E65642-7163-4E95-8EE2-CE6CEE3F05E4}" type="presOf" srcId="{5B9E72F8-C410-4A01-8B27-1D3AC888D6AE}" destId="{89297094-031E-463C-9879-1CCF0A36D2CB}" srcOrd="0" destOrd="1" presId="urn:microsoft.com/office/officeart/2009/3/layout/BlockDescendingList"/>
    <dgm:cxn modelId="{6F6C9BA4-26A4-4445-B107-C0E8A9646C83}" type="presOf" srcId="{5B0F0802-7131-4642-9117-BDA52D302818}" destId="{C6FF5E37-08D7-4DA7-9162-5A5602DF1966}" srcOrd="0" destOrd="0" presId="urn:microsoft.com/office/officeart/2009/3/layout/BlockDescendingList"/>
    <dgm:cxn modelId="{8F32A05D-4E6B-46CD-8B02-FCAC5904417E}" srcId="{F8C8C4B8-2872-4DE7-9960-507CE1C15AA9}" destId="{C09F4A09-A69F-417A-8788-6085D2DCC2CE}" srcOrd="0" destOrd="0" parTransId="{60329891-976C-41A1-9221-ADCEE292D101}" sibTransId="{C2B203AA-1A81-473D-93A5-02D34E5EAC8D}"/>
    <dgm:cxn modelId="{E2346BEE-56A1-4FD6-87D3-67B912BEA06F}" srcId="{C09F4A09-A69F-417A-8788-6085D2DCC2CE}" destId="{85A6E579-ADAD-47A5-A987-915224D55EDF}" srcOrd="2" destOrd="0" parTransId="{B065C113-2DC7-461A-B3D7-78ECA0D9E6C0}" sibTransId="{5412AA56-F1A8-4DDB-80E5-72F871C20664}"/>
    <dgm:cxn modelId="{B8A42D05-77FE-4979-A0E6-E86EB8BBA6D6}" type="presOf" srcId="{E9D66A6E-74DC-44C9-8A92-7965B4BE7B82}" destId="{5937B2DD-4C54-4009-8C95-FBF5C3AB27F9}" srcOrd="0" destOrd="0" presId="urn:microsoft.com/office/officeart/2009/3/layout/BlockDescendingList"/>
    <dgm:cxn modelId="{E417E390-A456-446E-87A8-8FE73CD9E025}" type="presOf" srcId="{9DF2EB5F-DFDA-49B6-9CA4-DDDB63F8B2E0}" destId="{89297094-031E-463C-9879-1CCF0A36D2CB}" srcOrd="0" destOrd="4" presId="urn:microsoft.com/office/officeart/2009/3/layout/BlockDescendingList"/>
    <dgm:cxn modelId="{194A4CD6-28CB-4344-9810-AB7ADCE172F2}" srcId="{F8C8C4B8-2872-4DE7-9960-507CE1C15AA9}" destId="{5B0F0802-7131-4642-9117-BDA52D302818}" srcOrd="2" destOrd="0" parTransId="{A354916C-FBE9-4DB6-AF3B-4134FBF2D8C6}" sibTransId="{BFABC1D6-C209-46FF-A934-858222E66A80}"/>
    <dgm:cxn modelId="{8ADB430B-5629-4B2A-A539-28DB07DCF511}" type="presOf" srcId="{5B0F0802-7131-4642-9117-BDA52D302818}" destId="{3ACFB651-C442-49A9-AFE5-76C7DA3F1636}" srcOrd="1" destOrd="0" presId="urn:microsoft.com/office/officeart/2009/3/layout/BlockDescendingList"/>
    <dgm:cxn modelId="{2C491871-3D34-40CD-BDDD-DE6B67C3D959}" type="presOf" srcId="{BBBCFE54-C737-41AE-8A2D-CF8684B71609}" destId="{991B2307-F3B3-4FB6-A49B-2F7381C5DF51}" srcOrd="0" destOrd="0" presId="urn:microsoft.com/office/officeart/2009/3/layout/BlockDescendingList"/>
    <dgm:cxn modelId="{0CFAB183-0F7E-48A9-9C79-D623C075A7A6}" srcId="{5B0F0802-7131-4642-9117-BDA52D302818}" destId="{53CCFAA2-EF42-451B-B1EE-221791796802}" srcOrd="0" destOrd="0" parTransId="{51330BBB-10EC-4408-86A4-1C46EB0D656E}" sibTransId="{2096BB9E-DB9F-4FAE-A655-86859D8824EE}"/>
    <dgm:cxn modelId="{BFCCBC29-E21E-482E-A87A-DE8B71BB3C96}" type="presOf" srcId="{C1BC5FEF-8780-4F71-A8A6-E825243BB476}" destId="{89297094-031E-463C-9879-1CCF0A36D2CB}" srcOrd="0" destOrd="0" presId="urn:microsoft.com/office/officeart/2009/3/layout/BlockDescendingList"/>
    <dgm:cxn modelId="{E911E04D-9537-42FF-93A1-FCEFCE61E388}" srcId="{F8C8C4B8-2872-4DE7-9960-507CE1C15AA9}" destId="{BBBCFE54-C737-41AE-8A2D-CF8684B71609}" srcOrd="1" destOrd="0" parTransId="{49B5CAC3-7460-4D99-B892-370FBB9A5ABC}" sibTransId="{60AD1BE3-B388-4124-ABC3-ECF3AE62CFD6}"/>
    <dgm:cxn modelId="{E8071A18-BF26-4A3A-9E43-25232F4F834D}" type="presOf" srcId="{C09F4A09-A69F-417A-8788-6085D2DCC2CE}" destId="{EED6FBE0-0187-4617-961B-3A650ECA7B38}" srcOrd="1" destOrd="0" presId="urn:microsoft.com/office/officeart/2009/3/layout/BlockDescendingList"/>
    <dgm:cxn modelId="{23C49215-36C3-43CC-B429-9B3F3994C0C9}" type="presOf" srcId="{53CCFAA2-EF42-451B-B1EE-221791796802}" destId="{DBDCD2E5-BD0B-47EB-8AB6-34D8B91A558D}" srcOrd="0" destOrd="0" presId="urn:microsoft.com/office/officeart/2009/3/layout/BlockDescendingList"/>
    <dgm:cxn modelId="{F9508F5A-CAB6-4024-99BF-F8E9AD6B87B3}" type="presOf" srcId="{C09F4A09-A69F-417A-8788-6085D2DCC2CE}" destId="{3C723659-0E48-44D0-A77A-4A596899D83D}" srcOrd="0" destOrd="0" presId="urn:microsoft.com/office/officeart/2009/3/layout/BlockDescendingList"/>
    <dgm:cxn modelId="{03402ED6-69C9-4844-BDB8-B33D4CCF397B}" srcId="{C09F4A09-A69F-417A-8788-6085D2DCC2CE}" destId="{5B9E72F8-C410-4A01-8B27-1D3AC888D6AE}" srcOrd="1" destOrd="0" parTransId="{03F90079-6C9B-44F8-8023-0BA5489DA5AC}" sibTransId="{8A0B8290-EAD1-45F8-8789-2D150A5FB4A3}"/>
    <dgm:cxn modelId="{9AC4B404-32B8-4291-B733-76C690EEF97E}" srcId="{C09F4A09-A69F-417A-8788-6085D2DCC2CE}" destId="{9DF2EB5F-DFDA-49B6-9CA4-DDDB63F8B2E0}" srcOrd="4" destOrd="0" parTransId="{F2FB769A-E698-4904-A52D-6174A156C419}" sibTransId="{C7129292-A2DD-427B-8623-58E2AA1CB096}"/>
    <dgm:cxn modelId="{659191A4-655D-4041-B741-B21A2807554D}" srcId="{C09F4A09-A69F-417A-8788-6085D2DCC2CE}" destId="{C1BC5FEF-8780-4F71-A8A6-E825243BB476}" srcOrd="0" destOrd="0" parTransId="{0C414E35-24A1-4053-AB31-C7466AB5B869}" sibTransId="{054860B2-3268-4454-8615-ACA36AF7C007}"/>
    <dgm:cxn modelId="{D0365C9D-ADDA-4FB0-82CA-D6AF07B9DFA7}" type="presOf" srcId="{F8C8C4B8-2872-4DE7-9960-507CE1C15AA9}" destId="{281FBA1B-E7DA-4AB9-AA47-30E03B9216A5}" srcOrd="0" destOrd="0" presId="urn:microsoft.com/office/officeart/2009/3/layout/BlockDescendingList"/>
    <dgm:cxn modelId="{233E00F2-78DA-4C54-92E7-F7C6868D1B15}" type="presOf" srcId="{85A6E579-ADAD-47A5-A987-915224D55EDF}" destId="{89297094-031E-463C-9879-1CCF0A36D2CB}" srcOrd="0" destOrd="2" presId="urn:microsoft.com/office/officeart/2009/3/layout/BlockDescendingList"/>
    <dgm:cxn modelId="{70416932-D3E2-4A0F-83DE-AB867846649C}" type="presOf" srcId="{BBBCFE54-C737-41AE-8A2D-CF8684B71609}" destId="{54B21F7C-3A57-4C92-ACB6-70B8CA143720}" srcOrd="1" destOrd="0" presId="urn:microsoft.com/office/officeart/2009/3/layout/BlockDescendingList"/>
    <dgm:cxn modelId="{8B532F34-816B-4F9B-B38C-B8C0E5D8E6C3}" type="presOf" srcId="{EB1F68ED-64FE-4996-8CBB-C1A15935B6C5}" destId="{89297094-031E-463C-9879-1CCF0A36D2CB}" srcOrd="0" destOrd="3" presId="urn:microsoft.com/office/officeart/2009/3/layout/BlockDescendingList"/>
    <dgm:cxn modelId="{BF3E7BAD-850F-47DD-8015-E160073ADEF3}" srcId="{BBBCFE54-C737-41AE-8A2D-CF8684B71609}" destId="{E9D66A6E-74DC-44C9-8A92-7965B4BE7B82}" srcOrd="0" destOrd="0" parTransId="{7B3D38B1-F228-43A1-8C29-08E9A0BFBB29}" sibTransId="{EC5A00E2-D99C-48C9-B9E2-F9164798DBFA}"/>
    <dgm:cxn modelId="{645E37F3-F218-43E9-BC97-1FF444E48C90}" type="presParOf" srcId="{281FBA1B-E7DA-4AB9-AA47-30E03B9216A5}" destId="{3C723659-0E48-44D0-A77A-4A596899D83D}" srcOrd="0" destOrd="0" presId="urn:microsoft.com/office/officeart/2009/3/layout/BlockDescendingList"/>
    <dgm:cxn modelId="{E234FCCE-EE6E-46E9-8856-132B49D67632}" type="presParOf" srcId="{281FBA1B-E7DA-4AB9-AA47-30E03B9216A5}" destId="{89297094-031E-463C-9879-1CCF0A36D2CB}" srcOrd="1" destOrd="0" presId="urn:microsoft.com/office/officeart/2009/3/layout/BlockDescendingList"/>
    <dgm:cxn modelId="{AF5C148D-F52D-42A7-B0D7-377A091AB902}" type="presParOf" srcId="{281FBA1B-E7DA-4AB9-AA47-30E03B9216A5}" destId="{5F26B957-486B-4A19-B3E6-2B75A2995BBD}" srcOrd="2" destOrd="0" presId="urn:microsoft.com/office/officeart/2009/3/layout/BlockDescendingList"/>
    <dgm:cxn modelId="{F14F289D-D73D-4D67-B9E1-C7AB12BDBC3A}" type="presParOf" srcId="{5F26B957-486B-4A19-B3E6-2B75A2995BBD}" destId="{EED6FBE0-0187-4617-961B-3A650ECA7B38}" srcOrd="0" destOrd="0" presId="urn:microsoft.com/office/officeart/2009/3/layout/BlockDescendingList"/>
    <dgm:cxn modelId="{5A570694-D093-466C-B302-D88C1AAC220E}" type="presParOf" srcId="{281FBA1B-E7DA-4AB9-AA47-30E03B9216A5}" destId="{991B2307-F3B3-4FB6-A49B-2F7381C5DF51}" srcOrd="3" destOrd="0" presId="urn:microsoft.com/office/officeart/2009/3/layout/BlockDescendingList"/>
    <dgm:cxn modelId="{F413446E-1EC5-4A62-89BF-21488F16F1DE}" type="presParOf" srcId="{281FBA1B-E7DA-4AB9-AA47-30E03B9216A5}" destId="{5937B2DD-4C54-4009-8C95-FBF5C3AB27F9}" srcOrd="4" destOrd="0" presId="urn:microsoft.com/office/officeart/2009/3/layout/BlockDescendingList"/>
    <dgm:cxn modelId="{57BE48CA-DE5A-4C60-AEB3-57CE2984571A}" type="presParOf" srcId="{281FBA1B-E7DA-4AB9-AA47-30E03B9216A5}" destId="{E1DFA62A-D871-4B2E-9237-BFF2A36CA933}" srcOrd="5" destOrd="0" presId="urn:microsoft.com/office/officeart/2009/3/layout/BlockDescendingList"/>
    <dgm:cxn modelId="{F82E7529-436A-462C-A3AA-613DBA74E026}" type="presParOf" srcId="{E1DFA62A-D871-4B2E-9237-BFF2A36CA933}" destId="{54B21F7C-3A57-4C92-ACB6-70B8CA143720}" srcOrd="0" destOrd="0" presId="urn:microsoft.com/office/officeart/2009/3/layout/BlockDescendingList"/>
    <dgm:cxn modelId="{5E8C6ED0-5ED8-4622-AD33-CE04B50A3173}" type="presParOf" srcId="{281FBA1B-E7DA-4AB9-AA47-30E03B9216A5}" destId="{C6FF5E37-08D7-4DA7-9162-5A5602DF1966}" srcOrd="6" destOrd="0" presId="urn:microsoft.com/office/officeart/2009/3/layout/BlockDescendingList"/>
    <dgm:cxn modelId="{9ADB8194-814F-4E5B-B170-20A96A158E70}" type="presParOf" srcId="{281FBA1B-E7DA-4AB9-AA47-30E03B9216A5}" destId="{DBDCD2E5-BD0B-47EB-8AB6-34D8B91A558D}" srcOrd="7" destOrd="0" presId="urn:microsoft.com/office/officeart/2009/3/layout/BlockDescendingList"/>
    <dgm:cxn modelId="{16D539BB-4BE1-4972-94DB-1115B83D1121}" type="presParOf" srcId="{281FBA1B-E7DA-4AB9-AA47-30E03B9216A5}" destId="{698B15EE-BEA2-48D1-AEE5-028C2F8DE99B}" srcOrd="8" destOrd="0" presId="urn:microsoft.com/office/officeart/2009/3/layout/BlockDescendingList"/>
    <dgm:cxn modelId="{06D4D3A5-B2EE-42BE-A366-06E51DC96627}" type="presParOf" srcId="{698B15EE-BEA2-48D1-AEE5-028C2F8DE99B}" destId="{3ACFB651-C442-49A9-AFE5-76C7DA3F1636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zh-TW" altLang="en-US" sz="2200" dirty="0" smtClean="0">
              <a:solidFill>
                <a:schemeClr val="bg1"/>
              </a:solidFill>
            </a:rPr>
            <a:t>輸入類</a:t>
          </a:r>
          <a:endParaRPr lang="zh-TW" altLang="en-US" sz="2200" dirty="0">
            <a:solidFill>
              <a:schemeClr val="bg1"/>
            </a:solidFill>
          </a:endParaRPr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>
              <a:solidFill>
                <a:srgbClr val="000000"/>
              </a:solidFill>
            </a:rPr>
            <a:t>感測器要回傳給主控端的資料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zh-TW" altLang="en-US" sz="2200" dirty="0" smtClean="0">
              <a:solidFill>
                <a:schemeClr val="bg1"/>
              </a:solidFill>
            </a:rPr>
            <a:t>輸出類</a:t>
          </a:r>
          <a:endParaRPr lang="zh-TW" altLang="en-US" sz="2200" dirty="0">
            <a:solidFill>
              <a:schemeClr val="bg1"/>
            </a:solidFill>
          </a:endParaRPr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zh-TW" altLang="en-US" sz="1800" dirty="0" smtClean="0">
              <a:solidFill>
                <a:srgbClr val="000000"/>
              </a:solidFill>
            </a:rPr>
            <a:t>主控端要送給感測器的資料</a:t>
          </a:r>
          <a:endParaRPr lang="zh-TW" altLang="en-US" sz="1800" dirty="0">
            <a:solidFill>
              <a:srgbClr val="000000"/>
            </a:solidFill>
          </a:endParaRPr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49D5AFF0-CF7C-4ADF-B830-D12BBB9592A1}">
      <dgm:prSet custT="1"/>
      <dgm:spPr/>
      <dgm:t>
        <a:bodyPr/>
        <a:lstStyle/>
        <a:p>
          <a:r>
            <a:rPr lang="zh-TW" altLang="en-US" sz="1800" dirty="0" smtClean="0">
              <a:solidFill>
                <a:schemeClr val="bg1"/>
              </a:solidFill>
            </a:rPr>
            <a:t>特性</a:t>
          </a:r>
          <a:endParaRPr lang="zh-TW" altLang="en-US" sz="1800" dirty="0">
            <a:solidFill>
              <a:schemeClr val="bg1"/>
            </a:solidFill>
          </a:endParaRPr>
        </a:p>
      </dgm:t>
    </dgm:pt>
    <dgm:pt modelId="{ED1294B0-C63A-47E1-8479-F8C8F7BA7214}" type="parTrans" cxnId="{EBFD56DE-026A-4624-BF11-40BA3B01C720}">
      <dgm:prSet/>
      <dgm:spPr/>
      <dgm:t>
        <a:bodyPr/>
        <a:lstStyle/>
        <a:p>
          <a:endParaRPr lang="zh-TW" altLang="en-US"/>
        </a:p>
      </dgm:t>
    </dgm:pt>
    <dgm:pt modelId="{5C7963CD-DC5E-4DD2-8184-BBA13126DBDD}" type="sibTrans" cxnId="{EBFD56DE-026A-4624-BF11-40BA3B01C720}">
      <dgm:prSet/>
      <dgm:spPr/>
      <dgm:t>
        <a:bodyPr/>
        <a:lstStyle/>
        <a:p>
          <a:endParaRPr lang="zh-TW" altLang="en-US"/>
        </a:p>
      </dgm:t>
    </dgm:pt>
    <dgm:pt modelId="{05F6C94F-B96D-4584-8F84-73791C8732A3}">
      <dgm:prSet custT="1"/>
      <dgm:spPr/>
      <dgm:t>
        <a:bodyPr/>
        <a:lstStyle/>
        <a:p>
          <a:r>
            <a:rPr lang="zh-TW" altLang="en-US" sz="1800" dirty="0" smtClean="0">
              <a:solidFill>
                <a:srgbClr val="000000"/>
              </a:solidFill>
            </a:rPr>
            <a:t>不常用到的資料</a:t>
          </a:r>
          <a:endParaRPr lang="zh-TW" altLang="en-US" sz="1800" dirty="0">
            <a:solidFill>
              <a:srgbClr val="000000"/>
            </a:solidFill>
          </a:endParaRPr>
        </a:p>
      </dgm:t>
    </dgm:pt>
    <dgm:pt modelId="{307B065F-CF10-4D7D-BE1B-FBB8A49140B6}" type="parTrans" cxnId="{7FB0B502-1040-43F4-8171-C3F7940F23A9}">
      <dgm:prSet/>
      <dgm:spPr/>
      <dgm:t>
        <a:bodyPr/>
        <a:lstStyle/>
        <a:p>
          <a:endParaRPr lang="zh-TW" altLang="en-US"/>
        </a:p>
      </dgm:t>
    </dgm:pt>
    <dgm:pt modelId="{CBEA9144-21F1-45AA-82F0-BA9FE811574A}" type="sibTrans" cxnId="{7FB0B502-1040-43F4-8171-C3F7940F23A9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B250C7B4-858C-4724-ABFB-B0E3EE0699CA}" type="pres">
      <dgm:prSet presAssocID="{D3D0831B-FF32-4884-9338-EC539A7446A1}" presName="parentText" presStyleLbl="node1" presStyleIdx="0" presStyleCnt="3" custScaleY="7481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A9BFF45B-5523-4474-ADFD-40335121E159}" type="pres">
      <dgm:prSet presAssocID="{B829E733-FB7A-477B-AAA1-0DD0282C2F0F}" presName="parentText" presStyleLbl="node1" presStyleIdx="1" presStyleCnt="3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91A18-EF6F-4FD8-89FA-5C510A0D6025}" type="pres">
      <dgm:prSet presAssocID="{BB46B696-E231-440E-A3E4-2B02B91C90F0}" presName="spaceBetweenRectangles" presStyleCnt="0"/>
      <dgm:spPr/>
    </dgm:pt>
    <dgm:pt modelId="{7F1592F8-5183-44E7-B5E2-8EF8F7D7EF5C}" type="pres">
      <dgm:prSet presAssocID="{49D5AFF0-CF7C-4ADF-B830-D12BBB9592A1}" presName="parentLin" presStyleCnt="0"/>
      <dgm:spPr/>
    </dgm:pt>
    <dgm:pt modelId="{D15B165A-EF82-4D5D-9B92-C1AE22607459}" type="pres">
      <dgm:prSet presAssocID="{49D5AFF0-CF7C-4ADF-B830-D12BBB9592A1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FB7E0421-81A9-4750-83FF-90E60DD534CF}" type="pres">
      <dgm:prSet presAssocID="{49D5AFF0-CF7C-4ADF-B830-D12BBB9592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771BDB-2097-49C6-8EE3-48B08BA9C47E}" type="pres">
      <dgm:prSet presAssocID="{49D5AFF0-CF7C-4ADF-B830-D12BBB9592A1}" presName="negativeSpace" presStyleCnt="0"/>
      <dgm:spPr/>
    </dgm:pt>
    <dgm:pt modelId="{5B03F372-C574-4A10-A9E6-6173DA71510B}" type="pres">
      <dgm:prSet presAssocID="{49D5AFF0-CF7C-4ADF-B830-D12BBB9592A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6853D38-71CD-42AB-97F3-80791EF8F82E}" type="presOf" srcId="{E03C7EC4-127F-4AFF-B72F-BFBFB3C61297}" destId="{E34D3641-4CDF-4DB8-A4DF-CEBB138D7A0B}" srcOrd="0" destOrd="0" presId="urn:microsoft.com/office/officeart/2005/8/layout/list1"/>
    <dgm:cxn modelId="{541E12A4-3BD6-4DE7-96F7-BB6539E326C4}" type="presOf" srcId="{B6C33BBE-E3D5-4ADA-9AAD-635E6FE785C6}" destId="{27C59115-D66B-476D-A0E5-2048075F866D}" srcOrd="0" destOrd="0" presId="urn:microsoft.com/office/officeart/2005/8/layout/list1"/>
    <dgm:cxn modelId="{AF1EDF8E-2D20-463A-A57E-4986FE9528AD}" type="presOf" srcId="{B829E733-FB7A-477B-AAA1-0DD0282C2F0F}" destId="{A9BFF45B-5523-4474-ADFD-40335121E159}" srcOrd="1" destOrd="0" presId="urn:microsoft.com/office/officeart/2005/8/layout/list1"/>
    <dgm:cxn modelId="{833A8741-1638-49C1-A780-FCDE283ABF03}" type="presOf" srcId="{49D5AFF0-CF7C-4ADF-B830-D12BBB9592A1}" destId="{FB7E0421-81A9-4750-83FF-90E60DD534CF}" srcOrd="1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7FB0B502-1040-43F4-8171-C3F7940F23A9}" srcId="{49D5AFF0-CF7C-4ADF-B830-D12BBB9592A1}" destId="{05F6C94F-B96D-4584-8F84-73791C8732A3}" srcOrd="0" destOrd="0" parTransId="{307B065F-CF10-4D7D-BE1B-FBB8A49140B6}" sibTransId="{CBEA9144-21F1-45AA-82F0-BA9FE811574A}"/>
    <dgm:cxn modelId="{6E8E9747-FC7C-49DF-A4FA-270C75F22AD8}" type="presOf" srcId="{49D5AFF0-CF7C-4ADF-B830-D12BBB9592A1}" destId="{D15B165A-EF82-4D5D-9B92-C1AE22607459}" srcOrd="0" destOrd="0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083E6901-F702-40FB-B66C-E6E7457CAF12}" type="presOf" srcId="{FF324A36-936C-47AE-8002-86239C69388A}" destId="{0DB0DA9A-513D-414A-8108-6980FFB70F4F}" srcOrd="0" destOrd="0" presId="urn:microsoft.com/office/officeart/2005/8/layout/list1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F066E15E-5D5B-418E-A053-952F2DF9B918}" type="presOf" srcId="{D3D0831B-FF32-4884-9338-EC539A7446A1}" destId="{10718998-5DB3-4149-BA51-360966FE8821}" srcOrd="0" destOrd="0" presId="urn:microsoft.com/office/officeart/2005/8/layout/list1"/>
    <dgm:cxn modelId="{12DE645A-D206-43E4-80A8-5B731839FEE3}" type="presOf" srcId="{D3D0831B-FF32-4884-9338-EC539A7446A1}" destId="{B250C7B4-858C-4724-ABFB-B0E3EE0699CA}" srcOrd="1" destOrd="0" presId="urn:microsoft.com/office/officeart/2005/8/layout/list1"/>
    <dgm:cxn modelId="{D47C7EC6-8736-43C0-B747-A95F08C5D6CC}" type="presOf" srcId="{05F6C94F-B96D-4584-8F84-73791C8732A3}" destId="{5B03F372-C574-4A10-A9E6-6173DA71510B}" srcOrd="0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0B5DB953-25EF-4F84-8A54-D9261ED37C2A}" type="presOf" srcId="{B829E733-FB7A-477B-AAA1-0DD0282C2F0F}" destId="{93072DAB-3C1F-4DF6-8F44-A8B23B86C230}" srcOrd="0" destOrd="0" presId="urn:microsoft.com/office/officeart/2005/8/layout/list1"/>
    <dgm:cxn modelId="{EBFD56DE-026A-4624-BF11-40BA3B01C720}" srcId="{B6C33BBE-E3D5-4ADA-9AAD-635E6FE785C6}" destId="{49D5AFF0-CF7C-4ADF-B830-D12BBB9592A1}" srcOrd="2" destOrd="0" parTransId="{ED1294B0-C63A-47E1-8479-F8C8F7BA7214}" sibTransId="{5C7963CD-DC5E-4DD2-8184-BBA13126DBDD}"/>
    <dgm:cxn modelId="{5FB8FC90-364A-4371-8B23-08605D4D1CA2}" type="presParOf" srcId="{27C59115-D66B-476D-A0E5-2048075F866D}" destId="{07E07DDA-A62A-47B1-8AD5-B55F535D0209}" srcOrd="0" destOrd="0" presId="urn:microsoft.com/office/officeart/2005/8/layout/list1"/>
    <dgm:cxn modelId="{CA11D9EF-B64C-4A46-9F12-093509C97BB0}" type="presParOf" srcId="{07E07DDA-A62A-47B1-8AD5-B55F535D0209}" destId="{10718998-5DB3-4149-BA51-360966FE8821}" srcOrd="0" destOrd="0" presId="urn:microsoft.com/office/officeart/2005/8/layout/list1"/>
    <dgm:cxn modelId="{96262010-8D9D-4987-852A-1F5F10FCDBC8}" type="presParOf" srcId="{07E07DDA-A62A-47B1-8AD5-B55F535D0209}" destId="{B250C7B4-858C-4724-ABFB-B0E3EE0699CA}" srcOrd="1" destOrd="0" presId="urn:microsoft.com/office/officeart/2005/8/layout/list1"/>
    <dgm:cxn modelId="{65BACCF6-930F-4486-A75E-E6CF32815659}" type="presParOf" srcId="{27C59115-D66B-476D-A0E5-2048075F866D}" destId="{6544AD85-F969-487B-A8A5-590F57689318}" srcOrd="1" destOrd="0" presId="urn:microsoft.com/office/officeart/2005/8/layout/list1"/>
    <dgm:cxn modelId="{B0514004-266B-48A6-A89C-02684BAF72FF}" type="presParOf" srcId="{27C59115-D66B-476D-A0E5-2048075F866D}" destId="{0DB0DA9A-513D-414A-8108-6980FFB70F4F}" srcOrd="2" destOrd="0" presId="urn:microsoft.com/office/officeart/2005/8/layout/list1"/>
    <dgm:cxn modelId="{BF2641FD-0D05-4D10-972B-6CC62B766040}" type="presParOf" srcId="{27C59115-D66B-476D-A0E5-2048075F866D}" destId="{90401035-72A2-4657-8FA0-D248F96BF653}" srcOrd="3" destOrd="0" presId="urn:microsoft.com/office/officeart/2005/8/layout/list1"/>
    <dgm:cxn modelId="{38491D26-C65E-4C7D-A763-5B9FCAFD6816}" type="presParOf" srcId="{27C59115-D66B-476D-A0E5-2048075F866D}" destId="{F3466C62-1061-498D-9FE2-B63031DCB0CA}" srcOrd="4" destOrd="0" presId="urn:microsoft.com/office/officeart/2005/8/layout/list1"/>
    <dgm:cxn modelId="{21C36B83-52DD-4DFB-B466-C48A0A44F332}" type="presParOf" srcId="{F3466C62-1061-498D-9FE2-B63031DCB0CA}" destId="{93072DAB-3C1F-4DF6-8F44-A8B23B86C230}" srcOrd="0" destOrd="0" presId="urn:microsoft.com/office/officeart/2005/8/layout/list1"/>
    <dgm:cxn modelId="{8C7DE69B-E6D6-4E01-85DD-C8AC74C9158B}" type="presParOf" srcId="{F3466C62-1061-498D-9FE2-B63031DCB0CA}" destId="{A9BFF45B-5523-4474-ADFD-40335121E159}" srcOrd="1" destOrd="0" presId="urn:microsoft.com/office/officeart/2005/8/layout/list1"/>
    <dgm:cxn modelId="{6882DB31-C245-41F1-824C-FD789F17F7C0}" type="presParOf" srcId="{27C59115-D66B-476D-A0E5-2048075F866D}" destId="{2EBA6A77-B74B-4196-B5E3-817A8F621F8E}" srcOrd="5" destOrd="0" presId="urn:microsoft.com/office/officeart/2005/8/layout/list1"/>
    <dgm:cxn modelId="{762E1D13-7C99-4DA6-8A9A-8F9B98C7A0BF}" type="presParOf" srcId="{27C59115-D66B-476D-A0E5-2048075F866D}" destId="{E34D3641-4CDF-4DB8-A4DF-CEBB138D7A0B}" srcOrd="6" destOrd="0" presId="urn:microsoft.com/office/officeart/2005/8/layout/list1"/>
    <dgm:cxn modelId="{4DBCB165-9EA2-4289-9876-BD3A2A807DA1}" type="presParOf" srcId="{27C59115-D66B-476D-A0E5-2048075F866D}" destId="{89E91A18-EF6F-4FD8-89FA-5C510A0D6025}" srcOrd="7" destOrd="0" presId="urn:microsoft.com/office/officeart/2005/8/layout/list1"/>
    <dgm:cxn modelId="{868B3680-AE51-474B-8189-B025ED595B84}" type="presParOf" srcId="{27C59115-D66B-476D-A0E5-2048075F866D}" destId="{7F1592F8-5183-44E7-B5E2-8EF8F7D7EF5C}" srcOrd="8" destOrd="0" presId="urn:microsoft.com/office/officeart/2005/8/layout/list1"/>
    <dgm:cxn modelId="{1E160065-1027-4F70-B3E5-CAEF7D173D2E}" type="presParOf" srcId="{7F1592F8-5183-44E7-B5E2-8EF8F7D7EF5C}" destId="{D15B165A-EF82-4D5D-9B92-C1AE22607459}" srcOrd="0" destOrd="0" presId="urn:microsoft.com/office/officeart/2005/8/layout/list1"/>
    <dgm:cxn modelId="{65121A09-EC18-4A52-A6F7-B479383E3267}" type="presParOf" srcId="{7F1592F8-5183-44E7-B5E2-8EF8F7D7EF5C}" destId="{FB7E0421-81A9-4750-83FF-90E60DD534CF}" srcOrd="1" destOrd="0" presId="urn:microsoft.com/office/officeart/2005/8/layout/list1"/>
    <dgm:cxn modelId="{D03CF596-D4DC-4D9E-9365-8448AD4F9299}" type="presParOf" srcId="{27C59115-D66B-476D-A0E5-2048075F866D}" destId="{9A771BDB-2097-49C6-8EE3-48B08BA9C47E}" srcOrd="9" destOrd="0" presId="urn:microsoft.com/office/officeart/2005/8/layout/list1"/>
    <dgm:cxn modelId="{40024268-77B1-49EF-AE54-9BAD7C80B859}" type="presParOf" srcId="{27C59115-D66B-476D-A0E5-2048075F866D}" destId="{5B03F372-C574-4A10-A9E6-6173DA7151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C8C4B8-2872-4DE7-9960-507CE1C15AA9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09F4A09-A69F-417A-8788-6085D2DCC2CE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資料內容</a:t>
          </a:r>
          <a:endParaRPr lang="zh-TW" altLang="en-US" dirty="0">
            <a:solidFill>
              <a:srgbClr val="000000"/>
            </a:solidFill>
          </a:endParaRPr>
        </a:p>
      </dgm:t>
    </dgm:pt>
    <dgm:pt modelId="{60329891-976C-41A1-9221-ADCEE292D101}" type="par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2B203AA-1A81-473D-93A5-02D34E5EAC8D}" type="sib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1BC5FEF-8780-4F71-A8A6-E825243BB476}">
      <dgm:prSet phldrT="[文字]"/>
      <dgm:spPr/>
      <dgm:t>
        <a:bodyPr/>
        <a:lstStyle/>
        <a:p>
          <a:r>
            <a:rPr lang="zh-TW" altLang="en-US" dirty="0" smtClean="0"/>
            <a:t>最大值</a:t>
          </a:r>
          <a:endParaRPr lang="zh-TW" altLang="en-US" dirty="0"/>
        </a:p>
      </dgm:t>
    </dgm:pt>
    <dgm:pt modelId="{0C414E35-24A1-4053-AB31-C7466AB5B869}" type="par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054860B2-3268-4454-8615-ACA36AF7C007}" type="sib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BBBCFE54-C737-41AE-8A2D-CF8684B71609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資料分類</a:t>
          </a:r>
          <a:endParaRPr lang="zh-TW" altLang="en-US" dirty="0">
            <a:solidFill>
              <a:srgbClr val="000000"/>
            </a:solidFill>
          </a:endParaRPr>
        </a:p>
      </dgm:t>
    </dgm:pt>
    <dgm:pt modelId="{49B5CAC3-7460-4D99-B892-370FBB9A5ABC}" type="par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60AD1BE3-B388-4124-ABC3-ECF3AE62CFD6}" type="sib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E9D66A6E-74DC-44C9-8A92-7965B4BE7B82}">
      <dgm:prSet phldrT="[文字]"/>
      <dgm:spPr/>
      <dgm:t>
        <a:bodyPr/>
        <a:lstStyle/>
        <a:p>
          <a:r>
            <a:rPr lang="zh-TW" altLang="en-US" dirty="0" smtClean="0"/>
            <a:t>輸出類</a:t>
          </a:r>
          <a:endParaRPr lang="en-US" altLang="zh-TW" dirty="0" smtClean="0"/>
        </a:p>
        <a:p>
          <a:r>
            <a:rPr lang="zh-TW" altLang="en-US" dirty="0" smtClean="0"/>
            <a:t>輸入類</a:t>
          </a:r>
          <a:endParaRPr lang="en-US" altLang="zh-TW" dirty="0" smtClean="0"/>
        </a:p>
        <a:p>
          <a:r>
            <a:rPr lang="zh-TW" altLang="en-US" dirty="0" smtClean="0"/>
            <a:t>特性類</a:t>
          </a:r>
          <a:endParaRPr lang="zh-TW" altLang="en-US" dirty="0"/>
        </a:p>
      </dgm:t>
    </dgm:pt>
    <dgm:pt modelId="{7B3D38B1-F228-43A1-8C29-08E9A0BFBB29}" type="par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EC5A00E2-D99C-48C9-B9E2-F9164798DBFA}" type="sib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5B0F0802-7131-4642-9117-BDA52D302818}">
      <dgm:prSet phldrT="[文字]"/>
      <dgm:spPr/>
      <dgm:t>
        <a:bodyPr/>
        <a:lstStyle/>
        <a:p>
          <a:endParaRPr lang="zh-TW" altLang="en-US" dirty="0"/>
        </a:p>
      </dgm:t>
    </dgm:pt>
    <dgm:pt modelId="{A354916C-FBE9-4DB6-AF3B-4134FBF2D8C6}" type="par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BFABC1D6-C209-46FF-A934-858222E66A80}" type="sib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53CCFAA2-EF42-451B-B1EE-221791796802}">
      <dgm:prSet phldrT="[文字]"/>
      <dgm:spPr/>
      <dgm:t>
        <a:bodyPr/>
        <a:lstStyle/>
        <a:p>
          <a:r>
            <a:rPr lang="zh-TW" altLang="en-US" dirty="0" smtClean="0"/>
            <a:t>感測器</a:t>
          </a:r>
          <a:endParaRPr lang="zh-TW" altLang="en-US" dirty="0"/>
        </a:p>
      </dgm:t>
    </dgm:pt>
    <dgm:pt modelId="{51330BBB-10EC-4408-86A4-1C46EB0D656E}" type="par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2096BB9E-DB9F-4FAE-A655-86859D8824EE}" type="sib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5B9E72F8-C410-4A01-8B27-1D3AC888D6AE}">
      <dgm:prSet phldrT="[文字]"/>
      <dgm:spPr/>
      <dgm:t>
        <a:bodyPr/>
        <a:lstStyle/>
        <a:p>
          <a:r>
            <a:rPr lang="zh-TW" altLang="en-US" dirty="0" smtClean="0"/>
            <a:t>最小值</a:t>
          </a:r>
          <a:endParaRPr lang="zh-TW" altLang="en-US" dirty="0"/>
        </a:p>
      </dgm:t>
    </dgm:pt>
    <dgm:pt modelId="{03F90079-6C9B-44F8-8023-0BA5489DA5AC}" type="par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A0B8290-EAD1-45F8-8789-2D150A5FB4A3}" type="sib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5A6E579-ADAD-47A5-A987-915224D55EDF}">
      <dgm:prSet phldrT="[文字]"/>
      <dgm:spPr/>
      <dgm:t>
        <a:bodyPr/>
        <a:lstStyle/>
        <a:p>
          <a:r>
            <a:rPr lang="zh-TW" altLang="en-US" dirty="0" smtClean="0"/>
            <a:t>資料長度</a:t>
          </a:r>
          <a:endParaRPr lang="zh-TW" altLang="en-US" dirty="0"/>
        </a:p>
      </dgm:t>
    </dgm:pt>
    <dgm:pt modelId="{B065C113-2DC7-461A-B3D7-78ECA0D9E6C0}" type="par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5412AA56-F1A8-4DDB-80E5-72F871C20664}" type="sib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EB1F68ED-64FE-4996-8CBB-C1A15935B6C5}">
      <dgm:prSet phldrT="[文字]"/>
      <dgm:spPr/>
      <dgm:t>
        <a:bodyPr/>
        <a:lstStyle/>
        <a:p>
          <a:r>
            <a:rPr lang="zh-TW" altLang="en-US" dirty="0" smtClean="0"/>
            <a:t>資料位置</a:t>
          </a:r>
          <a:endParaRPr lang="zh-TW" altLang="en-US" dirty="0"/>
        </a:p>
      </dgm:t>
    </dgm:pt>
    <dgm:pt modelId="{0EB4D983-35C3-45F7-88B9-11F1309B4B0D}" type="par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1BC643A6-BA91-44D7-8DF3-1506FAB269CB}" type="sib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9DF2EB5F-DFDA-49B6-9CA4-DDDB63F8B2E0}">
      <dgm:prSet phldrT="[文字]"/>
      <dgm:spPr/>
      <dgm:t>
        <a:bodyPr/>
        <a:lstStyle/>
        <a:p>
          <a:r>
            <a:rPr lang="zh-TW" altLang="en-US" dirty="0" smtClean="0"/>
            <a:t>資料內容</a:t>
          </a:r>
          <a:endParaRPr lang="en-US" altLang="zh-TW" dirty="0" smtClean="0"/>
        </a:p>
        <a:p>
          <a:r>
            <a:rPr lang="zh-TW" altLang="en-US" dirty="0" smtClean="0"/>
            <a:t>資料總數</a:t>
          </a:r>
          <a:r>
            <a:rPr lang="en-US" altLang="zh-TW" dirty="0" smtClean="0"/>
            <a:t>(</a:t>
          </a:r>
          <a:r>
            <a:rPr lang="zh-TW" altLang="en-US" dirty="0" smtClean="0"/>
            <a:t>每一類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F2FB769A-E698-4904-A52D-6174A156C419}" type="par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C7129292-A2DD-427B-8623-58E2AA1CB096}" type="sib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281FBA1B-E7DA-4AB9-AA47-30E03B9216A5}" type="pres">
      <dgm:prSet presAssocID="{F8C8C4B8-2872-4DE7-9960-507CE1C15AA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3C723659-0E48-44D0-A77A-4A596899D83D}" type="pres">
      <dgm:prSet presAssocID="{C09F4A09-A69F-417A-8788-6085D2DCC2CE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297094-031E-463C-9879-1CCF0A36D2CB}" type="pres">
      <dgm:prSet presAssocID="{C09F4A09-A69F-417A-8788-6085D2DCC2CE}" presName="childText_1" presStyleLbl="node1" presStyleIdx="0" presStyleCnt="3" custLinFactX="131723" custLinFactNeighborX="200000" custLinFactNeighborY="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26B957-486B-4A19-B3E6-2B75A2995BBD}" type="pres">
      <dgm:prSet presAssocID="{C09F4A09-A69F-417A-8788-6085D2DCC2CE}" presName="accentShape_1" presStyleCnt="0"/>
      <dgm:spPr/>
    </dgm:pt>
    <dgm:pt modelId="{EED6FBE0-0187-4617-961B-3A650ECA7B38}" type="pres">
      <dgm:prSet presAssocID="{C09F4A09-A69F-417A-8788-6085D2DCC2CE}" presName="imageRepeatNode" presStyleLbl="node1" presStyleIdx="0" presStyleCnt="3" custScaleY="99399" custLinFactX="100000" custLinFactNeighborX="135523" custLinFactNeighborY="393"/>
      <dgm:spPr/>
      <dgm:t>
        <a:bodyPr/>
        <a:lstStyle/>
        <a:p>
          <a:endParaRPr lang="zh-TW" altLang="en-US"/>
        </a:p>
      </dgm:t>
    </dgm:pt>
    <dgm:pt modelId="{991B2307-F3B3-4FB6-A49B-2F7381C5DF51}" type="pres">
      <dgm:prSet presAssocID="{BBBCFE54-C737-41AE-8A2D-CF8684B71609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37B2DD-4C54-4009-8C95-FBF5C3AB27F9}" type="pres">
      <dgm:prSet presAssocID="{BBBCFE54-C737-41AE-8A2D-CF8684B71609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DFA62A-D871-4B2E-9237-BFF2A36CA933}" type="pres">
      <dgm:prSet presAssocID="{BBBCFE54-C737-41AE-8A2D-CF8684B71609}" presName="accentShape_2" presStyleCnt="0"/>
      <dgm:spPr/>
    </dgm:pt>
    <dgm:pt modelId="{54B21F7C-3A57-4C92-ACB6-70B8CA143720}" type="pres">
      <dgm:prSet presAssocID="{BBBCFE54-C737-41AE-8A2D-CF8684B71609}" presName="imageRepeatNode" presStyleLbl="node1" presStyleIdx="1" presStyleCnt="3"/>
      <dgm:spPr/>
      <dgm:t>
        <a:bodyPr/>
        <a:lstStyle/>
        <a:p>
          <a:endParaRPr lang="zh-TW" altLang="en-US"/>
        </a:p>
      </dgm:t>
    </dgm:pt>
    <dgm:pt modelId="{C6FF5E37-08D7-4DA7-9162-5A5602DF1966}" type="pres">
      <dgm:prSet presAssocID="{5B0F0802-7131-4642-9117-BDA52D302818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DCD2E5-BD0B-47EB-8AB6-34D8B91A558D}" type="pres">
      <dgm:prSet presAssocID="{5B0F0802-7131-4642-9117-BDA52D302818}" presName="childText_3" presStyleLbl="node2" presStyleIdx="0" presStyleCnt="0" custLinFactX="-123839" custLinFactNeighborX="-200000" custLinFactNeighborY="-15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8B15EE-BEA2-48D1-AEE5-028C2F8DE99B}" type="pres">
      <dgm:prSet presAssocID="{5B0F0802-7131-4642-9117-BDA52D302818}" presName="accentShape_3" presStyleCnt="0"/>
      <dgm:spPr/>
    </dgm:pt>
    <dgm:pt modelId="{3ACFB651-C442-49A9-AFE5-76C7DA3F1636}" type="pres">
      <dgm:prSet presAssocID="{5B0F0802-7131-4642-9117-BDA52D302818}" presName="imageRepeatNode" presStyleLbl="node1" presStyleIdx="2" presStyleCnt="3" custLinFactX="-100000" custLinFactNeighborX="-129925" custLinFactNeighborY="-1531"/>
      <dgm:spPr/>
      <dgm:t>
        <a:bodyPr/>
        <a:lstStyle/>
        <a:p>
          <a:endParaRPr lang="zh-TW" altLang="en-US"/>
        </a:p>
      </dgm:t>
    </dgm:pt>
  </dgm:ptLst>
  <dgm:cxnLst>
    <dgm:cxn modelId="{E1F7AAD7-4182-4B75-B362-727C801F3C61}" type="presOf" srcId="{C09F4A09-A69F-417A-8788-6085D2DCC2CE}" destId="{EED6FBE0-0187-4617-961B-3A650ECA7B38}" srcOrd="1" destOrd="0" presId="urn:microsoft.com/office/officeart/2009/3/layout/BlockDescendingList"/>
    <dgm:cxn modelId="{03402ED6-69C9-4844-BDB8-B33D4CCF397B}" srcId="{C09F4A09-A69F-417A-8788-6085D2DCC2CE}" destId="{5B9E72F8-C410-4A01-8B27-1D3AC888D6AE}" srcOrd="1" destOrd="0" parTransId="{03F90079-6C9B-44F8-8023-0BA5489DA5AC}" sibTransId="{8A0B8290-EAD1-45F8-8789-2D150A5FB4A3}"/>
    <dgm:cxn modelId="{9AC4B404-32B8-4291-B733-76C690EEF97E}" srcId="{C09F4A09-A69F-417A-8788-6085D2DCC2CE}" destId="{9DF2EB5F-DFDA-49B6-9CA4-DDDB63F8B2E0}" srcOrd="4" destOrd="0" parTransId="{F2FB769A-E698-4904-A52D-6174A156C419}" sibTransId="{C7129292-A2DD-427B-8623-58E2AA1CB096}"/>
    <dgm:cxn modelId="{5AF4B099-D1B0-424B-AA6C-2E0A32DB3DAC}" type="presOf" srcId="{5B0F0802-7131-4642-9117-BDA52D302818}" destId="{3ACFB651-C442-49A9-AFE5-76C7DA3F1636}" srcOrd="1" destOrd="0" presId="urn:microsoft.com/office/officeart/2009/3/layout/BlockDescendingList"/>
    <dgm:cxn modelId="{E2346BEE-56A1-4FD6-87D3-67B912BEA06F}" srcId="{C09F4A09-A69F-417A-8788-6085D2DCC2CE}" destId="{85A6E579-ADAD-47A5-A987-915224D55EDF}" srcOrd="2" destOrd="0" parTransId="{B065C113-2DC7-461A-B3D7-78ECA0D9E6C0}" sibTransId="{5412AA56-F1A8-4DDB-80E5-72F871C20664}"/>
    <dgm:cxn modelId="{FE6247A4-E465-441E-819A-641BF8DE1ACD}" type="presOf" srcId="{9DF2EB5F-DFDA-49B6-9CA4-DDDB63F8B2E0}" destId="{89297094-031E-463C-9879-1CCF0A36D2CB}" srcOrd="0" destOrd="4" presId="urn:microsoft.com/office/officeart/2009/3/layout/BlockDescendingList"/>
    <dgm:cxn modelId="{FA478514-56CE-47A6-80AE-695694D6A44D}" type="presOf" srcId="{F8C8C4B8-2872-4DE7-9960-507CE1C15AA9}" destId="{281FBA1B-E7DA-4AB9-AA47-30E03B9216A5}" srcOrd="0" destOrd="0" presId="urn:microsoft.com/office/officeart/2009/3/layout/BlockDescendingList"/>
    <dgm:cxn modelId="{7541AA5B-9093-4475-95FE-1B40DA666C25}" type="presOf" srcId="{C1BC5FEF-8780-4F71-A8A6-E825243BB476}" destId="{89297094-031E-463C-9879-1CCF0A36D2CB}" srcOrd="0" destOrd="0" presId="urn:microsoft.com/office/officeart/2009/3/layout/BlockDescendingList"/>
    <dgm:cxn modelId="{55B8886E-4716-4E39-A5AA-FBB38F5ED846}" srcId="{C09F4A09-A69F-417A-8788-6085D2DCC2CE}" destId="{EB1F68ED-64FE-4996-8CBB-C1A15935B6C5}" srcOrd="3" destOrd="0" parTransId="{0EB4D983-35C3-45F7-88B9-11F1309B4B0D}" sibTransId="{1BC643A6-BA91-44D7-8DF3-1506FAB269CB}"/>
    <dgm:cxn modelId="{BF3E7BAD-850F-47DD-8015-E160073ADEF3}" srcId="{BBBCFE54-C737-41AE-8A2D-CF8684B71609}" destId="{E9D66A6E-74DC-44C9-8A92-7965B4BE7B82}" srcOrd="0" destOrd="0" parTransId="{7B3D38B1-F228-43A1-8C29-08E9A0BFBB29}" sibTransId="{EC5A00E2-D99C-48C9-B9E2-F9164798DBFA}"/>
    <dgm:cxn modelId="{334C7945-4E57-4985-8857-B9FC3AF2F08D}" type="presOf" srcId="{5B9E72F8-C410-4A01-8B27-1D3AC888D6AE}" destId="{89297094-031E-463C-9879-1CCF0A36D2CB}" srcOrd="0" destOrd="1" presId="urn:microsoft.com/office/officeart/2009/3/layout/BlockDescendingList"/>
    <dgm:cxn modelId="{508BFC8B-92ED-49E0-A66A-00E82183FED2}" type="presOf" srcId="{53CCFAA2-EF42-451B-B1EE-221791796802}" destId="{DBDCD2E5-BD0B-47EB-8AB6-34D8B91A558D}" srcOrd="0" destOrd="0" presId="urn:microsoft.com/office/officeart/2009/3/layout/BlockDescendingList"/>
    <dgm:cxn modelId="{E911E04D-9537-42FF-93A1-FCEFCE61E388}" srcId="{F8C8C4B8-2872-4DE7-9960-507CE1C15AA9}" destId="{BBBCFE54-C737-41AE-8A2D-CF8684B71609}" srcOrd="1" destOrd="0" parTransId="{49B5CAC3-7460-4D99-B892-370FBB9A5ABC}" sibTransId="{60AD1BE3-B388-4124-ABC3-ECF3AE62CFD6}"/>
    <dgm:cxn modelId="{C08CC6C2-FC18-4C22-83AE-181A3CEE1E40}" type="presOf" srcId="{E9D66A6E-74DC-44C9-8A92-7965B4BE7B82}" destId="{5937B2DD-4C54-4009-8C95-FBF5C3AB27F9}" srcOrd="0" destOrd="0" presId="urn:microsoft.com/office/officeart/2009/3/layout/BlockDescendingList"/>
    <dgm:cxn modelId="{C58464C9-BDE1-460D-AD6F-FFD4C3041EE7}" type="presOf" srcId="{C09F4A09-A69F-417A-8788-6085D2DCC2CE}" destId="{3C723659-0E48-44D0-A77A-4A596899D83D}" srcOrd="0" destOrd="0" presId="urn:microsoft.com/office/officeart/2009/3/layout/BlockDescendingList"/>
    <dgm:cxn modelId="{832A5936-9001-4D21-A7FC-835BC34FB8FC}" type="presOf" srcId="{5B0F0802-7131-4642-9117-BDA52D302818}" destId="{C6FF5E37-08D7-4DA7-9162-5A5602DF1966}" srcOrd="0" destOrd="0" presId="urn:microsoft.com/office/officeart/2009/3/layout/BlockDescendingList"/>
    <dgm:cxn modelId="{194A4CD6-28CB-4344-9810-AB7ADCE172F2}" srcId="{F8C8C4B8-2872-4DE7-9960-507CE1C15AA9}" destId="{5B0F0802-7131-4642-9117-BDA52D302818}" srcOrd="2" destOrd="0" parTransId="{A354916C-FBE9-4DB6-AF3B-4134FBF2D8C6}" sibTransId="{BFABC1D6-C209-46FF-A934-858222E66A80}"/>
    <dgm:cxn modelId="{659191A4-655D-4041-B741-B21A2807554D}" srcId="{C09F4A09-A69F-417A-8788-6085D2DCC2CE}" destId="{C1BC5FEF-8780-4F71-A8A6-E825243BB476}" srcOrd="0" destOrd="0" parTransId="{0C414E35-24A1-4053-AB31-C7466AB5B869}" sibTransId="{054860B2-3268-4454-8615-ACA36AF7C007}"/>
    <dgm:cxn modelId="{8F32A05D-4E6B-46CD-8B02-FCAC5904417E}" srcId="{F8C8C4B8-2872-4DE7-9960-507CE1C15AA9}" destId="{C09F4A09-A69F-417A-8788-6085D2DCC2CE}" srcOrd="0" destOrd="0" parTransId="{60329891-976C-41A1-9221-ADCEE292D101}" sibTransId="{C2B203AA-1A81-473D-93A5-02D34E5EAC8D}"/>
    <dgm:cxn modelId="{72396714-8A98-4F78-AF4E-FCBF45250AB8}" type="presOf" srcId="{BBBCFE54-C737-41AE-8A2D-CF8684B71609}" destId="{54B21F7C-3A57-4C92-ACB6-70B8CA143720}" srcOrd="1" destOrd="0" presId="urn:microsoft.com/office/officeart/2009/3/layout/BlockDescendingList"/>
    <dgm:cxn modelId="{DE118AFF-CFF8-41DC-AA9F-2506064A2074}" type="presOf" srcId="{EB1F68ED-64FE-4996-8CBB-C1A15935B6C5}" destId="{89297094-031E-463C-9879-1CCF0A36D2CB}" srcOrd="0" destOrd="3" presId="urn:microsoft.com/office/officeart/2009/3/layout/BlockDescendingList"/>
    <dgm:cxn modelId="{6BA16C4C-FEC7-42E4-8DD4-E00894C28D8C}" type="presOf" srcId="{BBBCFE54-C737-41AE-8A2D-CF8684B71609}" destId="{991B2307-F3B3-4FB6-A49B-2F7381C5DF51}" srcOrd="0" destOrd="0" presId="urn:microsoft.com/office/officeart/2009/3/layout/BlockDescendingList"/>
    <dgm:cxn modelId="{4BACFCC2-1474-44E9-92B2-278E4CE9EA4D}" type="presOf" srcId="{85A6E579-ADAD-47A5-A987-915224D55EDF}" destId="{89297094-031E-463C-9879-1CCF0A36D2CB}" srcOrd="0" destOrd="2" presId="urn:microsoft.com/office/officeart/2009/3/layout/BlockDescendingList"/>
    <dgm:cxn modelId="{0CFAB183-0F7E-48A9-9C79-D623C075A7A6}" srcId="{5B0F0802-7131-4642-9117-BDA52D302818}" destId="{53CCFAA2-EF42-451B-B1EE-221791796802}" srcOrd="0" destOrd="0" parTransId="{51330BBB-10EC-4408-86A4-1C46EB0D656E}" sibTransId="{2096BB9E-DB9F-4FAE-A655-86859D8824EE}"/>
    <dgm:cxn modelId="{9E250B10-D210-45DF-89D4-29DBC6214994}" type="presParOf" srcId="{281FBA1B-E7DA-4AB9-AA47-30E03B9216A5}" destId="{3C723659-0E48-44D0-A77A-4A596899D83D}" srcOrd="0" destOrd="0" presId="urn:microsoft.com/office/officeart/2009/3/layout/BlockDescendingList"/>
    <dgm:cxn modelId="{B2C20BC8-A1DC-4EC0-8536-499CBD13D282}" type="presParOf" srcId="{281FBA1B-E7DA-4AB9-AA47-30E03B9216A5}" destId="{89297094-031E-463C-9879-1CCF0A36D2CB}" srcOrd="1" destOrd="0" presId="urn:microsoft.com/office/officeart/2009/3/layout/BlockDescendingList"/>
    <dgm:cxn modelId="{B290C04F-20F8-4CFC-823E-C2E51D27370D}" type="presParOf" srcId="{281FBA1B-E7DA-4AB9-AA47-30E03B9216A5}" destId="{5F26B957-486B-4A19-B3E6-2B75A2995BBD}" srcOrd="2" destOrd="0" presId="urn:microsoft.com/office/officeart/2009/3/layout/BlockDescendingList"/>
    <dgm:cxn modelId="{0D3CF067-71EA-43B8-8354-CA14F9AED765}" type="presParOf" srcId="{5F26B957-486B-4A19-B3E6-2B75A2995BBD}" destId="{EED6FBE0-0187-4617-961B-3A650ECA7B38}" srcOrd="0" destOrd="0" presId="urn:microsoft.com/office/officeart/2009/3/layout/BlockDescendingList"/>
    <dgm:cxn modelId="{45F49496-A221-4238-A2E7-AA7F5D5D8307}" type="presParOf" srcId="{281FBA1B-E7DA-4AB9-AA47-30E03B9216A5}" destId="{991B2307-F3B3-4FB6-A49B-2F7381C5DF51}" srcOrd="3" destOrd="0" presId="urn:microsoft.com/office/officeart/2009/3/layout/BlockDescendingList"/>
    <dgm:cxn modelId="{850329C8-F1A3-4683-A5B9-8E880DCF34E1}" type="presParOf" srcId="{281FBA1B-E7DA-4AB9-AA47-30E03B9216A5}" destId="{5937B2DD-4C54-4009-8C95-FBF5C3AB27F9}" srcOrd="4" destOrd="0" presId="urn:microsoft.com/office/officeart/2009/3/layout/BlockDescendingList"/>
    <dgm:cxn modelId="{B4A19E7E-3B94-42E4-8781-CC2DD33B87AA}" type="presParOf" srcId="{281FBA1B-E7DA-4AB9-AA47-30E03B9216A5}" destId="{E1DFA62A-D871-4B2E-9237-BFF2A36CA933}" srcOrd="5" destOrd="0" presId="urn:microsoft.com/office/officeart/2009/3/layout/BlockDescendingList"/>
    <dgm:cxn modelId="{BA431D1C-34C1-4380-9477-5EADF72D02DD}" type="presParOf" srcId="{E1DFA62A-D871-4B2E-9237-BFF2A36CA933}" destId="{54B21F7C-3A57-4C92-ACB6-70B8CA143720}" srcOrd="0" destOrd="0" presId="urn:microsoft.com/office/officeart/2009/3/layout/BlockDescendingList"/>
    <dgm:cxn modelId="{220F6C33-690C-463B-A381-A9F944A1ADD1}" type="presParOf" srcId="{281FBA1B-E7DA-4AB9-AA47-30E03B9216A5}" destId="{C6FF5E37-08D7-4DA7-9162-5A5602DF1966}" srcOrd="6" destOrd="0" presId="urn:microsoft.com/office/officeart/2009/3/layout/BlockDescendingList"/>
    <dgm:cxn modelId="{BD6D0225-84D6-4171-9727-FF2AEA05854B}" type="presParOf" srcId="{281FBA1B-E7DA-4AB9-AA47-30E03B9216A5}" destId="{DBDCD2E5-BD0B-47EB-8AB6-34D8B91A558D}" srcOrd="7" destOrd="0" presId="urn:microsoft.com/office/officeart/2009/3/layout/BlockDescendingList"/>
    <dgm:cxn modelId="{E18212A1-409F-42C3-BA12-C633117B95D4}" type="presParOf" srcId="{281FBA1B-E7DA-4AB9-AA47-30E03B9216A5}" destId="{698B15EE-BEA2-48D1-AEE5-028C2F8DE99B}" srcOrd="8" destOrd="0" presId="urn:microsoft.com/office/officeart/2009/3/layout/BlockDescendingList"/>
    <dgm:cxn modelId="{DBE29FA7-5C2C-4648-942B-34273646BD43}" type="presParOf" srcId="{698B15EE-BEA2-48D1-AEE5-028C2F8DE99B}" destId="{3ACFB651-C442-49A9-AFE5-76C7DA3F1636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C8C4B8-2872-4DE7-9960-507CE1C15AA9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09F4A09-A69F-417A-8788-6085D2DCC2CE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資料內容</a:t>
          </a:r>
          <a:endParaRPr lang="zh-TW" altLang="en-US" dirty="0">
            <a:solidFill>
              <a:srgbClr val="000000"/>
            </a:solidFill>
          </a:endParaRPr>
        </a:p>
      </dgm:t>
    </dgm:pt>
    <dgm:pt modelId="{60329891-976C-41A1-9221-ADCEE292D101}" type="par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2B203AA-1A81-473D-93A5-02D34E5EAC8D}" type="sibTrans" cxnId="{8F32A05D-4E6B-46CD-8B02-FCAC5904417E}">
      <dgm:prSet/>
      <dgm:spPr/>
      <dgm:t>
        <a:bodyPr/>
        <a:lstStyle/>
        <a:p>
          <a:endParaRPr lang="zh-TW" altLang="en-US"/>
        </a:p>
      </dgm:t>
    </dgm:pt>
    <dgm:pt modelId="{C1BC5FEF-8780-4F71-A8A6-E825243BB476}">
      <dgm:prSet phldrT="[文字]"/>
      <dgm:spPr/>
      <dgm:t>
        <a:bodyPr/>
        <a:lstStyle/>
        <a:p>
          <a:r>
            <a:rPr lang="zh-TW" altLang="en-US" dirty="0" smtClean="0"/>
            <a:t>最大值</a:t>
          </a:r>
          <a:endParaRPr lang="en-US" altLang="zh-TW" dirty="0" smtClean="0"/>
        </a:p>
        <a:p>
          <a:r>
            <a:rPr lang="en-US" altLang="zh-TW" dirty="0" smtClean="0"/>
            <a:t>(maximum)</a:t>
          </a:r>
          <a:endParaRPr lang="zh-TW" altLang="en-US" dirty="0"/>
        </a:p>
      </dgm:t>
    </dgm:pt>
    <dgm:pt modelId="{0C414E35-24A1-4053-AB31-C7466AB5B869}" type="par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054860B2-3268-4454-8615-ACA36AF7C007}" type="sibTrans" cxnId="{659191A4-655D-4041-B741-B21A2807554D}">
      <dgm:prSet/>
      <dgm:spPr/>
      <dgm:t>
        <a:bodyPr/>
        <a:lstStyle/>
        <a:p>
          <a:endParaRPr lang="zh-TW" altLang="en-US"/>
        </a:p>
      </dgm:t>
    </dgm:pt>
    <dgm:pt modelId="{BBBCFE54-C737-41AE-8A2D-CF8684B71609}">
      <dgm:prSet phldrT="[文字]"/>
      <dgm:spPr/>
      <dgm:t>
        <a:bodyPr/>
        <a:lstStyle/>
        <a:p>
          <a:r>
            <a:rPr lang="zh-TW" altLang="en-US" dirty="0" smtClean="0">
              <a:solidFill>
                <a:srgbClr val="000000"/>
              </a:solidFill>
            </a:rPr>
            <a:t>資料分類</a:t>
          </a:r>
          <a:endParaRPr lang="zh-TW" altLang="en-US" dirty="0">
            <a:solidFill>
              <a:srgbClr val="000000"/>
            </a:solidFill>
          </a:endParaRPr>
        </a:p>
      </dgm:t>
    </dgm:pt>
    <dgm:pt modelId="{49B5CAC3-7460-4D99-B892-370FBB9A5ABC}" type="par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60AD1BE3-B388-4124-ABC3-ECF3AE62CFD6}" type="sibTrans" cxnId="{E911E04D-9537-42FF-93A1-FCEFCE61E388}">
      <dgm:prSet/>
      <dgm:spPr/>
      <dgm:t>
        <a:bodyPr/>
        <a:lstStyle/>
        <a:p>
          <a:endParaRPr lang="zh-TW" altLang="en-US"/>
        </a:p>
      </dgm:t>
    </dgm:pt>
    <dgm:pt modelId="{E9D66A6E-74DC-44C9-8A92-7965B4BE7B82}">
      <dgm:prSet phldrT="[文字]"/>
      <dgm:spPr/>
      <dgm:t>
        <a:bodyPr/>
        <a:lstStyle/>
        <a:p>
          <a:r>
            <a:rPr lang="zh-TW" altLang="en-US" dirty="0" smtClean="0"/>
            <a:t>輸出類</a:t>
          </a:r>
          <a:endParaRPr lang="en-US" altLang="zh-TW" dirty="0" smtClean="0"/>
        </a:p>
        <a:p>
          <a:r>
            <a:rPr lang="en-US" altLang="zh-TW" dirty="0" smtClean="0"/>
            <a:t>(TID_OUTPUT)</a:t>
          </a:r>
        </a:p>
        <a:p>
          <a:r>
            <a:rPr lang="zh-TW" altLang="en-US" dirty="0" smtClean="0"/>
            <a:t>輸入類</a:t>
          </a:r>
          <a:endParaRPr lang="en-US" altLang="zh-TW" dirty="0" smtClean="0"/>
        </a:p>
        <a:p>
          <a:r>
            <a:rPr lang="en-US" altLang="zh-TW" dirty="0" smtClean="0"/>
            <a:t>(TID_INPUT)</a:t>
          </a:r>
        </a:p>
        <a:p>
          <a:r>
            <a:rPr lang="zh-TW" altLang="en-US" dirty="0" smtClean="0"/>
            <a:t>特性類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/>
            <a:t>TID_Feature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7B3D38B1-F228-43A1-8C29-08E9A0BFBB29}" type="par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EC5A00E2-D99C-48C9-B9E2-F9164798DBFA}" type="sibTrans" cxnId="{BF3E7BAD-850F-47DD-8015-E160073ADEF3}">
      <dgm:prSet/>
      <dgm:spPr/>
      <dgm:t>
        <a:bodyPr/>
        <a:lstStyle/>
        <a:p>
          <a:endParaRPr lang="zh-TW" altLang="en-US"/>
        </a:p>
      </dgm:t>
    </dgm:pt>
    <dgm:pt modelId="{5B0F0802-7131-4642-9117-BDA52D302818}">
      <dgm:prSet phldrT="[文字]"/>
      <dgm:spPr/>
      <dgm:t>
        <a:bodyPr/>
        <a:lstStyle/>
        <a:p>
          <a:endParaRPr lang="zh-TW" altLang="en-US" dirty="0"/>
        </a:p>
      </dgm:t>
    </dgm:pt>
    <dgm:pt modelId="{A354916C-FBE9-4DB6-AF3B-4134FBF2D8C6}" type="par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BFABC1D6-C209-46FF-A934-858222E66A80}" type="sibTrans" cxnId="{194A4CD6-28CB-4344-9810-AB7ADCE172F2}">
      <dgm:prSet/>
      <dgm:spPr/>
      <dgm:t>
        <a:bodyPr/>
        <a:lstStyle/>
        <a:p>
          <a:endParaRPr lang="zh-TW" altLang="en-US"/>
        </a:p>
      </dgm:t>
    </dgm:pt>
    <dgm:pt modelId="{53CCFAA2-EF42-451B-B1EE-221791796802}">
      <dgm:prSet phldrT="[文字]"/>
      <dgm:spPr/>
      <dgm:t>
        <a:bodyPr/>
        <a:lstStyle/>
        <a:p>
          <a:r>
            <a:rPr lang="zh-TW" altLang="en-US" dirty="0" smtClean="0"/>
            <a:t>感測器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/>
            <a:t>TID_Device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1330BBB-10EC-4408-86A4-1C46EB0D656E}" type="par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2096BB9E-DB9F-4FAE-A655-86859D8824EE}" type="sibTrans" cxnId="{0CFAB183-0F7E-48A9-9C79-D623C075A7A6}">
      <dgm:prSet/>
      <dgm:spPr/>
      <dgm:t>
        <a:bodyPr/>
        <a:lstStyle/>
        <a:p>
          <a:endParaRPr lang="zh-TW" altLang="en-US"/>
        </a:p>
      </dgm:t>
    </dgm:pt>
    <dgm:pt modelId="{5B9E72F8-C410-4A01-8B27-1D3AC888D6AE}">
      <dgm:prSet phldrT="[文字]"/>
      <dgm:spPr/>
      <dgm:t>
        <a:bodyPr/>
        <a:lstStyle/>
        <a:p>
          <a:r>
            <a:rPr lang="zh-TW" altLang="en-US" dirty="0" smtClean="0"/>
            <a:t>最小值</a:t>
          </a:r>
          <a:endParaRPr lang="en-US" altLang="zh-TW" dirty="0" smtClean="0"/>
        </a:p>
        <a:p>
          <a:r>
            <a:rPr lang="en-US" altLang="zh-TW" dirty="0" smtClean="0"/>
            <a:t>(minimum)</a:t>
          </a:r>
          <a:endParaRPr lang="zh-TW" altLang="en-US" dirty="0"/>
        </a:p>
      </dgm:t>
    </dgm:pt>
    <dgm:pt modelId="{03F90079-6C9B-44F8-8023-0BA5489DA5AC}" type="par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A0B8290-EAD1-45F8-8789-2D150A5FB4A3}" type="sibTrans" cxnId="{03402ED6-69C9-4844-BDB8-B33D4CCF397B}">
      <dgm:prSet/>
      <dgm:spPr/>
      <dgm:t>
        <a:bodyPr/>
        <a:lstStyle/>
        <a:p>
          <a:endParaRPr lang="zh-TW" altLang="en-US"/>
        </a:p>
      </dgm:t>
    </dgm:pt>
    <dgm:pt modelId="{85A6E579-ADAD-47A5-A987-915224D55EDF}">
      <dgm:prSet phldrT="[文字]"/>
      <dgm:spPr/>
      <dgm:t>
        <a:bodyPr/>
        <a:lstStyle/>
        <a:p>
          <a:r>
            <a:rPr lang="zh-TW" altLang="en-US" dirty="0" smtClean="0"/>
            <a:t>資料長度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/>
            <a:t>datalen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B065C113-2DC7-461A-B3D7-78ECA0D9E6C0}" type="par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5412AA56-F1A8-4DDB-80E5-72F871C20664}" type="sibTrans" cxnId="{E2346BEE-56A1-4FD6-87D3-67B912BEA06F}">
      <dgm:prSet/>
      <dgm:spPr/>
      <dgm:t>
        <a:bodyPr/>
        <a:lstStyle/>
        <a:p>
          <a:endParaRPr lang="zh-TW" altLang="en-US"/>
        </a:p>
      </dgm:t>
    </dgm:pt>
    <dgm:pt modelId="{EB1F68ED-64FE-4996-8CBB-C1A15935B6C5}">
      <dgm:prSet phldrT="[文字]"/>
      <dgm:spPr/>
      <dgm:t>
        <a:bodyPr/>
        <a:lstStyle/>
        <a:p>
          <a:r>
            <a:rPr lang="zh-TW" altLang="en-US" dirty="0" smtClean="0"/>
            <a:t>資料位置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/>
            <a:t>arg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0EB4D983-35C3-45F7-88B9-11F1309B4B0D}" type="par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1BC643A6-BA91-44D7-8DF3-1506FAB269CB}" type="sibTrans" cxnId="{55B8886E-4716-4E39-A5AA-FBB38F5ED846}">
      <dgm:prSet/>
      <dgm:spPr/>
      <dgm:t>
        <a:bodyPr/>
        <a:lstStyle/>
        <a:p>
          <a:endParaRPr lang="zh-TW" altLang="en-US"/>
        </a:p>
      </dgm:t>
    </dgm:pt>
    <dgm:pt modelId="{9DF2EB5F-DFDA-49B6-9CA4-DDDB63F8B2E0}">
      <dgm:prSet phldrT="[文字]"/>
      <dgm:spPr/>
      <dgm:t>
        <a:bodyPr/>
        <a:lstStyle/>
        <a:p>
          <a:r>
            <a:rPr lang="zh-TW" altLang="en-US" dirty="0" smtClean="0"/>
            <a:t>資料內容</a:t>
          </a:r>
          <a:endParaRPr lang="en-US" altLang="zh-TW" dirty="0" smtClean="0"/>
        </a:p>
        <a:p>
          <a:r>
            <a:rPr lang="en-US" altLang="zh-TW" dirty="0" smtClean="0"/>
            <a:t>(value)</a:t>
          </a:r>
        </a:p>
        <a:p>
          <a:r>
            <a:rPr lang="zh-TW" altLang="en-US" dirty="0" smtClean="0"/>
            <a:t>資料總數</a:t>
          </a:r>
          <a:r>
            <a:rPr lang="en-US" altLang="zh-TW" dirty="0" smtClean="0"/>
            <a:t>(</a:t>
          </a:r>
          <a:r>
            <a:rPr lang="zh-TW" altLang="en-US" dirty="0" smtClean="0"/>
            <a:t>每一類</a:t>
          </a:r>
          <a:r>
            <a:rPr lang="en-US" altLang="zh-TW" dirty="0" smtClean="0"/>
            <a:t>)</a:t>
          </a:r>
        </a:p>
        <a:p>
          <a:r>
            <a:rPr lang="en-US" altLang="zh-TW" dirty="0" smtClean="0"/>
            <a:t>(</a:t>
          </a:r>
          <a:r>
            <a:rPr lang="en-US" altLang="zh-TW" dirty="0" err="1" smtClean="0"/>
            <a:t>dataNum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F2FB769A-E698-4904-A52D-6174A156C419}" type="par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C7129292-A2DD-427B-8623-58E2AA1CB096}" type="sibTrans" cxnId="{9AC4B404-32B8-4291-B733-76C690EEF97E}">
      <dgm:prSet/>
      <dgm:spPr/>
      <dgm:t>
        <a:bodyPr/>
        <a:lstStyle/>
        <a:p>
          <a:endParaRPr lang="zh-TW" altLang="en-US"/>
        </a:p>
      </dgm:t>
    </dgm:pt>
    <dgm:pt modelId="{281FBA1B-E7DA-4AB9-AA47-30E03B9216A5}" type="pres">
      <dgm:prSet presAssocID="{F8C8C4B8-2872-4DE7-9960-507CE1C15AA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3C723659-0E48-44D0-A77A-4A596899D83D}" type="pres">
      <dgm:prSet presAssocID="{C09F4A09-A69F-417A-8788-6085D2DCC2CE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297094-031E-463C-9879-1CCF0A36D2CB}" type="pres">
      <dgm:prSet presAssocID="{C09F4A09-A69F-417A-8788-6085D2DCC2CE}" presName="childText_1" presStyleLbl="node1" presStyleIdx="0" presStyleCnt="3" custLinFactX="131723" custLinFactNeighborX="200000" custLinFactNeighborY="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26B957-486B-4A19-B3E6-2B75A2995BBD}" type="pres">
      <dgm:prSet presAssocID="{C09F4A09-A69F-417A-8788-6085D2DCC2CE}" presName="accentShape_1" presStyleCnt="0"/>
      <dgm:spPr/>
    </dgm:pt>
    <dgm:pt modelId="{EED6FBE0-0187-4617-961B-3A650ECA7B38}" type="pres">
      <dgm:prSet presAssocID="{C09F4A09-A69F-417A-8788-6085D2DCC2CE}" presName="imageRepeatNode" presStyleLbl="node1" presStyleIdx="0" presStyleCnt="3" custScaleY="99399" custLinFactX="100000" custLinFactNeighborX="135523" custLinFactNeighborY="393"/>
      <dgm:spPr/>
      <dgm:t>
        <a:bodyPr/>
        <a:lstStyle/>
        <a:p>
          <a:endParaRPr lang="zh-TW" altLang="en-US"/>
        </a:p>
      </dgm:t>
    </dgm:pt>
    <dgm:pt modelId="{991B2307-F3B3-4FB6-A49B-2F7381C5DF51}" type="pres">
      <dgm:prSet presAssocID="{BBBCFE54-C737-41AE-8A2D-CF8684B71609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37B2DD-4C54-4009-8C95-FBF5C3AB27F9}" type="pres">
      <dgm:prSet presAssocID="{BBBCFE54-C737-41AE-8A2D-CF8684B71609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DFA62A-D871-4B2E-9237-BFF2A36CA933}" type="pres">
      <dgm:prSet presAssocID="{BBBCFE54-C737-41AE-8A2D-CF8684B71609}" presName="accentShape_2" presStyleCnt="0"/>
      <dgm:spPr/>
    </dgm:pt>
    <dgm:pt modelId="{54B21F7C-3A57-4C92-ACB6-70B8CA143720}" type="pres">
      <dgm:prSet presAssocID="{BBBCFE54-C737-41AE-8A2D-CF8684B71609}" presName="imageRepeatNode" presStyleLbl="node1" presStyleIdx="1" presStyleCnt="3"/>
      <dgm:spPr/>
      <dgm:t>
        <a:bodyPr/>
        <a:lstStyle/>
        <a:p>
          <a:endParaRPr lang="zh-TW" altLang="en-US"/>
        </a:p>
      </dgm:t>
    </dgm:pt>
    <dgm:pt modelId="{C6FF5E37-08D7-4DA7-9162-5A5602DF1966}" type="pres">
      <dgm:prSet presAssocID="{5B0F0802-7131-4642-9117-BDA52D302818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DCD2E5-BD0B-47EB-8AB6-34D8B91A558D}" type="pres">
      <dgm:prSet presAssocID="{5B0F0802-7131-4642-9117-BDA52D302818}" presName="childText_3" presStyleLbl="node2" presStyleIdx="0" presStyleCnt="0" custScaleX="129487" custLinFactX="-104844" custLinFactNeighborX="-200000" custLinFactNeighborY="-3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8B15EE-BEA2-48D1-AEE5-028C2F8DE99B}" type="pres">
      <dgm:prSet presAssocID="{5B0F0802-7131-4642-9117-BDA52D302818}" presName="accentShape_3" presStyleCnt="0"/>
      <dgm:spPr/>
    </dgm:pt>
    <dgm:pt modelId="{3ACFB651-C442-49A9-AFE5-76C7DA3F1636}" type="pres">
      <dgm:prSet presAssocID="{5B0F0802-7131-4642-9117-BDA52D302818}" presName="imageRepeatNode" presStyleLbl="node1" presStyleIdx="2" presStyleCnt="3" custLinFactX="-100000" custLinFactNeighborX="-129925" custLinFactNeighborY="-1531"/>
      <dgm:spPr/>
      <dgm:t>
        <a:bodyPr/>
        <a:lstStyle/>
        <a:p>
          <a:endParaRPr lang="zh-TW" altLang="en-US"/>
        </a:p>
      </dgm:t>
    </dgm:pt>
  </dgm:ptLst>
  <dgm:cxnLst>
    <dgm:cxn modelId="{027FA96A-6DD3-426A-8BD6-C6C3872C01E0}" type="presOf" srcId="{9DF2EB5F-DFDA-49B6-9CA4-DDDB63F8B2E0}" destId="{89297094-031E-463C-9879-1CCF0A36D2CB}" srcOrd="0" destOrd="4" presId="urn:microsoft.com/office/officeart/2009/3/layout/BlockDescendingList"/>
    <dgm:cxn modelId="{95593328-6FC2-4B12-9AAA-A401934599FF}" type="presOf" srcId="{C09F4A09-A69F-417A-8788-6085D2DCC2CE}" destId="{3C723659-0E48-44D0-A77A-4A596899D83D}" srcOrd="0" destOrd="0" presId="urn:microsoft.com/office/officeart/2009/3/layout/BlockDescendingList"/>
    <dgm:cxn modelId="{78050A99-7F97-437B-BFEF-54C075FCB820}" type="presOf" srcId="{C09F4A09-A69F-417A-8788-6085D2DCC2CE}" destId="{EED6FBE0-0187-4617-961B-3A650ECA7B38}" srcOrd="1" destOrd="0" presId="urn:microsoft.com/office/officeart/2009/3/layout/BlockDescendingList"/>
    <dgm:cxn modelId="{03402ED6-69C9-4844-BDB8-B33D4CCF397B}" srcId="{C09F4A09-A69F-417A-8788-6085D2DCC2CE}" destId="{5B9E72F8-C410-4A01-8B27-1D3AC888D6AE}" srcOrd="1" destOrd="0" parTransId="{03F90079-6C9B-44F8-8023-0BA5489DA5AC}" sibTransId="{8A0B8290-EAD1-45F8-8789-2D150A5FB4A3}"/>
    <dgm:cxn modelId="{9AC4B404-32B8-4291-B733-76C690EEF97E}" srcId="{C09F4A09-A69F-417A-8788-6085D2DCC2CE}" destId="{9DF2EB5F-DFDA-49B6-9CA4-DDDB63F8B2E0}" srcOrd="4" destOrd="0" parTransId="{F2FB769A-E698-4904-A52D-6174A156C419}" sibTransId="{C7129292-A2DD-427B-8623-58E2AA1CB096}"/>
    <dgm:cxn modelId="{E2346BEE-56A1-4FD6-87D3-67B912BEA06F}" srcId="{C09F4A09-A69F-417A-8788-6085D2DCC2CE}" destId="{85A6E579-ADAD-47A5-A987-915224D55EDF}" srcOrd="2" destOrd="0" parTransId="{B065C113-2DC7-461A-B3D7-78ECA0D9E6C0}" sibTransId="{5412AA56-F1A8-4DDB-80E5-72F871C20664}"/>
    <dgm:cxn modelId="{74FC29BE-CA68-42D3-A900-D270EF81220D}" type="presOf" srcId="{F8C8C4B8-2872-4DE7-9960-507CE1C15AA9}" destId="{281FBA1B-E7DA-4AB9-AA47-30E03B9216A5}" srcOrd="0" destOrd="0" presId="urn:microsoft.com/office/officeart/2009/3/layout/BlockDescendingList"/>
    <dgm:cxn modelId="{079935A9-EB1F-489C-B9E7-1C02A3213BA3}" type="presOf" srcId="{C1BC5FEF-8780-4F71-A8A6-E825243BB476}" destId="{89297094-031E-463C-9879-1CCF0A36D2CB}" srcOrd="0" destOrd="0" presId="urn:microsoft.com/office/officeart/2009/3/layout/BlockDescendingList"/>
    <dgm:cxn modelId="{54E4D2CB-02CE-4AD5-8927-7FEC19E82ECE}" type="presOf" srcId="{5B0F0802-7131-4642-9117-BDA52D302818}" destId="{3ACFB651-C442-49A9-AFE5-76C7DA3F1636}" srcOrd="1" destOrd="0" presId="urn:microsoft.com/office/officeart/2009/3/layout/BlockDescendingList"/>
    <dgm:cxn modelId="{BF3E7BAD-850F-47DD-8015-E160073ADEF3}" srcId="{BBBCFE54-C737-41AE-8A2D-CF8684B71609}" destId="{E9D66A6E-74DC-44C9-8A92-7965B4BE7B82}" srcOrd="0" destOrd="0" parTransId="{7B3D38B1-F228-43A1-8C29-08E9A0BFBB29}" sibTransId="{EC5A00E2-D99C-48C9-B9E2-F9164798DBFA}"/>
    <dgm:cxn modelId="{55B8886E-4716-4E39-A5AA-FBB38F5ED846}" srcId="{C09F4A09-A69F-417A-8788-6085D2DCC2CE}" destId="{EB1F68ED-64FE-4996-8CBB-C1A15935B6C5}" srcOrd="3" destOrd="0" parTransId="{0EB4D983-35C3-45F7-88B9-11F1309B4B0D}" sibTransId="{1BC643A6-BA91-44D7-8DF3-1506FAB269CB}"/>
    <dgm:cxn modelId="{4D37F32E-4A71-4492-BFB7-A3DBD85936E7}" type="presOf" srcId="{BBBCFE54-C737-41AE-8A2D-CF8684B71609}" destId="{991B2307-F3B3-4FB6-A49B-2F7381C5DF51}" srcOrd="0" destOrd="0" presId="urn:microsoft.com/office/officeart/2009/3/layout/BlockDescendingList"/>
    <dgm:cxn modelId="{58D401B7-CF7C-4269-89C4-0BC46B7D029B}" type="presOf" srcId="{5B9E72F8-C410-4A01-8B27-1D3AC888D6AE}" destId="{89297094-031E-463C-9879-1CCF0A36D2CB}" srcOrd="0" destOrd="1" presId="urn:microsoft.com/office/officeart/2009/3/layout/BlockDescendingList"/>
    <dgm:cxn modelId="{3FA0CD7F-1F7F-4B52-9170-C9630E0C6C82}" type="presOf" srcId="{EB1F68ED-64FE-4996-8CBB-C1A15935B6C5}" destId="{89297094-031E-463C-9879-1CCF0A36D2CB}" srcOrd="0" destOrd="3" presId="urn:microsoft.com/office/officeart/2009/3/layout/BlockDescendingList"/>
    <dgm:cxn modelId="{C6A5C2DB-CE90-4E8C-8B0E-8C8DAF970586}" type="presOf" srcId="{5B0F0802-7131-4642-9117-BDA52D302818}" destId="{C6FF5E37-08D7-4DA7-9162-5A5602DF1966}" srcOrd="0" destOrd="0" presId="urn:microsoft.com/office/officeart/2009/3/layout/BlockDescendingList"/>
    <dgm:cxn modelId="{E911E04D-9537-42FF-93A1-FCEFCE61E388}" srcId="{F8C8C4B8-2872-4DE7-9960-507CE1C15AA9}" destId="{BBBCFE54-C737-41AE-8A2D-CF8684B71609}" srcOrd="1" destOrd="0" parTransId="{49B5CAC3-7460-4D99-B892-370FBB9A5ABC}" sibTransId="{60AD1BE3-B388-4124-ABC3-ECF3AE62CFD6}"/>
    <dgm:cxn modelId="{DFB24E5E-A7AA-402E-9EB6-B5CF1E54E32E}" type="presOf" srcId="{BBBCFE54-C737-41AE-8A2D-CF8684B71609}" destId="{54B21F7C-3A57-4C92-ACB6-70B8CA143720}" srcOrd="1" destOrd="0" presId="urn:microsoft.com/office/officeart/2009/3/layout/BlockDescendingList"/>
    <dgm:cxn modelId="{3B0E79D4-31BF-4041-8181-9FAD89C499CF}" type="presOf" srcId="{E9D66A6E-74DC-44C9-8A92-7965B4BE7B82}" destId="{5937B2DD-4C54-4009-8C95-FBF5C3AB27F9}" srcOrd="0" destOrd="0" presId="urn:microsoft.com/office/officeart/2009/3/layout/BlockDescendingList"/>
    <dgm:cxn modelId="{194A4CD6-28CB-4344-9810-AB7ADCE172F2}" srcId="{F8C8C4B8-2872-4DE7-9960-507CE1C15AA9}" destId="{5B0F0802-7131-4642-9117-BDA52D302818}" srcOrd="2" destOrd="0" parTransId="{A354916C-FBE9-4DB6-AF3B-4134FBF2D8C6}" sibTransId="{BFABC1D6-C209-46FF-A934-858222E66A80}"/>
    <dgm:cxn modelId="{659191A4-655D-4041-B741-B21A2807554D}" srcId="{C09F4A09-A69F-417A-8788-6085D2DCC2CE}" destId="{C1BC5FEF-8780-4F71-A8A6-E825243BB476}" srcOrd="0" destOrd="0" parTransId="{0C414E35-24A1-4053-AB31-C7466AB5B869}" sibTransId="{054860B2-3268-4454-8615-ACA36AF7C007}"/>
    <dgm:cxn modelId="{8F32A05D-4E6B-46CD-8B02-FCAC5904417E}" srcId="{F8C8C4B8-2872-4DE7-9960-507CE1C15AA9}" destId="{C09F4A09-A69F-417A-8788-6085D2DCC2CE}" srcOrd="0" destOrd="0" parTransId="{60329891-976C-41A1-9221-ADCEE292D101}" sibTransId="{C2B203AA-1A81-473D-93A5-02D34E5EAC8D}"/>
    <dgm:cxn modelId="{0CFAB183-0F7E-48A9-9C79-D623C075A7A6}" srcId="{5B0F0802-7131-4642-9117-BDA52D302818}" destId="{53CCFAA2-EF42-451B-B1EE-221791796802}" srcOrd="0" destOrd="0" parTransId="{51330BBB-10EC-4408-86A4-1C46EB0D656E}" sibTransId="{2096BB9E-DB9F-4FAE-A655-86859D8824EE}"/>
    <dgm:cxn modelId="{33D07EFC-C0F2-4E4A-8E79-DEFF52988FF5}" type="presOf" srcId="{53CCFAA2-EF42-451B-B1EE-221791796802}" destId="{DBDCD2E5-BD0B-47EB-8AB6-34D8B91A558D}" srcOrd="0" destOrd="0" presId="urn:microsoft.com/office/officeart/2009/3/layout/BlockDescendingList"/>
    <dgm:cxn modelId="{7418BCAB-025E-4BF2-A848-BFECB1E2E8F7}" type="presOf" srcId="{85A6E579-ADAD-47A5-A987-915224D55EDF}" destId="{89297094-031E-463C-9879-1CCF0A36D2CB}" srcOrd="0" destOrd="2" presId="urn:microsoft.com/office/officeart/2009/3/layout/BlockDescendingList"/>
    <dgm:cxn modelId="{F39229C7-B330-48AF-BE20-945CD9500925}" type="presParOf" srcId="{281FBA1B-E7DA-4AB9-AA47-30E03B9216A5}" destId="{3C723659-0E48-44D0-A77A-4A596899D83D}" srcOrd="0" destOrd="0" presId="urn:microsoft.com/office/officeart/2009/3/layout/BlockDescendingList"/>
    <dgm:cxn modelId="{5938FBC8-3A7C-484B-B64F-AE87067A2EF1}" type="presParOf" srcId="{281FBA1B-E7DA-4AB9-AA47-30E03B9216A5}" destId="{89297094-031E-463C-9879-1CCF0A36D2CB}" srcOrd="1" destOrd="0" presId="urn:microsoft.com/office/officeart/2009/3/layout/BlockDescendingList"/>
    <dgm:cxn modelId="{8CD4BB07-4358-4ED4-827F-0D617563A364}" type="presParOf" srcId="{281FBA1B-E7DA-4AB9-AA47-30E03B9216A5}" destId="{5F26B957-486B-4A19-B3E6-2B75A2995BBD}" srcOrd="2" destOrd="0" presId="urn:microsoft.com/office/officeart/2009/3/layout/BlockDescendingList"/>
    <dgm:cxn modelId="{1E540B9B-94E7-42D5-B1FC-278D56EB8312}" type="presParOf" srcId="{5F26B957-486B-4A19-B3E6-2B75A2995BBD}" destId="{EED6FBE0-0187-4617-961B-3A650ECA7B38}" srcOrd="0" destOrd="0" presId="urn:microsoft.com/office/officeart/2009/3/layout/BlockDescendingList"/>
    <dgm:cxn modelId="{DB0AF290-58EE-44BE-9095-C494A7F3F624}" type="presParOf" srcId="{281FBA1B-E7DA-4AB9-AA47-30E03B9216A5}" destId="{991B2307-F3B3-4FB6-A49B-2F7381C5DF51}" srcOrd="3" destOrd="0" presId="urn:microsoft.com/office/officeart/2009/3/layout/BlockDescendingList"/>
    <dgm:cxn modelId="{04D274E5-B88F-4BF6-A639-B1B3DBDC5F9C}" type="presParOf" srcId="{281FBA1B-E7DA-4AB9-AA47-30E03B9216A5}" destId="{5937B2DD-4C54-4009-8C95-FBF5C3AB27F9}" srcOrd="4" destOrd="0" presId="urn:microsoft.com/office/officeart/2009/3/layout/BlockDescendingList"/>
    <dgm:cxn modelId="{91DBCFCF-1ECC-49E8-A023-0BAE4C604E30}" type="presParOf" srcId="{281FBA1B-E7DA-4AB9-AA47-30E03B9216A5}" destId="{E1DFA62A-D871-4B2E-9237-BFF2A36CA933}" srcOrd="5" destOrd="0" presId="urn:microsoft.com/office/officeart/2009/3/layout/BlockDescendingList"/>
    <dgm:cxn modelId="{1736E21E-83A5-4C4B-9D82-C18D29C6A409}" type="presParOf" srcId="{E1DFA62A-D871-4B2E-9237-BFF2A36CA933}" destId="{54B21F7C-3A57-4C92-ACB6-70B8CA143720}" srcOrd="0" destOrd="0" presId="urn:microsoft.com/office/officeart/2009/3/layout/BlockDescendingList"/>
    <dgm:cxn modelId="{CC28D390-260F-48C0-BE6A-E4BB7242E724}" type="presParOf" srcId="{281FBA1B-E7DA-4AB9-AA47-30E03B9216A5}" destId="{C6FF5E37-08D7-4DA7-9162-5A5602DF1966}" srcOrd="6" destOrd="0" presId="urn:microsoft.com/office/officeart/2009/3/layout/BlockDescendingList"/>
    <dgm:cxn modelId="{E6C0D2D8-F979-4A38-ACDE-A20620DF1CF2}" type="presParOf" srcId="{281FBA1B-E7DA-4AB9-AA47-30E03B9216A5}" destId="{DBDCD2E5-BD0B-47EB-8AB6-34D8B91A558D}" srcOrd="7" destOrd="0" presId="urn:microsoft.com/office/officeart/2009/3/layout/BlockDescendingList"/>
    <dgm:cxn modelId="{CAC20AED-809E-4201-AF36-9BC2AE96F8FB}" type="presParOf" srcId="{281FBA1B-E7DA-4AB9-AA47-30E03B9216A5}" destId="{698B15EE-BEA2-48D1-AEE5-028C2F8DE99B}" srcOrd="8" destOrd="0" presId="urn:microsoft.com/office/officeart/2009/3/layout/BlockDescendingList"/>
    <dgm:cxn modelId="{8137CE7E-BE5C-435A-B988-A51857FD8327}" type="presParOf" srcId="{698B15EE-BEA2-48D1-AEE5-028C2F8DE99B}" destId="{3ACFB651-C442-49A9-AFE5-76C7DA3F1636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64FDF2-97EE-4E9F-B7E2-F6BCDA13C83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DCFAEFE-14CE-4479-855E-17C7B497802F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參數資料</a:t>
          </a:r>
          <a:endParaRPr lang="zh-TW" altLang="en-US" sz="28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gm:t>
    </dgm:pt>
    <dgm:pt modelId="{BB9404D0-FAFF-4DCA-A9D7-6F142B223161}" type="par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0376CDD7-17CB-4FF0-BCE1-FE94C6CFCA60}" type="sib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76A49E58-2942-4192-89EF-8C05D00D71CC}">
      <dgm:prSet phldrT="[文字]" custT="1"/>
      <dgm:spPr/>
      <dgm:t>
        <a:bodyPr anchor="b"/>
        <a:lstStyle/>
        <a:p>
          <a:r>
            <a:rPr lang="en-US" altLang="zh-TW" sz="2800" dirty="0" smtClean="0">
              <a:solidFill>
                <a:srgbClr val="000000"/>
              </a:solidFill>
            </a:rPr>
            <a:t>I2C</a:t>
          </a:r>
          <a:endParaRPr lang="zh-TW" altLang="en-US" sz="2800" dirty="0">
            <a:solidFill>
              <a:srgbClr val="000000"/>
            </a:solidFill>
          </a:endParaRPr>
        </a:p>
      </dgm:t>
    </dgm:pt>
    <dgm:pt modelId="{54A95ECD-0F0D-4C50-BA5B-C051C4A04B99}" type="par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EFBFFC7E-1DC4-48C4-A24D-C0883550B7EA}" type="sib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2C542330-63AD-4280-9F70-95CC70185B92}">
      <dgm:prSet phldrT="[文字]" custT="1"/>
      <dgm:spPr/>
      <dgm:t>
        <a:bodyPr anchor="b"/>
        <a:lstStyle/>
        <a:p>
          <a:r>
            <a: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TID</a:t>
          </a:r>
          <a:endParaRPr lang="zh-TW" altLang="en-US" sz="2800" dirty="0"/>
        </a:p>
      </dgm:t>
    </dgm:pt>
    <dgm:pt modelId="{499250CE-6B70-4A8A-AF9D-4FE6E2F0926B}" type="par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5AFDD130-243A-49B2-97F7-BDFA64631EFD}" type="sib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F8D21FE1-92CB-4A2F-BD3C-705CAD3D581C}" type="pres">
      <dgm:prSet presAssocID="{2864FDF2-97EE-4E9F-B7E2-F6BCDA13C834}" presName="Name0" presStyleCnt="0">
        <dgm:presLayoutVars>
          <dgm:dir/>
          <dgm:animLvl val="lvl"/>
          <dgm:resizeHandles val="exact"/>
        </dgm:presLayoutVars>
      </dgm:prSet>
      <dgm:spPr/>
    </dgm:pt>
    <dgm:pt modelId="{CD52B8A7-933C-4DF8-B2BC-566C3BC4A79C}" type="pres">
      <dgm:prSet presAssocID="{7DCFAEFE-14CE-4479-855E-17C7B497802F}" presName="Name8" presStyleCnt="0"/>
      <dgm:spPr/>
    </dgm:pt>
    <dgm:pt modelId="{0887B144-AAD8-48B7-ACBA-0EF811217BA3}" type="pres">
      <dgm:prSet presAssocID="{7DCFAEFE-14CE-4479-855E-17C7B497802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EF80C9-19AE-45FA-B83C-A2FFBC5C0A16}" type="pres">
      <dgm:prSet presAssocID="{7DCFAEFE-14CE-4479-855E-17C7B4978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AB34E1-F94E-466E-8100-7F90C04375BC}" type="pres">
      <dgm:prSet presAssocID="{76A49E58-2942-4192-89EF-8C05D00D71CC}" presName="Name8" presStyleCnt="0"/>
      <dgm:spPr/>
    </dgm:pt>
    <dgm:pt modelId="{77F189D3-CAEF-4359-B370-8C61A1649A5A}" type="pres">
      <dgm:prSet presAssocID="{76A49E58-2942-4192-89EF-8C05D00D71C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9161AC-8924-4AB4-B50B-2F10F27E99B4}" type="pres">
      <dgm:prSet presAssocID="{76A49E58-2942-4192-89EF-8C05D00D71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F3226-9A31-4C0F-A369-828616CB9583}" type="pres">
      <dgm:prSet presAssocID="{2C542330-63AD-4280-9F70-95CC70185B92}" presName="Name8" presStyleCnt="0"/>
      <dgm:spPr/>
    </dgm:pt>
    <dgm:pt modelId="{EB2A5D7D-3445-45E2-B6C2-0ADFAAE84C77}" type="pres">
      <dgm:prSet presAssocID="{2C542330-63AD-4280-9F70-95CC70185B9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894485-F7B4-4F42-9D25-3B38B04AF198}" type="pres">
      <dgm:prSet presAssocID="{2C542330-63AD-4280-9F70-95CC70185B9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55D97D1-9F21-4A60-835C-3282A21C0967}" srcId="{2864FDF2-97EE-4E9F-B7E2-F6BCDA13C834}" destId="{2C542330-63AD-4280-9F70-95CC70185B92}" srcOrd="2" destOrd="0" parTransId="{499250CE-6B70-4A8A-AF9D-4FE6E2F0926B}" sibTransId="{5AFDD130-243A-49B2-97F7-BDFA64631EFD}"/>
    <dgm:cxn modelId="{6745AB1F-8AFD-4A95-8914-89646869B981}" type="presOf" srcId="{2864FDF2-97EE-4E9F-B7E2-F6BCDA13C834}" destId="{F8D21FE1-92CB-4A2F-BD3C-705CAD3D581C}" srcOrd="0" destOrd="0" presId="urn:microsoft.com/office/officeart/2005/8/layout/pyramid1"/>
    <dgm:cxn modelId="{4F346320-2D02-4776-85FA-CFE1232917F0}" type="presOf" srcId="{76A49E58-2942-4192-89EF-8C05D00D71CC}" destId="{D39161AC-8924-4AB4-B50B-2F10F27E99B4}" srcOrd="1" destOrd="0" presId="urn:microsoft.com/office/officeart/2005/8/layout/pyramid1"/>
    <dgm:cxn modelId="{4FA961E7-2A4C-418E-B7F4-E8939D1B8DE8}" type="presOf" srcId="{7DCFAEFE-14CE-4479-855E-17C7B497802F}" destId="{0887B144-AAD8-48B7-ACBA-0EF811217BA3}" srcOrd="0" destOrd="0" presId="urn:microsoft.com/office/officeart/2005/8/layout/pyramid1"/>
    <dgm:cxn modelId="{97EF2220-826A-4BEE-ADFD-8522320788C7}" type="presOf" srcId="{76A49E58-2942-4192-89EF-8C05D00D71CC}" destId="{77F189D3-CAEF-4359-B370-8C61A1649A5A}" srcOrd="0" destOrd="0" presId="urn:microsoft.com/office/officeart/2005/8/layout/pyramid1"/>
    <dgm:cxn modelId="{8B17B282-1FC4-45F4-852C-712E2FAB5674}" type="presOf" srcId="{2C542330-63AD-4280-9F70-95CC70185B92}" destId="{EB2A5D7D-3445-45E2-B6C2-0ADFAAE84C77}" srcOrd="0" destOrd="0" presId="urn:microsoft.com/office/officeart/2005/8/layout/pyramid1"/>
    <dgm:cxn modelId="{43E40F10-ACAC-4CE2-88E5-7315441B5DDB}" srcId="{2864FDF2-97EE-4E9F-B7E2-F6BCDA13C834}" destId="{76A49E58-2942-4192-89EF-8C05D00D71CC}" srcOrd="1" destOrd="0" parTransId="{54A95ECD-0F0D-4C50-BA5B-C051C4A04B99}" sibTransId="{EFBFFC7E-1DC4-48C4-A24D-C0883550B7EA}"/>
    <dgm:cxn modelId="{C922231B-A38C-43A1-A159-565A27AEA6FB}" srcId="{2864FDF2-97EE-4E9F-B7E2-F6BCDA13C834}" destId="{7DCFAEFE-14CE-4479-855E-17C7B497802F}" srcOrd="0" destOrd="0" parTransId="{BB9404D0-FAFF-4DCA-A9D7-6F142B223161}" sibTransId="{0376CDD7-17CB-4FF0-BCE1-FE94C6CFCA60}"/>
    <dgm:cxn modelId="{58F44070-84E5-4114-9E42-904BACDA20AF}" type="presOf" srcId="{7DCFAEFE-14CE-4479-855E-17C7B497802F}" destId="{93EF80C9-19AE-45FA-B83C-A2FFBC5C0A16}" srcOrd="1" destOrd="0" presId="urn:microsoft.com/office/officeart/2005/8/layout/pyramid1"/>
    <dgm:cxn modelId="{7B9A1095-18E0-4663-9138-519119918028}" type="presOf" srcId="{2C542330-63AD-4280-9F70-95CC70185B92}" destId="{DE894485-F7B4-4F42-9D25-3B38B04AF198}" srcOrd="1" destOrd="0" presId="urn:microsoft.com/office/officeart/2005/8/layout/pyramid1"/>
    <dgm:cxn modelId="{D7C17E43-0370-4919-A889-F4CF5F61E656}" type="presParOf" srcId="{F8D21FE1-92CB-4A2F-BD3C-705CAD3D581C}" destId="{CD52B8A7-933C-4DF8-B2BC-566C3BC4A79C}" srcOrd="0" destOrd="0" presId="urn:microsoft.com/office/officeart/2005/8/layout/pyramid1"/>
    <dgm:cxn modelId="{5B099AB7-A933-4470-A201-8057D5235FBC}" type="presParOf" srcId="{CD52B8A7-933C-4DF8-B2BC-566C3BC4A79C}" destId="{0887B144-AAD8-48B7-ACBA-0EF811217BA3}" srcOrd="0" destOrd="0" presId="urn:microsoft.com/office/officeart/2005/8/layout/pyramid1"/>
    <dgm:cxn modelId="{1FCC85A6-DE8B-419D-B5DF-23AAD100A39D}" type="presParOf" srcId="{CD52B8A7-933C-4DF8-B2BC-566C3BC4A79C}" destId="{93EF80C9-19AE-45FA-B83C-A2FFBC5C0A16}" srcOrd="1" destOrd="0" presId="urn:microsoft.com/office/officeart/2005/8/layout/pyramid1"/>
    <dgm:cxn modelId="{710AAAE3-F68B-4706-9684-D8B3C470182E}" type="presParOf" srcId="{F8D21FE1-92CB-4A2F-BD3C-705CAD3D581C}" destId="{AAAB34E1-F94E-466E-8100-7F90C04375BC}" srcOrd="1" destOrd="0" presId="urn:microsoft.com/office/officeart/2005/8/layout/pyramid1"/>
    <dgm:cxn modelId="{618ACB89-A60C-42D8-843E-84486D46CF25}" type="presParOf" srcId="{AAAB34E1-F94E-466E-8100-7F90C04375BC}" destId="{77F189D3-CAEF-4359-B370-8C61A1649A5A}" srcOrd="0" destOrd="0" presId="urn:microsoft.com/office/officeart/2005/8/layout/pyramid1"/>
    <dgm:cxn modelId="{E9AA5EAD-5767-497A-98C7-C92F6D39338B}" type="presParOf" srcId="{AAAB34E1-F94E-466E-8100-7F90C04375BC}" destId="{D39161AC-8924-4AB4-B50B-2F10F27E99B4}" srcOrd="1" destOrd="0" presId="urn:microsoft.com/office/officeart/2005/8/layout/pyramid1"/>
    <dgm:cxn modelId="{6B0163BE-1103-44D1-A06E-3AB4B9968375}" type="presParOf" srcId="{F8D21FE1-92CB-4A2F-BD3C-705CAD3D581C}" destId="{91EF3226-9A31-4C0F-A369-828616CB9583}" srcOrd="2" destOrd="0" presId="urn:microsoft.com/office/officeart/2005/8/layout/pyramid1"/>
    <dgm:cxn modelId="{199A52FB-E15C-430E-8900-7D461E06CB14}" type="presParOf" srcId="{91EF3226-9A31-4C0F-A369-828616CB9583}" destId="{EB2A5D7D-3445-45E2-B6C2-0ADFAAE84C77}" srcOrd="0" destOrd="0" presId="urn:microsoft.com/office/officeart/2005/8/layout/pyramid1"/>
    <dgm:cxn modelId="{4C2E4924-0D6B-46C6-9E29-A195C749B63A}" type="presParOf" srcId="{91EF3226-9A31-4C0F-A369-828616CB9583}" destId="{DE894485-F7B4-4F42-9D25-3B38B04AF19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TIDMstDevTRx</a:t>
          </a:r>
          <a:endParaRPr lang="zh-TW" altLang="en-US" sz="2200" dirty="0">
            <a:solidFill>
              <a:schemeClr val="bg1"/>
            </a:solidFill>
          </a:endParaRPr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en-US" altLang="zh-TW" sz="1800" dirty="0" err="1" smtClean="0">
              <a:solidFill>
                <a:srgbClr val="000000"/>
              </a:solidFill>
              <a:latin typeface="+mn-ea"/>
              <a:ea typeface="+mn-ea"/>
            </a:rPr>
            <a:t>DevTRx_In</a:t>
          </a:r>
          <a:r>
            <a:rPr lang="en-US" altLang="zh-TW" sz="1800" dirty="0" smtClean="0">
              <a:solidFill>
                <a:srgbClr val="000000"/>
              </a:solidFill>
              <a:latin typeface="+mn-ea"/>
              <a:ea typeface="+mn-ea"/>
            </a:rPr>
            <a:t>(</a:t>
          </a:r>
          <a:r>
            <a:rPr lang="zh-TW" altLang="en-US" sz="1800" dirty="0" smtClean="0">
              <a:solidFill>
                <a:srgbClr val="000000"/>
              </a:solidFill>
              <a:latin typeface="+mn-ea"/>
              <a:ea typeface="+mn-ea"/>
            </a:rPr>
            <a:t>回報輸入</a:t>
          </a:r>
          <a:r>
            <a:rPr lang="en-US" altLang="zh-TW" sz="1800" dirty="0" smtClean="0">
              <a:solidFill>
                <a:srgbClr val="000000"/>
              </a:solidFill>
              <a:latin typeface="+mn-ea"/>
              <a:ea typeface="+mn-ea"/>
            </a:rPr>
            <a:t>,03)</a:t>
          </a:r>
          <a:endParaRPr lang="zh-TW" altLang="en-US" sz="1800" dirty="0">
            <a:latin typeface="+mn-ea"/>
            <a:ea typeface="+mn-ea"/>
          </a:endParaRPr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err="1" smtClean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TIDMst_GetDev</a:t>
          </a:r>
          <a:endParaRPr lang="zh-TW" altLang="en-US" sz="2200" dirty="0">
            <a:solidFill>
              <a:schemeClr val="bg1"/>
            </a:solidFill>
          </a:endParaRPr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en-US" altLang="zh-TW" sz="1800" dirty="0" err="1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getDev_DevDes</a:t>
          </a:r>
          <a:r>
            <a: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(</a:t>
          </a:r>
          <a:r>
            <a:rPr lang="zh-TW" altLang="zh-TW" sz="1800" dirty="0" smtClean="0">
              <a:solidFill>
                <a:srgbClr val="000000"/>
              </a:solidFill>
            </a:rPr>
            <a:t>基本資訊</a:t>
          </a:r>
          <a:r>
            <a:rPr lang="en-US" altLang="zh-TW" sz="1800" dirty="0" smtClean="0">
              <a:solidFill>
                <a:srgbClr val="000000"/>
              </a:solidFill>
            </a:rPr>
            <a:t>,01</a:t>
          </a:r>
          <a:r>
            <a: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)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067E817E-A33A-4E51-BF24-D78361F0DE6B}">
      <dgm:prSet phldrT="[文字]" custT="1"/>
      <dgm:spPr/>
      <dgm:t>
        <a:bodyPr/>
        <a:lstStyle/>
        <a:p>
          <a:r>
            <a:rPr lang="en-US" altLang="zh-TW" sz="1800" dirty="0" err="1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getDev_RepDes</a:t>
          </a:r>
          <a:r>
            <a: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(</a:t>
          </a:r>
          <a:r>
            <a:rPr lang="zh-TW" altLang="zh-TW" sz="1800" dirty="0" smtClean="0">
              <a:solidFill>
                <a:srgbClr val="000000"/>
              </a:solidFill>
            </a:rPr>
            <a:t>資料格式</a:t>
          </a:r>
          <a:r>
            <a:rPr lang="en-US" altLang="zh-TW" sz="1800" dirty="0" smtClean="0">
              <a:solidFill>
                <a:srgbClr val="000000"/>
              </a:solidFill>
            </a:rPr>
            <a:t>,02</a:t>
          </a:r>
          <a:r>
            <a: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)</a:t>
          </a:r>
          <a:endParaRPr lang="zh-TW" altLang="en-US" sz="1800" dirty="0"/>
        </a:p>
      </dgm:t>
    </dgm:pt>
    <dgm:pt modelId="{333E6876-77DA-4320-9328-14226F99A007}" type="parTrans" cxnId="{6E6ED071-7A5A-47FB-9996-D1304B3C7C14}">
      <dgm:prSet/>
      <dgm:spPr/>
      <dgm:t>
        <a:bodyPr/>
        <a:lstStyle/>
        <a:p>
          <a:endParaRPr lang="zh-TW" altLang="en-US"/>
        </a:p>
      </dgm:t>
    </dgm:pt>
    <dgm:pt modelId="{89D74B25-5F35-4E44-8CE3-5B977063712F}" type="sibTrans" cxnId="{6E6ED071-7A5A-47FB-9996-D1304B3C7C14}">
      <dgm:prSet/>
      <dgm:spPr/>
      <dgm:t>
        <a:bodyPr/>
        <a:lstStyle/>
        <a:p>
          <a:endParaRPr lang="zh-TW" altLang="en-US"/>
        </a:p>
      </dgm:t>
    </dgm:pt>
    <dgm:pt modelId="{FA40526F-623C-49BC-A694-74CC2CB78D74}">
      <dgm:prSet custT="1"/>
      <dgm:spPr/>
      <dgm:t>
        <a:bodyPr/>
        <a:lstStyle/>
        <a:p>
          <a:r>
            <a:rPr lang="en-US" altLang="zh-TW" sz="1800" dirty="0" err="1" smtClean="0">
              <a:solidFill>
                <a:srgbClr val="000000"/>
              </a:solidFill>
              <a:latin typeface="+mn-ea"/>
              <a:ea typeface="+mn-ea"/>
            </a:rPr>
            <a:t>DevTRx_Out</a:t>
          </a:r>
          <a:r>
            <a:rPr lang="en-US" altLang="zh-TW" sz="1800" dirty="0" smtClean="0">
              <a:solidFill>
                <a:srgbClr val="000000"/>
              </a:solidFill>
              <a:latin typeface="+mn-ea"/>
              <a:ea typeface="+mn-ea"/>
            </a:rPr>
            <a:t>(</a:t>
          </a:r>
          <a:r>
            <a:rPr lang="zh-TW" altLang="en-US" sz="1800" dirty="0" smtClean="0">
              <a:solidFill>
                <a:srgbClr val="000000"/>
              </a:solidFill>
              <a:latin typeface="+mn-ea"/>
              <a:ea typeface="+mn-ea"/>
            </a:rPr>
            <a:t>設定輸出</a:t>
          </a:r>
          <a:r>
            <a:rPr lang="en-US" altLang="zh-TW" sz="1800" dirty="0" smtClean="0">
              <a:solidFill>
                <a:srgbClr val="000000"/>
              </a:solidFill>
              <a:latin typeface="+mn-ea"/>
              <a:ea typeface="+mn-ea"/>
            </a:rPr>
            <a:t>,04)</a:t>
          </a:r>
        </a:p>
      </dgm:t>
    </dgm:pt>
    <dgm:pt modelId="{85D4F18A-AD02-4825-8149-75857E33E3F2}" type="parTrans" cxnId="{7D3C7502-7C25-4400-AB03-7A9034B4AEFA}">
      <dgm:prSet/>
      <dgm:spPr/>
      <dgm:t>
        <a:bodyPr/>
        <a:lstStyle/>
        <a:p>
          <a:endParaRPr lang="zh-TW" altLang="en-US"/>
        </a:p>
      </dgm:t>
    </dgm:pt>
    <dgm:pt modelId="{FA4780C8-B0F3-4F1F-AAD2-45C69D2F394B}" type="sibTrans" cxnId="{7D3C7502-7C25-4400-AB03-7A9034B4AEFA}">
      <dgm:prSet/>
      <dgm:spPr/>
      <dgm:t>
        <a:bodyPr/>
        <a:lstStyle/>
        <a:p>
          <a:endParaRPr lang="zh-TW" altLang="en-US"/>
        </a:p>
      </dgm:t>
    </dgm:pt>
    <dgm:pt modelId="{1112B19F-7E22-4D94-90B7-83FA4A398827}">
      <dgm:prSet custT="1"/>
      <dgm:spPr/>
      <dgm:t>
        <a:bodyPr/>
        <a:lstStyle/>
        <a:p>
          <a:r>
            <a:rPr lang="en-US" altLang="zh-TW" sz="1800" dirty="0" err="1" smtClean="0">
              <a:solidFill>
                <a:srgbClr val="000000"/>
              </a:solidFill>
              <a:latin typeface="+mn-ea"/>
              <a:ea typeface="+mn-ea"/>
            </a:rPr>
            <a:t>DevTRx_GetFeat</a:t>
          </a:r>
          <a:r>
            <a:rPr lang="en-US" altLang="zh-TW" sz="1800" dirty="0" smtClean="0">
              <a:solidFill>
                <a:srgbClr val="000000"/>
              </a:solidFill>
              <a:latin typeface="+mn-ea"/>
              <a:ea typeface="+mn-ea"/>
            </a:rPr>
            <a:t>(</a:t>
          </a:r>
          <a:r>
            <a:rPr lang="zh-TW" altLang="en-US" sz="1800" dirty="0" smtClean="0">
              <a:solidFill>
                <a:srgbClr val="000000"/>
              </a:solidFill>
              <a:latin typeface="+mn-ea"/>
              <a:ea typeface="+mn-ea"/>
            </a:rPr>
            <a:t>回報特性</a:t>
          </a:r>
          <a:r>
            <a:rPr lang="en-US" altLang="zh-TW" sz="1800" dirty="0" smtClean="0">
              <a:solidFill>
                <a:srgbClr val="000000"/>
              </a:solidFill>
              <a:latin typeface="+mn-ea"/>
              <a:ea typeface="+mn-ea"/>
            </a:rPr>
            <a:t>,05)</a:t>
          </a:r>
        </a:p>
      </dgm:t>
    </dgm:pt>
    <dgm:pt modelId="{E9C3410F-7054-4039-AD84-1570B67F62BF}" type="parTrans" cxnId="{CB6C52F4-C6F9-4FB2-A59C-076747C0E376}">
      <dgm:prSet/>
      <dgm:spPr/>
      <dgm:t>
        <a:bodyPr/>
        <a:lstStyle/>
        <a:p>
          <a:endParaRPr lang="zh-TW" altLang="en-US"/>
        </a:p>
      </dgm:t>
    </dgm:pt>
    <dgm:pt modelId="{C1BF4EA7-6BA0-4DBA-A7F6-72A5894D0D77}" type="sibTrans" cxnId="{CB6C52F4-C6F9-4FB2-A59C-076747C0E376}">
      <dgm:prSet/>
      <dgm:spPr/>
      <dgm:t>
        <a:bodyPr/>
        <a:lstStyle/>
        <a:p>
          <a:endParaRPr lang="zh-TW" altLang="en-US"/>
        </a:p>
      </dgm:t>
    </dgm:pt>
    <dgm:pt modelId="{625EA374-032E-4498-BFB8-888240E88DB7}">
      <dgm:prSet custT="1"/>
      <dgm:spPr/>
      <dgm:t>
        <a:bodyPr/>
        <a:lstStyle/>
        <a:p>
          <a:r>
            <a:rPr lang="en-US" altLang="zh-TW" sz="1800" dirty="0" err="1" smtClean="0">
              <a:solidFill>
                <a:srgbClr val="000000"/>
              </a:solidFill>
              <a:latin typeface="+mn-ea"/>
              <a:ea typeface="+mn-ea"/>
            </a:rPr>
            <a:t>DevTRx_SetFeat</a:t>
          </a:r>
          <a:r>
            <a:rPr lang="en-US" altLang="zh-TW" sz="1800" dirty="0" smtClean="0">
              <a:solidFill>
                <a:srgbClr val="000000"/>
              </a:solidFill>
              <a:latin typeface="+mn-ea"/>
              <a:ea typeface="+mn-ea"/>
            </a:rPr>
            <a:t>(</a:t>
          </a:r>
          <a:r>
            <a:rPr lang="zh-TW" altLang="en-US" sz="1800" dirty="0" smtClean="0">
              <a:solidFill>
                <a:srgbClr val="000000"/>
              </a:solidFill>
              <a:latin typeface="+mn-ea"/>
              <a:ea typeface="+mn-ea"/>
            </a:rPr>
            <a:t>設定特性</a:t>
          </a:r>
          <a:r>
            <a:rPr lang="en-US" altLang="zh-TW" sz="1800" dirty="0" smtClean="0">
              <a:solidFill>
                <a:srgbClr val="000000"/>
              </a:solidFill>
              <a:latin typeface="+mn-ea"/>
              <a:ea typeface="+mn-ea"/>
            </a:rPr>
            <a:t>,06)</a:t>
          </a:r>
        </a:p>
      </dgm:t>
    </dgm:pt>
    <dgm:pt modelId="{3CD6C6D9-8357-4DBA-86F4-AEA3FBC3AF6B}" type="parTrans" cxnId="{DC80DB8B-6D85-43AA-8AC2-CB0C325A4ED1}">
      <dgm:prSet/>
      <dgm:spPr/>
      <dgm:t>
        <a:bodyPr/>
        <a:lstStyle/>
        <a:p>
          <a:endParaRPr lang="zh-TW" altLang="en-US"/>
        </a:p>
      </dgm:t>
    </dgm:pt>
    <dgm:pt modelId="{39B9365C-8207-4DD4-BD14-AE57ADF4B7C2}" type="sibTrans" cxnId="{DC80DB8B-6D85-43AA-8AC2-CB0C325A4ED1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B250C7B4-858C-4724-ABFB-B0E3EE0699CA}" type="pres">
      <dgm:prSet presAssocID="{D3D0831B-FF32-4884-9338-EC539A7446A1}" presName="parentText" presStyleLbl="node1" presStyleIdx="0" presStyleCnt="2" custScaleY="7481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A9BFF45B-5523-4474-ADFD-40335121E159}" type="pres">
      <dgm:prSet presAssocID="{B829E733-FB7A-477B-AAA1-0DD0282C2F0F}" presName="parentText" presStyleLbl="node1" presStyleIdx="1" presStyleCnt="2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784A929-5E3F-46A9-95D0-100DF5DB724B}" type="presOf" srcId="{B6C33BBE-E3D5-4ADA-9AAD-635E6FE785C6}" destId="{27C59115-D66B-476D-A0E5-2048075F866D}" srcOrd="0" destOrd="0" presId="urn:microsoft.com/office/officeart/2005/8/layout/list1"/>
    <dgm:cxn modelId="{DC80DB8B-6D85-43AA-8AC2-CB0C325A4ED1}" srcId="{B829E733-FB7A-477B-AAA1-0DD0282C2F0F}" destId="{625EA374-032E-4498-BFB8-888240E88DB7}" srcOrd="3" destOrd="0" parTransId="{3CD6C6D9-8357-4DBA-86F4-AEA3FBC3AF6B}" sibTransId="{39B9365C-8207-4DD4-BD14-AE57ADF4B7C2}"/>
    <dgm:cxn modelId="{6F7A7757-76E3-4BDB-B502-27D1FCB18E17}" type="presOf" srcId="{FA40526F-623C-49BC-A694-74CC2CB78D74}" destId="{E34D3641-4CDF-4DB8-A4DF-CEBB138D7A0B}" srcOrd="0" destOrd="1" presId="urn:microsoft.com/office/officeart/2005/8/layout/list1"/>
    <dgm:cxn modelId="{501F9D2B-F131-42C2-B8E6-3419E9F1BAA8}" type="presOf" srcId="{B829E733-FB7A-477B-AAA1-0DD0282C2F0F}" destId="{93072DAB-3C1F-4DF6-8F44-A8B23B86C230}" srcOrd="0" destOrd="0" presId="urn:microsoft.com/office/officeart/2005/8/layout/list1"/>
    <dgm:cxn modelId="{D125803F-FF90-4621-AE19-B052AE5A45EC}" type="presOf" srcId="{D3D0831B-FF32-4884-9338-EC539A7446A1}" destId="{10718998-5DB3-4149-BA51-360966FE8821}" srcOrd="0" destOrd="0" presId="urn:microsoft.com/office/officeart/2005/8/layout/list1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2D6F96AB-2D96-44F6-AEE1-74D01495E560}" type="presOf" srcId="{E03C7EC4-127F-4AFF-B72F-BFBFB3C61297}" destId="{E34D3641-4CDF-4DB8-A4DF-CEBB138D7A0B}" srcOrd="0" destOrd="0" presId="urn:microsoft.com/office/officeart/2005/8/layout/list1"/>
    <dgm:cxn modelId="{1F46CC87-60F4-4047-B36C-E5F17324CD66}" type="presOf" srcId="{FF324A36-936C-47AE-8002-86239C69388A}" destId="{0DB0DA9A-513D-414A-8108-6980FFB70F4F}" srcOrd="0" destOrd="0" presId="urn:microsoft.com/office/officeart/2005/8/layout/list1"/>
    <dgm:cxn modelId="{E76056C6-0AF8-4B63-8E62-D75F5FD13E4D}" type="presOf" srcId="{625EA374-032E-4498-BFB8-888240E88DB7}" destId="{E34D3641-4CDF-4DB8-A4DF-CEBB138D7A0B}" srcOrd="0" destOrd="3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7D3C7502-7C25-4400-AB03-7A9034B4AEFA}" srcId="{B829E733-FB7A-477B-AAA1-0DD0282C2F0F}" destId="{FA40526F-623C-49BC-A694-74CC2CB78D74}" srcOrd="1" destOrd="0" parTransId="{85D4F18A-AD02-4825-8149-75857E33E3F2}" sibTransId="{FA4780C8-B0F3-4F1F-AAD2-45C69D2F394B}"/>
    <dgm:cxn modelId="{CB6C52F4-C6F9-4FB2-A59C-076747C0E376}" srcId="{B829E733-FB7A-477B-AAA1-0DD0282C2F0F}" destId="{1112B19F-7E22-4D94-90B7-83FA4A398827}" srcOrd="2" destOrd="0" parTransId="{E9C3410F-7054-4039-AD84-1570B67F62BF}" sibTransId="{C1BF4EA7-6BA0-4DBA-A7F6-72A5894D0D77}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F545B3C0-F319-4059-9961-98466C4637D7}" type="presOf" srcId="{067E817E-A33A-4E51-BF24-D78361F0DE6B}" destId="{0DB0DA9A-513D-414A-8108-6980FFB70F4F}" srcOrd="0" destOrd="1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372FE4DF-F090-4E5B-9B91-9A163C03CD3F}" type="presOf" srcId="{B829E733-FB7A-477B-AAA1-0DD0282C2F0F}" destId="{A9BFF45B-5523-4474-ADFD-40335121E159}" srcOrd="1" destOrd="0" presId="urn:microsoft.com/office/officeart/2005/8/layout/list1"/>
    <dgm:cxn modelId="{21C64F54-9309-48A4-B2FF-ED87DCBDDE7A}" type="presOf" srcId="{1112B19F-7E22-4D94-90B7-83FA4A398827}" destId="{E34D3641-4CDF-4DB8-A4DF-CEBB138D7A0B}" srcOrd="0" destOrd="2" presId="urn:microsoft.com/office/officeart/2005/8/layout/list1"/>
    <dgm:cxn modelId="{6E6ED071-7A5A-47FB-9996-D1304B3C7C14}" srcId="{D3D0831B-FF32-4884-9338-EC539A7446A1}" destId="{067E817E-A33A-4E51-BF24-D78361F0DE6B}" srcOrd="1" destOrd="0" parTransId="{333E6876-77DA-4320-9328-14226F99A007}" sibTransId="{89D74B25-5F35-4E44-8CE3-5B977063712F}"/>
    <dgm:cxn modelId="{10D08C30-5112-4B82-B03A-E34FE82982CA}" type="presOf" srcId="{D3D0831B-FF32-4884-9338-EC539A7446A1}" destId="{B250C7B4-858C-4724-ABFB-B0E3EE0699CA}" srcOrd="1" destOrd="0" presId="urn:microsoft.com/office/officeart/2005/8/layout/list1"/>
    <dgm:cxn modelId="{C4F1342E-DB5C-490A-8FED-091082E8568E}" type="presParOf" srcId="{27C59115-D66B-476D-A0E5-2048075F866D}" destId="{07E07DDA-A62A-47B1-8AD5-B55F535D0209}" srcOrd="0" destOrd="0" presId="urn:microsoft.com/office/officeart/2005/8/layout/list1"/>
    <dgm:cxn modelId="{031B0B26-2A9E-4D78-ACEB-FE2C850AEA5C}" type="presParOf" srcId="{07E07DDA-A62A-47B1-8AD5-B55F535D0209}" destId="{10718998-5DB3-4149-BA51-360966FE8821}" srcOrd="0" destOrd="0" presId="urn:microsoft.com/office/officeart/2005/8/layout/list1"/>
    <dgm:cxn modelId="{A84AA055-7E94-48AD-B162-470160200161}" type="presParOf" srcId="{07E07DDA-A62A-47B1-8AD5-B55F535D0209}" destId="{B250C7B4-858C-4724-ABFB-B0E3EE0699CA}" srcOrd="1" destOrd="0" presId="urn:microsoft.com/office/officeart/2005/8/layout/list1"/>
    <dgm:cxn modelId="{4D3C6B51-8983-4A65-A675-568FC27FA9CB}" type="presParOf" srcId="{27C59115-D66B-476D-A0E5-2048075F866D}" destId="{6544AD85-F969-487B-A8A5-590F57689318}" srcOrd="1" destOrd="0" presId="urn:microsoft.com/office/officeart/2005/8/layout/list1"/>
    <dgm:cxn modelId="{DC286C30-D635-4B4A-A36C-B5EA20DA3E4C}" type="presParOf" srcId="{27C59115-D66B-476D-A0E5-2048075F866D}" destId="{0DB0DA9A-513D-414A-8108-6980FFB70F4F}" srcOrd="2" destOrd="0" presId="urn:microsoft.com/office/officeart/2005/8/layout/list1"/>
    <dgm:cxn modelId="{8A2214EE-705E-49BC-A76A-753DDD44651E}" type="presParOf" srcId="{27C59115-D66B-476D-A0E5-2048075F866D}" destId="{90401035-72A2-4657-8FA0-D248F96BF653}" srcOrd="3" destOrd="0" presId="urn:microsoft.com/office/officeart/2005/8/layout/list1"/>
    <dgm:cxn modelId="{0DD19CE5-5DBA-40F8-AE4B-DCE7F46B6D66}" type="presParOf" srcId="{27C59115-D66B-476D-A0E5-2048075F866D}" destId="{F3466C62-1061-498D-9FE2-B63031DCB0CA}" srcOrd="4" destOrd="0" presId="urn:microsoft.com/office/officeart/2005/8/layout/list1"/>
    <dgm:cxn modelId="{E87BBDC3-31E2-45DB-B985-2541C17A6648}" type="presParOf" srcId="{F3466C62-1061-498D-9FE2-B63031DCB0CA}" destId="{93072DAB-3C1F-4DF6-8F44-A8B23B86C230}" srcOrd="0" destOrd="0" presId="urn:microsoft.com/office/officeart/2005/8/layout/list1"/>
    <dgm:cxn modelId="{66E6F7E8-A96F-43E4-91BB-21E03DC66F83}" type="presParOf" srcId="{F3466C62-1061-498D-9FE2-B63031DCB0CA}" destId="{A9BFF45B-5523-4474-ADFD-40335121E159}" srcOrd="1" destOrd="0" presId="urn:microsoft.com/office/officeart/2005/8/layout/list1"/>
    <dgm:cxn modelId="{A7F6102F-2A67-421A-809F-8310B53F8F69}" type="presParOf" srcId="{27C59115-D66B-476D-A0E5-2048075F866D}" destId="{2EBA6A77-B74B-4196-B5E3-817A8F621F8E}" srcOrd="5" destOrd="0" presId="urn:microsoft.com/office/officeart/2005/8/layout/list1"/>
    <dgm:cxn modelId="{7CE9E47D-A352-4E7B-B823-0657EA4D5CFD}" type="presParOf" srcId="{27C59115-D66B-476D-A0E5-2048075F866D}" destId="{E34D3641-4CDF-4DB8-A4DF-CEBB138D7A0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7B144-AAD8-48B7-ACBA-0EF811217BA3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使用說明</a:t>
          </a:r>
          <a:endParaRPr lang="zh-TW" altLang="en-US" sz="2800" kern="12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sp:txBody>
      <dsp:txXfrm>
        <a:off x="2032000" y="0"/>
        <a:ext cx="2032000" cy="1354666"/>
      </dsp:txXfrm>
    </dsp:sp>
    <dsp:sp modelId="{77F189D3-CAEF-4359-B370-8C61A1649A5A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各模組程式</a:t>
          </a:r>
          <a:endParaRPr lang="zh-TW" altLang="en-US" sz="2800" kern="1200" dirty="0"/>
        </a:p>
      </dsp:txBody>
      <dsp:txXfrm>
        <a:off x="1727199" y="1354666"/>
        <a:ext cx="2641600" cy="1354666"/>
      </dsp:txXfrm>
    </dsp:sp>
    <dsp:sp modelId="{EB2A5D7D-3445-45E2-B6C2-0ADFAAE84C77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通訊架構</a:t>
          </a:r>
          <a:r>
            <a:rPr lang="en-US" altLang="zh-TW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(I2C, TID)</a:t>
          </a:r>
          <a:endParaRPr lang="zh-TW" altLang="en-US" sz="2800" kern="1200" dirty="0"/>
        </a:p>
      </dsp:txBody>
      <dsp:txXfrm>
        <a:off x="1066799" y="2709333"/>
        <a:ext cx="3962400" cy="13546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7B144-AAD8-48B7-ACBA-0EF811217BA3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參數資料</a:t>
          </a:r>
          <a:endParaRPr lang="zh-TW" altLang="en-US" sz="2800" kern="12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sp:txBody>
      <dsp:txXfrm>
        <a:off x="2032000" y="0"/>
        <a:ext cx="2032000" cy="1354666"/>
      </dsp:txXfrm>
    </dsp:sp>
    <dsp:sp modelId="{77F189D3-CAEF-4359-B370-8C61A1649A5A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solidFill>
                <a:srgbClr val="000000"/>
              </a:solidFill>
            </a:rPr>
            <a:t>I2C</a:t>
          </a:r>
          <a:endParaRPr lang="zh-TW" altLang="en-US" sz="2800" kern="1200" dirty="0">
            <a:solidFill>
              <a:srgbClr val="000000"/>
            </a:solidFill>
          </a:endParaRPr>
        </a:p>
      </dsp:txBody>
      <dsp:txXfrm>
        <a:off x="1727199" y="1354666"/>
        <a:ext cx="2641600" cy="1354666"/>
      </dsp:txXfrm>
    </dsp:sp>
    <dsp:sp modelId="{EB2A5D7D-3445-45E2-B6C2-0ADFAAE84C77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TID</a:t>
          </a:r>
          <a:endParaRPr lang="zh-TW" altLang="en-US" sz="2800" kern="1200" dirty="0"/>
        </a:p>
      </dsp:txBody>
      <dsp:txXfrm>
        <a:off x="1066799" y="2709333"/>
        <a:ext cx="3962400" cy="1354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0" y="0"/>
            <a:ext cx="7019925" cy="93059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>
            <a:off x="0" y="0"/>
            <a:ext cx="7019925" cy="93059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0" y="0"/>
            <a:ext cx="3041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976688" y="0"/>
            <a:ext cx="3041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10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4275" y="698500"/>
            <a:ext cx="4648200" cy="34845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21188"/>
            <a:ext cx="56134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800" rIns="9324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 smtClean="0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0" y="8837613"/>
            <a:ext cx="3041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6688" y="883761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800" rIns="9324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C33A65D-4EF4-47CB-B857-43C5EA6E70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10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13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4B2B8-CB98-4808-864C-6C8F3A915B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59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10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1737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11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87734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87734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1386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1386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2266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16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1386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17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76578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18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7768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19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6810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49486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20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68100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21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69766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dirty="0" smtClean="0"/>
              <a:t>傳輸的負擔</a:t>
            </a:r>
            <a:r>
              <a:rPr lang="en-US" altLang="zh-TW" dirty="0" smtClean="0"/>
              <a:t>:</a:t>
            </a:r>
            <a:r>
              <a:rPr lang="zh-TW" altLang="en-US" dirty="0" smtClean="0"/>
              <a:t>原本每個感測器在每次的傳遞都要把所有資料都傳送一次，將資料分類後，傳遞的時間便可以大幅縮小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7737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dirty="0" smtClean="0"/>
              <a:t>傳輸的負擔</a:t>
            </a:r>
            <a:r>
              <a:rPr lang="en-US" altLang="zh-TW" dirty="0" smtClean="0"/>
              <a:t>:</a:t>
            </a:r>
            <a:r>
              <a:rPr lang="zh-TW" altLang="en-US" dirty="0" smtClean="0"/>
              <a:t>原本每個感測器在每次的傳遞都要把所有資料都傳送一次，將資料分類後，傳遞的時間便可以大幅縮小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1305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5067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560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26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09852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27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5600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28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507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29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50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4851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30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422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31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07413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5600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09852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92221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7722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36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79992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37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58790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38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38447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39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14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529970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40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6667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41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88747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478618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15973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7402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21608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46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5470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47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71819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48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22660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A598BC1B-1F74-4156-9C76-9952E3405725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49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66138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410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6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894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7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538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8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142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9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5652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34395-6E60-4AE8-A47C-0A3B066045DB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06640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B25C3-9AB5-45AE-A158-90ECABEE69E5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0932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4488" y="115888"/>
            <a:ext cx="2122487" cy="6189662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8238" cy="6189662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6DB7-6712-4C23-940E-A924BBB4FE0B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61500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PN20\Desktop\video template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0" y="0"/>
            <a:ext cx="9152000" cy="6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8860"/>
            <a:ext cx="7772400" cy="1200134"/>
          </a:xfrm>
        </p:spPr>
        <p:txBody>
          <a:bodyPr>
            <a:normAutofit/>
          </a:bodyPr>
          <a:lstStyle>
            <a:lvl1pPr algn="ctr">
              <a:defRPr sz="4389" baseline="0">
                <a:solidFill>
                  <a:srgbClr val="E61C0E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3009"/>
            <a:ext cx="6400800" cy="5760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1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45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001821" y="5288211"/>
            <a:ext cx="1845655" cy="601063"/>
          </a:xfrm>
        </p:spPr>
        <p:txBody>
          <a:bodyPr anchor="ctr"/>
          <a:lstStyle>
            <a:lvl1pPr marL="0" indent="0" algn="ctr">
              <a:buNone/>
              <a:defRPr sz="1988" b="0">
                <a:latin typeface="+mj-lt"/>
              </a:defRPr>
            </a:lvl1pPr>
          </a:lstStyle>
          <a:p>
            <a:pPr lvl="0"/>
            <a:r>
              <a:rPr lang="en-US" altLang="zh-TW" dirty="0" smtClean="0"/>
              <a:t>Presenter</a:t>
            </a:r>
            <a:endParaRPr lang="zh-TW" alt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>
          <a:xfrm>
            <a:off x="6957265" y="6429334"/>
            <a:ext cx="2133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766246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+mn-lt"/>
                <a:ea typeface="+mn-ea"/>
              </a:defRPr>
            </a:lvl1pPr>
            <a:lvl2pPr marL="743074" indent="-285798">
              <a:spcBef>
                <a:spcPts val="450"/>
              </a:spcBef>
              <a:spcAft>
                <a:spcPts val="450"/>
              </a:spcAft>
              <a:buFont typeface="Calibri" pitchFamily="34" charset="0"/>
              <a:buChar char="-"/>
              <a:defRPr>
                <a:latin typeface="+mn-lt"/>
                <a:ea typeface="+mn-ea"/>
              </a:defRPr>
            </a:lvl2pPr>
            <a:lvl3pPr marL="1143190" indent="-228638">
              <a:spcBef>
                <a:spcPts val="450"/>
              </a:spcBef>
              <a:spcAft>
                <a:spcPts val="450"/>
              </a:spcAft>
              <a:buFont typeface="Wingdings" pitchFamily="2" charset="2"/>
              <a:buChar char="n"/>
              <a:defRPr>
                <a:latin typeface="+mn-lt"/>
                <a:ea typeface="+mn-ea"/>
              </a:defRPr>
            </a:lvl3pPr>
            <a:lvl4pPr marL="1714786" indent="-342957">
              <a:spcBef>
                <a:spcPts val="450"/>
              </a:spcBef>
              <a:spcAft>
                <a:spcPts val="450"/>
              </a:spcAft>
              <a:buSzPct val="50000"/>
              <a:buFont typeface="Wingdings" pitchFamily="2" charset="2"/>
              <a:buChar char="u"/>
              <a:defRPr>
                <a:latin typeface="+mn-lt"/>
                <a:ea typeface="+mn-ea"/>
              </a:defRPr>
            </a:lvl4pPr>
            <a:lvl5pPr marL="2057743" indent="-228638"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»"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212612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846302"/>
          </a:xfrm>
        </p:spPr>
        <p:txBody>
          <a:bodyPr anchor="t"/>
          <a:lstStyle>
            <a:lvl1pPr algn="l">
              <a:defRPr sz="4014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253203"/>
            <a:ext cx="7772400" cy="593857"/>
          </a:xfrm>
        </p:spPr>
        <p:txBody>
          <a:bodyPr anchor="b"/>
          <a:lstStyle>
            <a:lvl1pPr marL="0" indent="0">
              <a:buNone/>
              <a:defRPr sz="19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552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3pPr>
            <a:lvl4pPr marL="1371828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4pPr>
            <a:lvl5pPr marL="1829105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5pPr>
            <a:lvl6pPr marL="2286381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6pPr>
            <a:lvl7pPr marL="2743657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7pPr>
            <a:lvl8pPr marL="3200933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8pPr>
            <a:lvl9pPr marL="3658210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786240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4010"/>
            <a:ext cx="4038600" cy="4722154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76"/>
            </a:lvl1pPr>
            <a:lvl2pPr>
              <a:spcBef>
                <a:spcPts val="450"/>
              </a:spcBef>
              <a:spcAft>
                <a:spcPts val="450"/>
              </a:spcAft>
              <a:defRPr sz="2026"/>
            </a:lvl2pPr>
            <a:lvl3pPr>
              <a:spcBef>
                <a:spcPts val="450"/>
              </a:spcBef>
              <a:spcAft>
                <a:spcPts val="450"/>
              </a:spcAft>
              <a:defRPr sz="1650"/>
            </a:lvl3pPr>
            <a:lvl4pPr>
              <a:spcBef>
                <a:spcPts val="450"/>
              </a:spcBef>
              <a:spcAft>
                <a:spcPts val="450"/>
              </a:spcAft>
              <a:defRPr sz="1500"/>
            </a:lvl4pPr>
            <a:lvl5pPr>
              <a:spcBef>
                <a:spcPts val="450"/>
              </a:spcBef>
              <a:spcAft>
                <a:spcPts val="45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510"/>
            <a:ext cx="4038600" cy="4699654"/>
          </a:xfrm>
        </p:spPr>
        <p:txBody>
          <a:bodyPr/>
          <a:lstStyle>
            <a:lvl1pPr>
              <a:defRPr sz="2476"/>
            </a:lvl1pPr>
            <a:lvl2pPr>
              <a:defRPr sz="2026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539086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6510"/>
            <a:ext cx="4040188" cy="639762"/>
          </a:xfrm>
        </p:spPr>
        <p:txBody>
          <a:bodyPr anchor="ctr"/>
          <a:lstStyle>
            <a:lvl1pPr marL="0" indent="0">
              <a:buNone/>
              <a:defRPr sz="2401" b="1"/>
            </a:lvl1pPr>
            <a:lvl2pPr marL="457276" indent="0">
              <a:buNone/>
              <a:defRPr sz="1988" b="1"/>
            </a:lvl2pPr>
            <a:lvl3pPr marL="914552" indent="0">
              <a:buNone/>
              <a:defRPr sz="1800" b="1"/>
            </a:lvl3pPr>
            <a:lvl4pPr marL="1371828" indent="0">
              <a:buNone/>
              <a:defRPr sz="1613" b="1"/>
            </a:lvl4pPr>
            <a:lvl5pPr marL="1829105" indent="0">
              <a:buNone/>
              <a:defRPr sz="1613" b="1"/>
            </a:lvl5pPr>
            <a:lvl6pPr marL="2286381" indent="0">
              <a:buNone/>
              <a:defRPr sz="1613" b="1"/>
            </a:lvl6pPr>
            <a:lvl7pPr marL="2743657" indent="0">
              <a:buNone/>
              <a:defRPr sz="1613" b="1"/>
            </a:lvl7pPr>
            <a:lvl8pPr marL="3200933" indent="0">
              <a:buNone/>
              <a:defRPr sz="1613" b="1"/>
            </a:lvl8pPr>
            <a:lvl9pPr marL="3658210" indent="0">
              <a:buNone/>
              <a:defRPr sz="161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9007"/>
            <a:ext cx="4040188" cy="4137156"/>
          </a:xfrm>
        </p:spPr>
        <p:txBody>
          <a:bodyPr/>
          <a:lstStyle>
            <a:lvl1pPr>
              <a:defRPr sz="2026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336510"/>
            <a:ext cx="4041775" cy="639762"/>
          </a:xfrm>
        </p:spPr>
        <p:txBody>
          <a:bodyPr anchor="ctr"/>
          <a:lstStyle>
            <a:lvl1pPr marL="0" indent="0">
              <a:buNone/>
              <a:defRPr sz="2401" b="1"/>
            </a:lvl1pPr>
            <a:lvl2pPr marL="457276" indent="0">
              <a:buNone/>
              <a:defRPr sz="1988" b="1"/>
            </a:lvl2pPr>
            <a:lvl3pPr marL="914552" indent="0">
              <a:buNone/>
              <a:defRPr sz="1800" b="1"/>
            </a:lvl3pPr>
            <a:lvl4pPr marL="1371828" indent="0">
              <a:buNone/>
              <a:defRPr sz="1613" b="1"/>
            </a:lvl4pPr>
            <a:lvl5pPr marL="1829105" indent="0">
              <a:buNone/>
              <a:defRPr sz="1613" b="1"/>
            </a:lvl5pPr>
            <a:lvl6pPr marL="2286381" indent="0">
              <a:buNone/>
              <a:defRPr sz="1613" b="1"/>
            </a:lvl6pPr>
            <a:lvl7pPr marL="2743657" indent="0">
              <a:buNone/>
              <a:defRPr sz="1613" b="1"/>
            </a:lvl7pPr>
            <a:lvl8pPr marL="3200933" indent="0">
              <a:buNone/>
              <a:defRPr sz="1613" b="1"/>
            </a:lvl8pPr>
            <a:lvl9pPr marL="3658210" indent="0">
              <a:buNone/>
              <a:defRPr sz="161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989007"/>
            <a:ext cx="4041775" cy="4137156"/>
          </a:xfrm>
        </p:spPr>
        <p:txBody>
          <a:bodyPr/>
          <a:lstStyle>
            <a:lvl1pPr>
              <a:defRPr sz="2026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140748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529590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03286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1988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188"/>
            </a:lvl1pPr>
            <a:lvl2pPr>
              <a:defRPr sz="2813"/>
            </a:lvl2pPr>
            <a:lvl3pPr>
              <a:defRPr sz="2401"/>
            </a:lvl3pPr>
            <a:lvl4pPr>
              <a:defRPr sz="1988"/>
            </a:lvl4pPr>
            <a:lvl5pPr>
              <a:defRPr sz="1988"/>
            </a:lvl5pPr>
            <a:lvl6pPr>
              <a:defRPr sz="1988"/>
            </a:lvl6pPr>
            <a:lvl7pPr>
              <a:defRPr sz="1988"/>
            </a:lvl7pPr>
            <a:lvl8pPr>
              <a:defRPr sz="1988"/>
            </a:lvl8pPr>
            <a:lvl9pPr>
              <a:defRPr sz="19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388"/>
            </a:lvl1pPr>
            <a:lvl2pPr marL="457276" indent="0">
              <a:buNone/>
              <a:defRPr sz="1200"/>
            </a:lvl2pPr>
            <a:lvl3pPr marL="914552" indent="0">
              <a:buNone/>
              <a:defRPr sz="1013"/>
            </a:lvl3pPr>
            <a:lvl4pPr marL="1371828" indent="0">
              <a:buNone/>
              <a:defRPr sz="900"/>
            </a:lvl4pPr>
            <a:lvl5pPr marL="1829105" indent="0">
              <a:buNone/>
              <a:defRPr sz="900"/>
            </a:lvl5pPr>
            <a:lvl6pPr marL="2286381" indent="0">
              <a:buNone/>
              <a:defRPr sz="900"/>
            </a:lvl6pPr>
            <a:lvl7pPr marL="2743657" indent="0">
              <a:buNone/>
              <a:defRPr sz="900"/>
            </a:lvl7pPr>
            <a:lvl8pPr marL="3200933" indent="0">
              <a:buNone/>
              <a:defRPr sz="900"/>
            </a:lvl8pPr>
            <a:lvl9pPr marL="365821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43178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A1F56-F0B2-433B-9935-0597DCE98E11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3432917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1988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88"/>
            </a:lvl1pPr>
            <a:lvl2pPr marL="457276" indent="0">
              <a:buNone/>
              <a:defRPr sz="2813"/>
            </a:lvl2pPr>
            <a:lvl3pPr marL="914552" indent="0">
              <a:buNone/>
              <a:defRPr sz="2401"/>
            </a:lvl3pPr>
            <a:lvl4pPr marL="1371828" indent="0">
              <a:buNone/>
              <a:defRPr sz="1988"/>
            </a:lvl4pPr>
            <a:lvl5pPr marL="1829105" indent="0">
              <a:buNone/>
              <a:defRPr sz="1988"/>
            </a:lvl5pPr>
            <a:lvl6pPr marL="2286381" indent="0">
              <a:buNone/>
              <a:defRPr sz="1988"/>
            </a:lvl6pPr>
            <a:lvl7pPr marL="2743657" indent="0">
              <a:buNone/>
              <a:defRPr sz="1988"/>
            </a:lvl7pPr>
            <a:lvl8pPr marL="3200933" indent="0">
              <a:buNone/>
              <a:defRPr sz="1988"/>
            </a:lvl8pPr>
            <a:lvl9pPr marL="3658210" indent="0">
              <a:buNone/>
              <a:defRPr sz="1988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388"/>
            </a:lvl1pPr>
            <a:lvl2pPr marL="457276" indent="0">
              <a:buNone/>
              <a:defRPr sz="1200"/>
            </a:lvl2pPr>
            <a:lvl3pPr marL="914552" indent="0">
              <a:buNone/>
              <a:defRPr sz="1013"/>
            </a:lvl3pPr>
            <a:lvl4pPr marL="1371828" indent="0">
              <a:buNone/>
              <a:defRPr sz="900"/>
            </a:lvl4pPr>
            <a:lvl5pPr marL="1829105" indent="0">
              <a:buNone/>
              <a:defRPr sz="900"/>
            </a:lvl5pPr>
            <a:lvl6pPr marL="2286381" indent="0">
              <a:buNone/>
              <a:defRPr sz="900"/>
            </a:lvl6pPr>
            <a:lvl7pPr marL="2743657" indent="0">
              <a:buNone/>
              <a:defRPr sz="900"/>
            </a:lvl7pPr>
            <a:lvl8pPr marL="3200933" indent="0">
              <a:buNone/>
              <a:defRPr sz="900"/>
            </a:lvl8pPr>
            <a:lvl9pPr marL="365821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286501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73207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5080" y="740701"/>
            <a:ext cx="2057400" cy="538546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40701"/>
            <a:ext cx="6275040" cy="53854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666247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6223" y="136949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2757196" y="136949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z="1013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1_Portfolio One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548169" y="1374662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339142" y="1379756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66223" y="377971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757196" y="377971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548169" y="3769451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339142" y="3769451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6"/>
          </a:xfrm>
        </p:spPr>
        <p:txBody>
          <a:bodyPr/>
          <a:lstStyle>
            <a:lvl1pPr algn="l">
              <a:defRPr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3635375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847515" y="6345367"/>
            <a:ext cx="360000" cy="384000"/>
          </a:xfrm>
          <a:prstGeom prst="rect">
            <a:avLst/>
          </a:prstGeom>
          <a:noFill/>
        </p:spPr>
        <p:txBody>
          <a:bodyPr vert="horz" lIns="91449" tIns="45724" rIns="91449" bIns="45724" rtlCol="0" anchor="ctr"/>
          <a:lstStyle>
            <a:defPPr>
              <a:defRPr lang="zh-TW"/>
            </a:defPPr>
            <a:lvl1pPr marL="0" algn="ctr" defTabSz="2438156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2700" kern="1200" baseline="0">
                <a:solidFill>
                  <a:schemeClr val="bg1"/>
                </a:solidFill>
                <a:latin typeface="+mj-lt"/>
                <a:ea typeface="微軟正黑體" pitchFamily="34" charset="-120"/>
                <a:cs typeface="+mn-cs"/>
              </a:defRPr>
            </a:lvl1pPr>
            <a:lvl2pPr marL="1219078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156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234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6312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5390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4468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3547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2625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B7582-B936-4088-88A1-E2BC798E6FBA}" type="slidenum">
              <a:rPr lang="zh-TW" altLang="en-US" sz="1013" smtClean="0"/>
              <a:pPr/>
              <a:t>‹#›</a:t>
            </a:fld>
            <a:endParaRPr lang="zh-TW" altLang="en-US" sz="1013" dirty="0"/>
          </a:p>
        </p:txBody>
      </p:sp>
    </p:spTree>
    <p:extLst>
      <p:ext uri="{BB962C8B-B14F-4D97-AF65-F5344CB8AC3E}">
        <p14:creationId xmlns:p14="http://schemas.microsoft.com/office/powerpoint/2010/main" val="40133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</p:bldLst>
  </p:timing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515" y="6345367"/>
            <a:ext cx="360000" cy="384000"/>
          </a:xfrm>
          <a:prstGeom prst="rect">
            <a:avLst/>
          </a:prstGeom>
          <a:noFill/>
        </p:spPr>
        <p:txBody>
          <a:bodyPr vert="horz" lIns="243816" tIns="121908" rIns="243816" bIns="12190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13" baseline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779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59D3E-AF20-40DC-B786-6586304CF986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249691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4170363" cy="482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170362" cy="482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490BB-B69B-4FD1-8B67-FB338C4EE33F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0262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38BCE-9DA2-4FB4-81FD-17AC01561C98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65708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2AD1F-26F9-4C91-889B-3673FEEF25F2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7468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A8B51-242D-4E07-9C67-B03371C71DFB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24430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DAC7-ADBA-4448-AB99-2B81019DB19D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386754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5A7A2-5886-4C1C-8A0B-7FF319C62CE2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25221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134938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>
              <a:lnSpc>
                <a:spcPct val="80000"/>
              </a:lnSpc>
              <a:buSzPct val="75000"/>
              <a:defRPr/>
            </a:pPr>
            <a:r>
              <a:rPr lang="en-US" sz="3600" b="1" smtClean="0">
                <a:solidFill>
                  <a:srgbClr val="FFFFFF"/>
                </a:solidFill>
                <a:latin typeface="Calibri" pitchFamily="34" charset="0"/>
                <a:ea typeface="新細明體" charset="-120"/>
              </a:rPr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3125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493125" cy="482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23850" y="63817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buClrTx/>
              <a:buSzPct val="7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7F7F7F"/>
                </a:solidFill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532188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80000"/>
              </a:lnSpc>
              <a:buSzPct val="75000"/>
              <a:tabLst>
                <a:tab pos="723900" algn="l"/>
                <a:tab pos="1447800" algn="l"/>
              </a:tabLst>
              <a:defRPr sz="2400" smtClean="0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D8200B3-1BC4-4D1F-831E-89EA58EA9FF3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95074" y="6372890"/>
            <a:ext cx="267436" cy="356477"/>
          </a:xfrm>
          <a:prstGeom prst="rect">
            <a:avLst/>
          </a:prstGeom>
          <a:solidFill>
            <a:srgbClr val="FCB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3" tIns="17146" rIns="34293" bIns="17146" rtlCol="0" anchor="ctr"/>
          <a:lstStyle/>
          <a:p>
            <a:pPr algn="ctr"/>
            <a:endParaRPr lang="en-US" sz="45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85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3816" tIns="121908" rIns="243816" bIns="1219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16766"/>
            <a:ext cx="8229600" cy="480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3816" tIns="121908" rIns="243816" bIns="1219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243816" tIns="121908" rIns="243816" bIns="12190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515" y="6345367"/>
            <a:ext cx="360000" cy="384000"/>
          </a:xfrm>
          <a:prstGeom prst="rect">
            <a:avLst/>
          </a:prstGeom>
          <a:noFill/>
        </p:spPr>
        <p:txBody>
          <a:bodyPr vert="horz" lIns="243816" tIns="121908" rIns="243816" bIns="12190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13" baseline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3996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13" b="1" kern="1200" baseline="0">
          <a:solidFill>
            <a:srgbClr val="D00600"/>
          </a:solidFill>
          <a:latin typeface="+mj-lt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76"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552"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828"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9105"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57" indent="-342957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SzPct val="120000"/>
        <a:buFont typeface="Arial" charset="0"/>
        <a:buChar char="•"/>
        <a:defRPr sz="2401" b="1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1pPr>
      <a:lvl2pPr marL="743074" indent="-285798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SzPct val="150000"/>
        <a:buFont typeface="Calibri" pitchFamily="34" charset="0"/>
        <a:buChar char="-"/>
        <a:defRPr sz="1988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2pPr>
      <a:lvl3pPr marL="1143190" indent="-228638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SzPct val="50000"/>
        <a:buFont typeface="Wingdings" pitchFamily="2" charset="2"/>
        <a:buChar char="u"/>
        <a:defRPr sz="1800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3pPr>
      <a:lvl4pPr marL="1600467" indent="-228638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SzPct val="60000"/>
        <a:buFont typeface="Wingdings" pitchFamily="2" charset="2"/>
        <a:buChar char="n"/>
        <a:defRPr sz="1613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4pPr>
      <a:lvl5pPr marL="2057743" indent="-228638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Font typeface="Arial" charset="0"/>
        <a:buChar char="»"/>
        <a:defRPr sz="1388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5pPr>
      <a:lvl6pPr marL="2515019" indent="-228638" algn="l" defTabSz="914552" rtl="0" eaLnBrk="1" latinLnBrk="0" hangingPunct="1">
        <a:spcBef>
          <a:spcPct val="20000"/>
        </a:spcBef>
        <a:buFont typeface="Arial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6pPr>
      <a:lvl7pPr marL="2972295" indent="-228638" algn="l" defTabSz="914552" rtl="0" eaLnBrk="1" latinLnBrk="0" hangingPunct="1">
        <a:spcBef>
          <a:spcPct val="20000"/>
        </a:spcBef>
        <a:buFont typeface="Arial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7pPr>
      <a:lvl8pPr marL="3429572" indent="-228638" algn="l" defTabSz="914552" rtl="0" eaLnBrk="1" latinLnBrk="0" hangingPunct="1">
        <a:spcBef>
          <a:spcPct val="20000"/>
        </a:spcBef>
        <a:buFont typeface="Arial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8pPr>
      <a:lvl9pPr marL="3886848" indent="-228638" algn="l" defTabSz="914552" rtl="0" eaLnBrk="1" latinLnBrk="0" hangingPunct="1">
        <a:spcBef>
          <a:spcPct val="20000"/>
        </a:spcBef>
        <a:buFont typeface="Arial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76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52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28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05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81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57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933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10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j-lt"/>
              </a:rPr>
              <a:t>NuMaker</a:t>
            </a:r>
            <a:r>
              <a:rPr lang="en-US" altLang="zh-TW" dirty="0" smtClean="0">
                <a:latin typeface="+mj-lt"/>
              </a:rPr>
              <a:t> Brick</a:t>
            </a:r>
            <a:endParaRPr lang="zh-TW" altLang="en-US" dirty="0">
              <a:latin typeface="+mj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Chris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Hsieh</a:t>
            </a:r>
            <a:endParaRPr lang="zh-TW" altLang="en-US" dirty="0">
              <a:latin typeface="+mn-lt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 bwMode="auto">
          <a:xfrm>
            <a:off x="0" y="5550613"/>
            <a:ext cx="1845655" cy="4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9" tIns="45724" rIns="91449" bIns="45724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SzPct val="120000"/>
              <a:buFont typeface="Arial" charset="0"/>
              <a:buNone/>
              <a:defRPr sz="5300" b="0" kern="1200" baseline="0">
                <a:solidFill>
                  <a:schemeClr val="tx1"/>
                </a:solidFill>
                <a:latin typeface="+mj-lt"/>
                <a:ea typeface="微軟正黑體" pitchFamily="34" charset="-120"/>
                <a:cs typeface="Arial" pitchFamily="34" charset="0"/>
              </a:defRPr>
            </a:lvl1pPr>
            <a:lvl2pPr marL="1981002" indent="-761924" algn="l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SzPct val="150000"/>
              <a:buFont typeface="Calibri" pitchFamily="34" charset="0"/>
              <a:buChar char="-"/>
              <a:defRPr sz="5300" kern="1200" baseline="0">
                <a:solidFill>
                  <a:schemeClr val="tx1"/>
                </a:solidFill>
                <a:latin typeface="+mn-lt"/>
                <a:ea typeface="微軟正黑體" pitchFamily="34" charset="-120"/>
                <a:cs typeface="Arial" pitchFamily="34" charset="0"/>
              </a:defRPr>
            </a:lvl2pPr>
            <a:lvl3pPr marL="3047695" indent="-609539" algn="l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SzPct val="50000"/>
              <a:buFont typeface="Wingdings" pitchFamily="2" charset="2"/>
              <a:buChar char="u"/>
              <a:defRPr sz="4800" kern="1200" baseline="0">
                <a:solidFill>
                  <a:schemeClr val="tx1"/>
                </a:solidFill>
                <a:latin typeface="+mn-lt"/>
                <a:ea typeface="微軟正黑體" pitchFamily="34" charset="-120"/>
                <a:cs typeface="Arial" pitchFamily="34" charset="0"/>
              </a:defRPr>
            </a:lvl3pPr>
            <a:lvl4pPr marL="4266773" indent="-609539" algn="l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SzPct val="60000"/>
              <a:buFont typeface="Wingdings" pitchFamily="2" charset="2"/>
              <a:buChar char="n"/>
              <a:defRPr sz="4300" kern="1200" baseline="0">
                <a:solidFill>
                  <a:schemeClr val="tx1"/>
                </a:solidFill>
                <a:latin typeface="+mn-lt"/>
                <a:ea typeface="微軟正黑體" pitchFamily="34" charset="-120"/>
                <a:cs typeface="Arial" pitchFamily="34" charset="0"/>
              </a:defRPr>
            </a:lvl4pPr>
            <a:lvl5pPr marL="5485851" indent="-609539" algn="l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Font typeface="Arial" charset="0"/>
              <a:buChar char="»"/>
              <a:defRPr sz="3700" kern="1200" baseline="0">
                <a:solidFill>
                  <a:schemeClr val="tx1"/>
                </a:solidFill>
                <a:latin typeface="+mn-lt"/>
                <a:ea typeface="微軟正黑體" pitchFamily="34" charset="-120"/>
                <a:cs typeface="Arial" pitchFamily="34" charset="0"/>
              </a:defRPr>
            </a:lvl5pPr>
            <a:lvl6pPr marL="6704929" indent="-609539" algn="l" defTabSz="2438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008" indent="-609539" algn="l" defTabSz="2438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086" indent="-609539" algn="l" defTabSz="2438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2164" indent="-609539" algn="l" defTabSz="2438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91"/>
            <a:r>
              <a:rPr lang="en-US" altLang="zh-TW" sz="1988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June 2016</a:t>
            </a:r>
            <a:endParaRPr lang="zh-TW" altLang="en-US" sz="1988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94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10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只傳遞數值：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主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控端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不知道數值意義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範圍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99592" y="2068150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56872"/>
              </p:ext>
            </p:extLst>
          </p:nvPr>
        </p:nvGraphicFramePr>
        <p:xfrm>
          <a:off x="899592" y="3534047"/>
          <a:ext cx="6192687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2016224"/>
                <a:gridCol w="2592287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Data1(1000)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Data2(-1000)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51967"/>
              </p:ext>
            </p:extLst>
          </p:nvPr>
        </p:nvGraphicFramePr>
        <p:xfrm>
          <a:off x="899593" y="5021423"/>
          <a:ext cx="6048672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5"/>
                <a:gridCol w="2242410"/>
                <a:gridCol w="2222087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Data1(1)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Data2(-1)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0" y="401894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195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11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只傳遞數值：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不知道每個數據長度</a:t>
            </a: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不知道數據順序</a:t>
            </a: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不知道傳值結束時間</a:t>
            </a: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不知道每個數據範圍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99592" y="2068150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619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只傳遞數值：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不知道每個數據長度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：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設定資料長度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不知道數據順序：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設定資料順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序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不知道傳值結束時間：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給資料筆數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不知道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每個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數據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範圍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：設定最大值、最小值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99592" y="2068150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72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+mn-lt"/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565839029"/>
              </p:ext>
            </p:extLst>
          </p:nvPr>
        </p:nvGraphicFramePr>
        <p:xfrm>
          <a:off x="1284312" y="1464940"/>
          <a:ext cx="6888088" cy="4628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5638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+mn-lt"/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629282174"/>
              </p:ext>
            </p:extLst>
          </p:nvPr>
        </p:nvGraphicFramePr>
        <p:xfrm>
          <a:off x="1284312" y="1464940"/>
          <a:ext cx="6888088" cy="4628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圓角矩形 6"/>
          <p:cNvSpPr/>
          <p:nvPr/>
        </p:nvSpPr>
        <p:spPr>
          <a:xfrm>
            <a:off x="6157834" y="3861048"/>
            <a:ext cx="1510510" cy="43204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91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0517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>
              <a:solidFill>
                <a:schemeClr val="accent2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2059879119"/>
              </p:ext>
            </p:extLst>
          </p:nvPr>
        </p:nvGraphicFramePr>
        <p:xfrm>
          <a:off x="971600" y="1685032"/>
          <a:ext cx="6180559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3864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+mn-lt"/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16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4014291670"/>
              </p:ext>
            </p:extLst>
          </p:nvPr>
        </p:nvGraphicFramePr>
        <p:xfrm>
          <a:off x="1284312" y="1464940"/>
          <a:ext cx="6888088" cy="4628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6168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+mn-lt"/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17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所有參數設定皆在</a:t>
            </a:r>
            <a:r>
              <a:rPr lang="en-US" altLang="zh-TW" sz="24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tid.h</a:t>
            </a:r>
            <a:r>
              <a:rPr lang="zh-TW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中</a:t>
            </a:r>
            <a:endParaRPr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043512856"/>
              </p:ext>
            </p:extLst>
          </p:nvPr>
        </p:nvGraphicFramePr>
        <p:xfrm>
          <a:off x="1547664" y="1793080"/>
          <a:ext cx="6839421" cy="4628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7711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通訊架構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18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只要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傳遞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數值：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在一開始先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傳輸參數的設定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99592" y="2068150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83397"/>
              </p:ext>
            </p:extLst>
          </p:nvPr>
        </p:nvGraphicFramePr>
        <p:xfrm>
          <a:off x="1115616" y="3611721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長度、範圍、順序、總數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6407"/>
              </p:ext>
            </p:extLst>
          </p:nvPr>
        </p:nvGraphicFramePr>
        <p:xfrm>
          <a:off x="1115616" y="4937038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3995936" y="4152719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985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19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15616" y="3611721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長度、範圍、順序、總數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53401"/>
              </p:ext>
            </p:extLst>
          </p:nvPr>
        </p:nvGraphicFramePr>
        <p:xfrm>
          <a:off x="1115616" y="4869160"/>
          <a:ext cx="6192688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3968685" y="4173543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05565"/>
              </p:ext>
            </p:extLst>
          </p:nvPr>
        </p:nvGraphicFramePr>
        <p:xfrm>
          <a:off x="1088365" y="2267902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、下一筆資料長度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13" name="向下箭號 12"/>
          <p:cNvSpPr/>
          <p:nvPr/>
        </p:nvSpPr>
        <p:spPr>
          <a:xfrm>
            <a:off x="3995936" y="2789652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580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大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綱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系統介紹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新增裝置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157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20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15616" y="3611721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長度、範圍、順序、總數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06352"/>
              </p:ext>
            </p:extLst>
          </p:nvPr>
        </p:nvGraphicFramePr>
        <p:xfrm>
          <a:off x="1115616" y="4869160"/>
          <a:ext cx="6192688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3968685" y="4173543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77158"/>
              </p:ext>
            </p:extLst>
          </p:nvPr>
        </p:nvGraphicFramePr>
        <p:xfrm>
          <a:off x="1088365" y="2267902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、下一筆資料長度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13" name="向下箭號 12"/>
          <p:cNvSpPr/>
          <p:nvPr/>
        </p:nvSpPr>
        <p:spPr>
          <a:xfrm>
            <a:off x="3995936" y="2789652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57747" y="1772816"/>
            <a:ext cx="1908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0000"/>
                </a:solidFill>
              </a:rPr>
              <a:t>每一秒傳一次</a:t>
            </a:r>
            <a:endParaRPr lang="zh-TW" altLang="en-US" sz="22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5373216"/>
            <a:ext cx="2250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0000"/>
                </a:solidFill>
              </a:rPr>
              <a:t>每</a:t>
            </a:r>
            <a:r>
              <a:rPr lang="en-US" altLang="zh-TW" sz="2200" dirty="0" smtClean="0">
                <a:solidFill>
                  <a:srgbClr val="000000"/>
                </a:solidFill>
              </a:rPr>
              <a:t>0.1</a:t>
            </a:r>
            <a:r>
              <a:rPr lang="zh-TW" altLang="en-US" sz="2200" dirty="0" smtClean="0">
                <a:solidFill>
                  <a:srgbClr val="000000"/>
                </a:solidFill>
              </a:rPr>
              <a:t>秒傳一次</a:t>
            </a:r>
            <a:endParaRPr lang="zh-TW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05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通訊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架構</a:t>
            </a:r>
            <a:endParaRPr lang="en-US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21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/>
        </p:nvGraphicFramePr>
        <p:xfrm>
          <a:off x="1550988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250990" y="5803905"/>
            <a:ext cx="2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 smtClean="0">
                <a:solidFill>
                  <a:schemeClr val="accent2"/>
                </a:solidFill>
              </a:rPr>
              <a:t>NuMaker</a:t>
            </a:r>
            <a:r>
              <a:rPr lang="en-US" altLang="zh-TW" sz="1800" dirty="0" smtClean="0">
                <a:solidFill>
                  <a:schemeClr val="accent2"/>
                </a:solidFill>
              </a:rPr>
              <a:t> Brick</a:t>
            </a:r>
            <a:r>
              <a:rPr lang="zh-TW" altLang="en-US" sz="1800" dirty="0" smtClean="0">
                <a:solidFill>
                  <a:schemeClr val="accent2"/>
                </a:solidFill>
              </a:rPr>
              <a:t> 通訊架構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870796" y="3588792"/>
            <a:ext cx="3456384" cy="679624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041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" y="2156492"/>
            <a:ext cx="4254221" cy="2640660"/>
          </a:xfrm>
          <a:prstGeom prst="rect">
            <a:avLst/>
          </a:prstGeom>
        </p:spPr>
      </p:pic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851920" y="3968241"/>
            <a:ext cx="764282" cy="335804"/>
          </a:xfrm>
          <a:prstGeom prst="roundRect">
            <a:avLst/>
          </a:prstGeom>
          <a:solidFill>
            <a:srgbClr val="0000FF">
              <a:alpha val="30000"/>
            </a:srgb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156492"/>
            <a:ext cx="4254221" cy="264066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8161340" y="3968241"/>
            <a:ext cx="803148" cy="335804"/>
          </a:xfrm>
          <a:prstGeom prst="roundRect">
            <a:avLst/>
          </a:prstGeom>
          <a:solidFill>
            <a:srgbClr val="0000FF">
              <a:alpha val="30000"/>
            </a:srgb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上-下雙向箭號 2"/>
          <p:cNvSpPr/>
          <p:nvPr/>
        </p:nvSpPr>
        <p:spPr>
          <a:xfrm rot="16200000">
            <a:off x="6156178" y="2588542"/>
            <a:ext cx="432048" cy="3168353"/>
          </a:xfrm>
          <a:prstGeom prst="up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526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372566" y="908720"/>
            <a:ext cx="2519914" cy="3598723"/>
            <a:chOff x="5007831" y="1198429"/>
            <a:chExt cx="3596251" cy="503888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7831" y="4005064"/>
              <a:ext cx="3596251" cy="2232248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7923435" y="5589240"/>
              <a:ext cx="678846" cy="216024"/>
            </a:xfrm>
            <a:prstGeom prst="roundRect">
              <a:avLst/>
            </a:prstGeom>
            <a:solidFill>
              <a:srgbClr val="0000FF">
                <a:alpha val="30000"/>
              </a:srgbClr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7831" y="1198429"/>
              <a:ext cx="3594450" cy="2231130"/>
            </a:xfrm>
            <a:prstGeom prst="rect">
              <a:avLst/>
            </a:prstGeom>
          </p:spPr>
        </p:pic>
        <p:sp>
          <p:nvSpPr>
            <p:cNvPr id="10" name="圓角矩形 9"/>
            <p:cNvSpPr/>
            <p:nvPr/>
          </p:nvSpPr>
          <p:spPr>
            <a:xfrm>
              <a:off x="7923436" y="2757392"/>
              <a:ext cx="678846" cy="239560"/>
            </a:xfrm>
            <a:prstGeom prst="roundRect">
              <a:avLst/>
            </a:prstGeom>
            <a:solidFill>
              <a:srgbClr val="0000FF">
                <a:alpha val="30000"/>
              </a:srgbClr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上-下雙向箭號 2"/>
            <p:cNvSpPr/>
            <p:nvPr/>
          </p:nvSpPr>
          <p:spPr>
            <a:xfrm>
              <a:off x="8046834" y="3357830"/>
              <a:ext cx="432048" cy="1943657"/>
            </a:xfrm>
            <a:prstGeom prst="upDown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每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0.1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秒觸發一次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通訊成功與否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記憶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在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“</a:t>
            </a:r>
            <a:r>
              <a:rPr lang="en-US" altLang="zh-TW" sz="2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TIDMstInitDevState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”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中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2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Ex.buzzer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, LED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有連到主控</a:t>
            </a:r>
            <a:r>
              <a:rPr lang="en-US" altLang="zh-TW" sz="2200" dirty="0" err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TIDMstInitDevState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=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2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|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4 = 6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75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5616" y="4869160"/>
          <a:ext cx="6192688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88182"/>
              </p:ext>
            </p:extLst>
          </p:nvPr>
        </p:nvGraphicFramePr>
        <p:xfrm>
          <a:off x="611560" y="2276872"/>
          <a:ext cx="151216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輸出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輸入</a:t>
                      </a: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特性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0000"/>
                    </a:solidFill>
                  </a:tcPr>
                </a:tc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2771800" y="2584758"/>
            <a:ext cx="3384376" cy="5562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28492" y="2774930"/>
            <a:ext cx="287015" cy="1976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50007"/>
              </p:ext>
            </p:extLst>
          </p:nvPr>
        </p:nvGraphicFramePr>
        <p:xfrm>
          <a:off x="6948772" y="2038330"/>
          <a:ext cx="1512168" cy="147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設定輸出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回報輸入</a:t>
                      </a: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00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設定特性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00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回報特性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81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15616" y="3611721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長度、範圍、順序、總數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5616" y="4869160"/>
          <a:ext cx="6192688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3968685" y="4173543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88365" y="2267902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、下一筆資料長度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13" name="向下箭號 12"/>
          <p:cNvSpPr/>
          <p:nvPr/>
        </p:nvSpPr>
        <p:spPr>
          <a:xfrm>
            <a:off x="3995936" y="2789652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28324" y="2034480"/>
            <a:ext cx="7156043" cy="81845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06595" y="3424436"/>
            <a:ext cx="7156043" cy="81845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284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26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rgbClr val="000000"/>
                </a:solidFill>
              </a:rPr>
              <a:t>基本</a:t>
            </a:r>
            <a:r>
              <a:rPr lang="zh-TW" altLang="zh-TW" sz="2200" dirty="0" smtClean="0">
                <a:solidFill>
                  <a:srgbClr val="000000"/>
                </a:solidFill>
              </a:rPr>
              <a:t>資訊</a:t>
            </a:r>
            <a:r>
              <a:rPr lang="en-US" altLang="zh-TW" sz="2200" dirty="0" smtClean="0">
                <a:solidFill>
                  <a:srgbClr val="000000"/>
                </a:solidFill>
              </a:rPr>
              <a:t>(01)</a:t>
            </a: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rgbClr val="000000"/>
                </a:solidFill>
              </a:rPr>
              <a:t>資料</a:t>
            </a:r>
            <a:r>
              <a:rPr lang="zh-TW" altLang="zh-TW" sz="2200" dirty="0" smtClean="0">
                <a:solidFill>
                  <a:srgbClr val="000000"/>
                </a:solidFill>
              </a:rPr>
              <a:t>格式</a:t>
            </a:r>
            <a:r>
              <a:rPr lang="en-US" altLang="zh-TW" sz="2200" dirty="0" smtClean="0">
                <a:solidFill>
                  <a:srgbClr val="000000"/>
                </a:solidFill>
              </a:rPr>
              <a:t>(02)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</a:rPr>
              <a:t>回報輸入</a:t>
            </a:r>
            <a:r>
              <a:rPr lang="en-US" altLang="zh-TW" sz="2200" dirty="0">
                <a:solidFill>
                  <a:srgbClr val="000000"/>
                </a:solidFill>
              </a:rPr>
              <a:t>(03)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</a:rPr>
              <a:t>設定輸出</a:t>
            </a:r>
            <a:r>
              <a:rPr lang="en-US" altLang="zh-TW" sz="2200" dirty="0">
                <a:solidFill>
                  <a:srgbClr val="000000"/>
                </a:solidFill>
              </a:rPr>
              <a:t>(04)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</a:rPr>
              <a:t>回報特性</a:t>
            </a:r>
            <a:r>
              <a:rPr lang="en-US" altLang="zh-TW" sz="2200" dirty="0">
                <a:solidFill>
                  <a:srgbClr val="000000"/>
                </a:solidFill>
              </a:rPr>
              <a:t>(05)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</a:rPr>
              <a:t>設定特性</a:t>
            </a:r>
            <a:r>
              <a:rPr lang="en-US" altLang="zh-TW" sz="2200" dirty="0">
                <a:solidFill>
                  <a:srgbClr val="000000"/>
                </a:solidFill>
              </a:rPr>
              <a:t>(06)</a:t>
            </a: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512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27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15805"/>
              </p:ext>
            </p:extLst>
          </p:nvPr>
        </p:nvGraphicFramePr>
        <p:xfrm>
          <a:off x="1187624" y="3212976"/>
          <a:ext cx="6840760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3024336"/>
                <a:gridCol w="2304256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Command(02)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資料格式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9444"/>
              </p:ext>
            </p:extLst>
          </p:nvPr>
        </p:nvGraphicFramePr>
        <p:xfrm>
          <a:off x="462408" y="4776873"/>
          <a:ext cx="4136581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256"/>
                <a:gridCol w="1944216"/>
                <a:gridCol w="1107109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Address</a:t>
                      </a:r>
                      <a:endParaRPr lang="zh-TW" alt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Command(03)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effectLst/>
                          <a:latin typeface="+mn-lt"/>
                          <a:ea typeface="+mn-ea"/>
                        </a:rPr>
                        <a:t>回報輸入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4283968" y="3861048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33378"/>
              </p:ext>
            </p:extLst>
          </p:nvPr>
        </p:nvGraphicFramePr>
        <p:xfrm>
          <a:off x="1164982" y="1628800"/>
          <a:ext cx="6868011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574"/>
                <a:gridCol w="3034702"/>
                <a:gridCol w="2285735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Command(01)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基本資訊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13" name="向下箭號 12"/>
          <p:cNvSpPr/>
          <p:nvPr/>
        </p:nvSpPr>
        <p:spPr>
          <a:xfrm>
            <a:off x="4283968" y="2348880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13751"/>
              </p:ext>
            </p:extLst>
          </p:nvPr>
        </p:nvGraphicFramePr>
        <p:xfrm>
          <a:off x="4755899" y="4797152"/>
          <a:ext cx="4136581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256"/>
                <a:gridCol w="1944216"/>
                <a:gridCol w="1107109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Address</a:t>
                      </a:r>
                      <a:endParaRPr lang="zh-TW" alt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Command(04)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effectLst/>
                          <a:latin typeface="+mn-lt"/>
                          <a:ea typeface="+mn-ea"/>
                        </a:rPr>
                        <a:t>設定輸出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8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64234"/>
              </p:ext>
            </p:extLst>
          </p:nvPr>
        </p:nvGraphicFramePr>
        <p:xfrm>
          <a:off x="462407" y="5517232"/>
          <a:ext cx="4136581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256"/>
                <a:gridCol w="1944216"/>
                <a:gridCol w="1107109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Address</a:t>
                      </a:r>
                      <a:endParaRPr lang="zh-TW" alt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Command(05)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effectLst/>
                          <a:latin typeface="+mn-lt"/>
                          <a:ea typeface="+mn-ea"/>
                        </a:rPr>
                        <a:t>回報特性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9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24684"/>
              </p:ext>
            </p:extLst>
          </p:nvPr>
        </p:nvGraphicFramePr>
        <p:xfrm>
          <a:off x="4788024" y="5517232"/>
          <a:ext cx="4136581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256"/>
                <a:gridCol w="1944216"/>
                <a:gridCol w="1107109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Address</a:t>
                      </a:r>
                      <a:endParaRPr lang="zh-TW" alt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Command(06)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effectLst/>
                          <a:latin typeface="+mn-lt"/>
                          <a:ea typeface="+mn-ea"/>
                        </a:rPr>
                        <a:t>設定特性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595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28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主控端使用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與感測器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溝通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持續執行直到</a:t>
            </a:r>
            <a:r>
              <a:rPr lang="zh-TW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溝通完畢</a:t>
            </a:r>
            <a:endParaRPr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更新主控端儲存的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資料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溝通完畢後儲存</a:t>
            </a:r>
            <a:r>
              <a:rPr lang="zh-TW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資料至對應的位置</a:t>
            </a:r>
            <a:endParaRPr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依據更新的資料設定要觸發的模組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每隔一個周期執行</a:t>
            </a:r>
            <a:r>
              <a:rPr lang="zh-TW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一次</a:t>
            </a:r>
            <a:endParaRPr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更新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的工作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狀態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每隔一個周期執行一次</a:t>
            </a:r>
            <a:endParaRPr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2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688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29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程式流程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loop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迴圈中</a:t>
            </a: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2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週期運算程式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3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更新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的工作狀態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辨識 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or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傳值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)</a:t>
            </a:r>
          </a:p>
          <a:p>
            <a:pPr lvl="4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TIDMstInitFIN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=0;</a:t>
            </a:r>
          </a:p>
          <a:p>
            <a:pPr lvl="3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修改要發送的感測器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命令，更新</a:t>
            </a:r>
            <a:r>
              <a:rPr lang="zh-TW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裝置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間觸發狀態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4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TIDMstUpdateDevState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()</a:t>
            </a:r>
          </a:p>
          <a:p>
            <a:pPr lvl="2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即時運算程式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3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持續使用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與</a:t>
            </a:r>
            <a:r>
              <a:rPr lang="zh-TW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感測</a:t>
            </a:r>
            <a:r>
              <a:rPr lang="zh-TW" alt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器溝通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4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TIDMst_GetDev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()</a:t>
            </a:r>
          </a:p>
          <a:p>
            <a:pPr lvl="4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TIDMstDevTRx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()</a:t>
            </a:r>
          </a:p>
          <a:p>
            <a:pPr lvl="2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504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系統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介紹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42110752"/>
              </p:ext>
            </p:extLst>
          </p:nvPr>
        </p:nvGraphicFramePr>
        <p:xfrm>
          <a:off x="1550988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250990" y="5803905"/>
            <a:ext cx="2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 smtClean="0">
                <a:solidFill>
                  <a:schemeClr val="accent2"/>
                </a:solidFill>
              </a:rPr>
              <a:t>NuMaker</a:t>
            </a:r>
            <a:r>
              <a:rPr lang="en-US" altLang="zh-TW" sz="1800" dirty="0" smtClean="0">
                <a:solidFill>
                  <a:schemeClr val="accent2"/>
                </a:solidFill>
              </a:rPr>
              <a:t> Brick</a:t>
            </a:r>
            <a:r>
              <a:rPr lang="zh-TW" altLang="en-US" sz="1800" dirty="0" smtClean="0">
                <a:solidFill>
                  <a:schemeClr val="accent2"/>
                </a:solidFill>
              </a:rPr>
              <a:t>平台架構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915816" y="4941168"/>
            <a:ext cx="3456384" cy="679624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72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30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</a:rPr>
              <a:t>程式位置</a:t>
            </a:r>
            <a:endParaRPr lang="en-US" altLang="zh-TW" sz="2800" dirty="0" smtClean="0">
              <a:solidFill>
                <a:srgbClr val="000000"/>
              </a:solidFill>
            </a:endParaRPr>
          </a:p>
          <a:p>
            <a:pPr marL="1028700" lvl="2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Main</a:t>
            </a:r>
          </a:p>
          <a:p>
            <a:pPr marL="1485900" lvl="3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TIDMst_GetDev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485900" lvl="3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TIDMstDevTRx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028700" lvl="2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Tidmst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485900" lvl="3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getDev_DevDes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485900" lvl="3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getDev_RepDes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485900" lvl="3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DevTRx_In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485900" lvl="3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DevTRx_Out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485900" lvl="3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DevTRx_GetFeat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485900" lvl="3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1800" dirty="0" err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DevTRx_SetFeat</a:t>
            </a:r>
            <a:endParaRPr lang="en-US" altLang="zh-TW" sz="1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4010381602"/>
              </p:ext>
            </p:extLst>
          </p:nvPr>
        </p:nvGraphicFramePr>
        <p:xfrm>
          <a:off x="3923927" y="1266006"/>
          <a:ext cx="4823197" cy="4899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550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通訊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架構</a:t>
            </a:r>
            <a:endParaRPr lang="en-US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31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/>
        </p:nvGraphicFramePr>
        <p:xfrm>
          <a:off x="1550988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250990" y="5803905"/>
            <a:ext cx="2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 smtClean="0">
                <a:solidFill>
                  <a:schemeClr val="accent2"/>
                </a:solidFill>
              </a:rPr>
              <a:t>NuMaker</a:t>
            </a:r>
            <a:r>
              <a:rPr lang="en-US" altLang="zh-TW" sz="1800" dirty="0" smtClean="0">
                <a:solidFill>
                  <a:schemeClr val="accent2"/>
                </a:solidFill>
              </a:rPr>
              <a:t> Brick</a:t>
            </a:r>
            <a:r>
              <a:rPr lang="zh-TW" altLang="en-US" sz="1800" dirty="0" smtClean="0">
                <a:solidFill>
                  <a:schemeClr val="accent2"/>
                </a:solidFill>
              </a:rPr>
              <a:t> 通訊架構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987824" y="4939035"/>
            <a:ext cx="3456384" cy="679624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694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88528"/>
              </p:ext>
            </p:extLst>
          </p:nvPr>
        </p:nvGraphicFramePr>
        <p:xfrm>
          <a:off x="1187624" y="3212976"/>
          <a:ext cx="6840760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3024336"/>
                <a:gridCol w="2304256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Command(02)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資料格式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78256"/>
              </p:ext>
            </p:extLst>
          </p:nvPr>
        </p:nvGraphicFramePr>
        <p:xfrm>
          <a:off x="462408" y="4776873"/>
          <a:ext cx="4136581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256"/>
                <a:gridCol w="1944216"/>
                <a:gridCol w="1107109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Address</a:t>
                      </a:r>
                      <a:endParaRPr lang="zh-TW" alt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Command(03)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effectLst/>
                          <a:latin typeface="+mn-lt"/>
                          <a:ea typeface="+mn-ea"/>
                        </a:rPr>
                        <a:t>回報輸入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4283968" y="3861048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2728"/>
              </p:ext>
            </p:extLst>
          </p:nvPr>
        </p:nvGraphicFramePr>
        <p:xfrm>
          <a:off x="1164982" y="1628800"/>
          <a:ext cx="6868011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574"/>
                <a:gridCol w="3034702"/>
                <a:gridCol w="2285735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Command(01)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基本資訊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13" name="向下箭號 12"/>
          <p:cNvSpPr/>
          <p:nvPr/>
        </p:nvSpPr>
        <p:spPr>
          <a:xfrm>
            <a:off x="4283968" y="2348880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01268"/>
              </p:ext>
            </p:extLst>
          </p:nvPr>
        </p:nvGraphicFramePr>
        <p:xfrm>
          <a:off x="4755899" y="4797152"/>
          <a:ext cx="4136581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256"/>
                <a:gridCol w="1944216"/>
                <a:gridCol w="1107109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Address</a:t>
                      </a:r>
                      <a:endParaRPr lang="zh-TW" alt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Command(04)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effectLst/>
                          <a:latin typeface="+mn-lt"/>
                          <a:ea typeface="+mn-ea"/>
                        </a:rPr>
                        <a:t>設定輸出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8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76238"/>
              </p:ext>
            </p:extLst>
          </p:nvPr>
        </p:nvGraphicFramePr>
        <p:xfrm>
          <a:off x="462407" y="5517232"/>
          <a:ext cx="4136581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256"/>
                <a:gridCol w="1944216"/>
                <a:gridCol w="1107109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Address</a:t>
                      </a:r>
                      <a:endParaRPr lang="zh-TW" alt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Command(05)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effectLst/>
                          <a:latin typeface="+mn-lt"/>
                          <a:ea typeface="+mn-ea"/>
                        </a:rPr>
                        <a:t>回報特性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9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3881"/>
              </p:ext>
            </p:extLst>
          </p:nvPr>
        </p:nvGraphicFramePr>
        <p:xfrm>
          <a:off x="4788024" y="5517232"/>
          <a:ext cx="4136581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256"/>
                <a:gridCol w="1944216"/>
                <a:gridCol w="1107109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Address</a:t>
                      </a:r>
                      <a:endParaRPr lang="zh-TW" alt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Command(06)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effectLst/>
                          <a:latin typeface="+mn-lt"/>
                          <a:ea typeface="+mn-ea"/>
                        </a:rPr>
                        <a:t>設定特性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rgbClr val="000000"/>
                </a:solidFill>
              </a:rPr>
              <a:t>基本</a:t>
            </a:r>
            <a:r>
              <a:rPr lang="zh-TW" altLang="zh-TW" sz="2200" dirty="0" smtClean="0">
                <a:solidFill>
                  <a:srgbClr val="000000"/>
                </a:solidFill>
              </a:rPr>
              <a:t>資訊</a:t>
            </a:r>
            <a:r>
              <a:rPr lang="en-US" altLang="zh-TW" sz="2200" dirty="0" smtClean="0">
                <a:solidFill>
                  <a:srgbClr val="000000"/>
                </a:solidFill>
              </a:rPr>
              <a:t>(01)</a:t>
            </a: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rgbClr val="000000"/>
                </a:solidFill>
              </a:rPr>
              <a:t>資料</a:t>
            </a:r>
            <a:r>
              <a:rPr lang="zh-TW" altLang="zh-TW" sz="2200" dirty="0" smtClean="0">
                <a:solidFill>
                  <a:srgbClr val="000000"/>
                </a:solidFill>
              </a:rPr>
              <a:t>格式</a:t>
            </a:r>
            <a:r>
              <a:rPr lang="en-US" altLang="zh-TW" sz="2200" dirty="0" smtClean="0">
                <a:solidFill>
                  <a:srgbClr val="000000"/>
                </a:solidFill>
              </a:rPr>
              <a:t>(02)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</a:rPr>
              <a:t>回報輸入</a:t>
            </a:r>
            <a:r>
              <a:rPr lang="en-US" altLang="zh-TW" sz="2200" dirty="0">
                <a:solidFill>
                  <a:srgbClr val="000000"/>
                </a:solidFill>
              </a:rPr>
              <a:t>(03)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</a:rPr>
              <a:t>設定輸出</a:t>
            </a:r>
            <a:r>
              <a:rPr lang="en-US" altLang="zh-TW" sz="2200" dirty="0">
                <a:solidFill>
                  <a:srgbClr val="000000"/>
                </a:solidFill>
              </a:rPr>
              <a:t>(04)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</a:rPr>
              <a:t>回報特性</a:t>
            </a:r>
            <a:r>
              <a:rPr lang="en-US" altLang="zh-TW" sz="2200" dirty="0">
                <a:solidFill>
                  <a:srgbClr val="000000"/>
                </a:solidFill>
              </a:rPr>
              <a:t>(05)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0000"/>
                </a:solidFill>
              </a:rPr>
              <a:t>設定特性</a:t>
            </a:r>
            <a:r>
              <a:rPr lang="en-US" altLang="zh-TW" sz="2200" dirty="0">
                <a:solidFill>
                  <a:srgbClr val="000000"/>
                </a:solidFill>
              </a:rPr>
              <a:t>(06)</a:t>
            </a: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640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報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輸入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(03)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設定輸出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(04)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回報特性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(05)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設定特性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(06)</a:t>
            </a: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17443"/>
              </p:ext>
            </p:extLst>
          </p:nvPr>
        </p:nvGraphicFramePr>
        <p:xfrm>
          <a:off x="439738" y="2078272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Command(03)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NACK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93059"/>
              </p:ext>
            </p:extLst>
          </p:nvPr>
        </p:nvGraphicFramePr>
        <p:xfrm>
          <a:off x="539552" y="4149080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Command(04)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zh-TW" alt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rgbClr val="E2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49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報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輸入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(03)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設定輸出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(04)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回報特性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(05)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設定特性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06)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40178"/>
              </p:ext>
            </p:extLst>
          </p:nvPr>
        </p:nvGraphicFramePr>
        <p:xfrm>
          <a:off x="439738" y="2861891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Command(05)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NACK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4760"/>
              </p:ext>
            </p:extLst>
          </p:nvPr>
        </p:nvGraphicFramePr>
        <p:xfrm>
          <a:off x="439738" y="4913995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Command(06)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zh-TW" alt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rgbClr val="E2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83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36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基本</a:t>
            </a:r>
            <a:r>
              <a:rPr lang="zh-TW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資訊</a:t>
            </a:r>
            <a:r>
              <a:rPr lang="en-US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(01)</a:t>
            </a:r>
            <a:endParaRPr lang="en-US" altLang="zh-TW" sz="2200" dirty="0" smtClean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資料</a:t>
            </a:r>
            <a:r>
              <a:rPr lang="zh-TW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格式</a:t>
            </a:r>
            <a:r>
              <a:rPr lang="en-US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(02)</a:t>
            </a:r>
            <a:endParaRPr lang="en-US" altLang="zh-TW" sz="2200" dirty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回報輸入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(03)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設定輸出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(04)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回報特性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(05)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設定特性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(06)</a:t>
            </a: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4023"/>
              </p:ext>
            </p:extLst>
          </p:nvPr>
        </p:nvGraphicFramePr>
        <p:xfrm>
          <a:off x="439738" y="4077072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Command(05)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NACK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08649"/>
              </p:ext>
            </p:extLst>
          </p:nvPr>
        </p:nvGraphicFramePr>
        <p:xfrm>
          <a:off x="411882" y="5125901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Command(06)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zh-TW" alt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rgbClr val="E20000"/>
                    </a:solidFill>
                  </a:tcPr>
                </a:tc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2339752" y="4437112"/>
            <a:ext cx="5688632" cy="57606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325638" y="5460832"/>
            <a:ext cx="5688632" cy="57606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94121"/>
              </p:ext>
            </p:extLst>
          </p:nvPr>
        </p:nvGraphicFramePr>
        <p:xfrm>
          <a:off x="2771800" y="1986664"/>
          <a:ext cx="6192688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16" name="向下箭號 15"/>
          <p:cNvSpPr/>
          <p:nvPr/>
        </p:nvSpPr>
        <p:spPr>
          <a:xfrm rot="10800000">
            <a:off x="5508104" y="2717462"/>
            <a:ext cx="576064" cy="1096229"/>
          </a:xfrm>
          <a:prstGeom prst="downArrow">
            <a:avLst/>
          </a:prstGeom>
          <a:solidFill>
            <a:srgbClr val="0033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600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37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基本</a:t>
            </a:r>
            <a:r>
              <a:rPr lang="zh-TW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資訊</a:t>
            </a:r>
            <a:r>
              <a:rPr lang="en-US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(01)</a:t>
            </a:r>
            <a:endParaRPr lang="en-US" altLang="zh-TW" sz="2200" dirty="0" smtClean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資料</a:t>
            </a:r>
            <a:r>
              <a:rPr lang="zh-TW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格式</a:t>
            </a:r>
            <a:r>
              <a:rPr lang="en-US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(02)</a:t>
            </a:r>
            <a:endParaRPr lang="en-US" altLang="zh-TW" sz="2200" dirty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回報輸入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(03)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設定輸出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(04)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回報特性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(05)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設定特性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(06)</a:t>
            </a: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39738" y="4077072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Command(05)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NACK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11882" y="5125901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Command(06)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zh-TW" altLang="zh-TW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rgbClr val="E20000"/>
                    </a:solidFill>
                  </a:tcPr>
                </a:tc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2339752" y="4437112"/>
            <a:ext cx="5688632" cy="57606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325638" y="5460832"/>
            <a:ext cx="5688632" cy="57606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資料庫圖表 13"/>
          <p:cNvGraphicFramePr/>
          <p:nvPr/>
        </p:nvGraphicFramePr>
        <p:xfrm>
          <a:off x="4298801" y="1023008"/>
          <a:ext cx="4488160" cy="2844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圓角矩形 10"/>
          <p:cNvSpPr/>
          <p:nvPr/>
        </p:nvSpPr>
        <p:spPr>
          <a:xfrm>
            <a:off x="7380312" y="2404895"/>
            <a:ext cx="864096" cy="448042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980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Graphic spid="14" grpId="0">
        <p:bldAsOne/>
      </p:bldGraphic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38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54291"/>
              </p:ext>
            </p:extLst>
          </p:nvPr>
        </p:nvGraphicFramePr>
        <p:xfrm>
          <a:off x="406946" y="1293813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Command(05)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NACK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2306960" y="1653853"/>
            <a:ext cx="5688632" cy="57606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25623"/>
              </p:ext>
            </p:extLst>
          </p:nvPr>
        </p:nvGraphicFramePr>
        <p:xfrm>
          <a:off x="690896" y="2465614"/>
          <a:ext cx="8209571" cy="3754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860"/>
                <a:gridCol w="1013206"/>
                <a:gridCol w="1349526"/>
                <a:gridCol w="4045979"/>
              </a:tblGrid>
              <a:tr h="58645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資料名稱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資料內容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資料長度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功能說明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652611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回報輸入長度</a:t>
                      </a:r>
                    </a:p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zh-TW" sz="1800" kern="100">
                          <a:effectLst/>
                        </a:rPr>
                        <a:t>命令輸出長度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endParaRPr lang="zh-TW" sz="1800" kern="100">
                        <a:effectLst/>
                      </a:endParaRPr>
                    </a:p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zh-TW" sz="1800" kern="100">
                          <a:effectLst/>
                        </a:rPr>
                        <a:t>回報特性長度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endParaRPr lang="zh-TW" sz="1800" kern="100">
                        <a:effectLst/>
                      </a:endParaRPr>
                    </a:p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zh-TW" sz="1800" kern="100">
                          <a:effectLst/>
                        </a:rPr>
                        <a:t>設定特性長度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</a:rPr>
                        <a:t>變動</a:t>
                      </a:r>
                      <a:endParaRPr lang="zh-TW" sz="1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</a:rPr>
                        <a:t>位元組</a:t>
                      </a:r>
                      <a:endParaRPr lang="zh-TW" sz="18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</a:rPr>
                        <a:t>這一筆資料的長度， 是 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800" kern="100" baseline="30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</a:rPr>
                        <a:t>C </a:t>
                      </a: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</a:rPr>
                        <a:t>傳值時所需要的設定</a:t>
                      </a:r>
                      <a:endParaRPr lang="zh-TW" sz="18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645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第一筆資料數值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</a:rPr>
                        <a:t>變動</a:t>
                      </a:r>
                      <a:endParaRPr lang="zh-TW" sz="18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</a:rPr>
                        <a:t>1~2 </a:t>
                      </a: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</a:rPr>
                        <a:t>位元組</a:t>
                      </a:r>
                      <a:endParaRPr lang="zh-TW" sz="18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</a:rPr>
                        <a:t>該分類中的第一筆資料數值</a:t>
                      </a:r>
                      <a:endParaRPr lang="zh-TW" sz="18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645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第二筆資料數值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</a:rPr>
                        <a:t>變動</a:t>
                      </a:r>
                      <a:endParaRPr lang="zh-TW" sz="18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</a:rPr>
                        <a:t>1~2 </a:t>
                      </a: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</a:rPr>
                        <a:t>位元組</a:t>
                      </a:r>
                      <a:endParaRPr lang="zh-TW" sz="18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</a:rPr>
                        <a:t>該分類中的第二筆資料數值</a:t>
                      </a:r>
                      <a:endParaRPr lang="zh-TW" sz="1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43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...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…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…</a:t>
                      </a:r>
                      <a:endParaRPr lang="zh-TW" sz="18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…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086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39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776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6946" y="1293813"/>
          <a:ext cx="8524750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307249"/>
                <a:gridCol w="2370205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Command(05)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(length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Field,LSB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Data (Report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Field,MSB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NACK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2306960" y="1653853"/>
            <a:ext cx="5688632" cy="57606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92806" y="2852936"/>
          <a:ext cx="8209571" cy="2955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860"/>
                <a:gridCol w="1013206"/>
                <a:gridCol w="1349526"/>
                <a:gridCol w="4045979"/>
              </a:tblGrid>
              <a:tr h="58645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AHRS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</a:rPr>
                        <a:t>資料內容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</a:rPr>
                        <a:t>資料長度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</a:rPr>
                        <a:t>功能說明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3703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</a:rPr>
                        <a:t>回報輸入</a:t>
                      </a:r>
                      <a:r>
                        <a:rPr lang="zh-TW" sz="1800" b="1" kern="100" dirty="0" smtClean="0">
                          <a:solidFill>
                            <a:schemeClr val="bg1"/>
                          </a:solidFill>
                          <a:effectLst/>
                        </a:rPr>
                        <a:t>長度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(2+2+1)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r>
                        <a:rPr lang="zh-TW" sz="1800" b="1" kern="100" dirty="0">
                          <a:solidFill>
                            <a:srgbClr val="000000"/>
                          </a:solidFill>
                          <a:effectLst/>
                        </a:rPr>
                        <a:t>位元組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000000"/>
                          </a:solidFill>
                          <a:effectLst/>
                        </a:rPr>
                        <a:t>這一</a:t>
                      </a:r>
                      <a:r>
                        <a:rPr lang="zh-TW" sz="1800" b="1" kern="100" dirty="0" smtClean="0">
                          <a:solidFill>
                            <a:srgbClr val="000000"/>
                          </a:solidFill>
                          <a:effectLst/>
                        </a:rPr>
                        <a:t>筆</a:t>
                      </a:r>
                      <a:r>
                        <a:rPr lang="zh-TW" altLang="en-US" sz="1800" b="1" kern="100" dirty="0" smtClean="0">
                          <a:solidFill>
                            <a:srgbClr val="000000"/>
                          </a:solidFill>
                          <a:effectLst/>
                        </a:rPr>
                        <a:t>是這次傳的資料的長度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645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振動感測值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18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位元組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zh-TW" sz="18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振動感測值</a:t>
                      </a:r>
                      <a:endParaRPr lang="zh-TW" alt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645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振動警報旗標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8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位元組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zh-TW" sz="18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振動警報旗標</a:t>
                      </a:r>
                      <a:endParaRPr lang="zh-TW" alt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43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120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通訊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架構</a:t>
            </a:r>
            <a:endParaRPr lang="en-US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215373797"/>
              </p:ext>
            </p:extLst>
          </p:nvPr>
        </p:nvGraphicFramePr>
        <p:xfrm>
          <a:off x="1550988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250990" y="5803905"/>
            <a:ext cx="2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 smtClean="0">
                <a:solidFill>
                  <a:schemeClr val="accent2"/>
                </a:solidFill>
              </a:rPr>
              <a:t>NuMaker</a:t>
            </a:r>
            <a:r>
              <a:rPr lang="en-US" altLang="zh-TW" sz="1800" dirty="0" smtClean="0">
                <a:solidFill>
                  <a:schemeClr val="accent2"/>
                </a:solidFill>
              </a:rPr>
              <a:t> Brick</a:t>
            </a:r>
            <a:r>
              <a:rPr lang="zh-TW" altLang="en-US" sz="1800" dirty="0" smtClean="0">
                <a:solidFill>
                  <a:schemeClr val="accent2"/>
                </a:solidFill>
              </a:rPr>
              <a:t> 通訊架構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38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40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776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56414"/>
              </p:ext>
            </p:extLst>
          </p:nvPr>
        </p:nvGraphicFramePr>
        <p:xfrm>
          <a:off x="692806" y="2852936"/>
          <a:ext cx="8209571" cy="2613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860"/>
                <a:gridCol w="1013206"/>
                <a:gridCol w="1349526"/>
                <a:gridCol w="4045979"/>
              </a:tblGrid>
              <a:tr h="58645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AHRS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</a:rPr>
                        <a:t>資料內容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</a:rPr>
                        <a:t>資料長度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</a:rPr>
                        <a:t>功能說明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3703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</a:rPr>
                        <a:t>回報輸入</a:t>
                      </a:r>
                      <a:r>
                        <a:rPr lang="zh-TW" sz="1800" b="1" kern="100" dirty="0" smtClean="0">
                          <a:solidFill>
                            <a:schemeClr val="bg1"/>
                          </a:solidFill>
                          <a:effectLst/>
                        </a:rPr>
                        <a:t>長度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(2+2+1)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r>
                        <a:rPr lang="zh-TW" sz="1800" b="1" kern="100" dirty="0">
                          <a:solidFill>
                            <a:srgbClr val="000000"/>
                          </a:solidFill>
                          <a:effectLst/>
                        </a:rPr>
                        <a:t>位元組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000000"/>
                          </a:solidFill>
                          <a:effectLst/>
                        </a:rPr>
                        <a:t>這一</a:t>
                      </a:r>
                      <a:r>
                        <a:rPr lang="zh-TW" sz="1800" b="1" kern="100" dirty="0" smtClean="0">
                          <a:solidFill>
                            <a:srgbClr val="000000"/>
                          </a:solidFill>
                          <a:effectLst/>
                        </a:rPr>
                        <a:t>筆</a:t>
                      </a:r>
                      <a:r>
                        <a:rPr lang="zh-TW" altLang="en-US" sz="1800" b="1" kern="100" dirty="0" smtClean="0">
                          <a:solidFill>
                            <a:srgbClr val="000000"/>
                          </a:solidFill>
                          <a:effectLst/>
                        </a:rPr>
                        <a:t>是這次傳的資料的長度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645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振動感測值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18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位元組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zh-TW" sz="18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振動感測值</a:t>
                      </a:r>
                      <a:endParaRPr lang="zh-TW" alt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645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振動警報旗標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kern="1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8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位元組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zh-TW" sz="18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振動警報旗標</a:t>
                      </a:r>
                      <a:endParaRPr lang="zh-TW" altLang="zh-TW" sz="18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心形 6"/>
          <p:cNvSpPr/>
          <p:nvPr/>
        </p:nvSpPr>
        <p:spPr>
          <a:xfrm>
            <a:off x="2151708" y="1816669"/>
            <a:ext cx="5041899" cy="4632253"/>
          </a:xfrm>
          <a:prstGeom prst="heart">
            <a:avLst/>
          </a:prstGeom>
          <a:solidFill>
            <a:srgbClr val="FF0000">
              <a:alpha val="80000"/>
            </a:srgb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89271"/>
              </p:ext>
            </p:extLst>
          </p:nvPr>
        </p:nvGraphicFramePr>
        <p:xfrm>
          <a:off x="1576313" y="1320305"/>
          <a:ext cx="6192688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113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41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15616" y="3611721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長度、範圍、順序、總數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5616" y="4869160"/>
          <a:ext cx="6192688" cy="49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49459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3968685" y="4173543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88365" y="2267902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、下一筆資料長度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13" name="向下箭號 12"/>
          <p:cNvSpPr/>
          <p:nvPr/>
        </p:nvSpPr>
        <p:spPr>
          <a:xfrm>
            <a:off x="3995936" y="2789652"/>
            <a:ext cx="432048" cy="644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28324" y="2034480"/>
            <a:ext cx="7156043" cy="81845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06595" y="3424436"/>
            <a:ext cx="7156043" cy="81845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54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chemeClr val="accent2"/>
                </a:solidFill>
              </a:rPr>
              <a:t>基本</a:t>
            </a:r>
            <a:r>
              <a:rPr lang="zh-TW" altLang="zh-TW" sz="2200" dirty="0" smtClean="0">
                <a:solidFill>
                  <a:schemeClr val="accent2"/>
                </a:solidFill>
              </a:rPr>
              <a:t>資訊</a:t>
            </a:r>
            <a:r>
              <a:rPr lang="en-US" altLang="zh-TW" sz="2200" dirty="0" smtClean="0">
                <a:solidFill>
                  <a:schemeClr val="accent2"/>
                </a:solidFill>
              </a:rPr>
              <a:t>(01)</a:t>
            </a:r>
            <a:endParaRPr lang="en-US" altLang="zh-TW" sz="2200" dirty="0" smtClean="0">
              <a:solidFill>
                <a:schemeClr val="accent2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chemeClr val="accent2"/>
                </a:solidFill>
              </a:rPr>
              <a:t>資料</a:t>
            </a:r>
            <a:r>
              <a:rPr lang="zh-TW" altLang="zh-TW" sz="2200" dirty="0" smtClean="0">
                <a:solidFill>
                  <a:schemeClr val="accent2"/>
                </a:solidFill>
              </a:rPr>
              <a:t>格式</a:t>
            </a:r>
            <a:r>
              <a:rPr lang="en-US" altLang="zh-TW" sz="2200" dirty="0" smtClean="0">
                <a:solidFill>
                  <a:schemeClr val="accent2"/>
                </a:solidFill>
              </a:rPr>
              <a:t>(02)</a:t>
            </a:r>
            <a:endParaRPr lang="en-US" altLang="zh-TW" sz="2200" dirty="0">
              <a:solidFill>
                <a:schemeClr val="accent2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回報輸入</a:t>
            </a:r>
            <a:r>
              <a:rPr lang="en-US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(03)</a:t>
            </a:r>
            <a:endParaRPr lang="en-US" altLang="zh-TW" sz="2200" dirty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設定輸出</a:t>
            </a:r>
            <a:r>
              <a:rPr lang="en-US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(04)</a:t>
            </a: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回報特性</a:t>
            </a:r>
            <a:r>
              <a:rPr lang="en-US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(05)</a:t>
            </a:r>
            <a:endParaRPr lang="en-US" altLang="zh-TW" sz="2200" dirty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設定特性</a:t>
            </a:r>
            <a:r>
              <a:rPr lang="en-US" altLang="zh-TW" sz="2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(06)</a:t>
            </a: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56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傳值流程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800" dirty="0" smtClean="0">
                <a:solidFill>
                  <a:srgbClr val="000000"/>
                </a:solidFill>
              </a:rPr>
              <a:t>基本</a:t>
            </a:r>
            <a:r>
              <a:rPr lang="zh-TW" altLang="zh-TW" sz="2800" dirty="0">
                <a:solidFill>
                  <a:srgbClr val="000000"/>
                </a:solidFill>
              </a:rPr>
              <a:t>資訊</a:t>
            </a:r>
            <a:r>
              <a:rPr lang="en-US" altLang="zh-TW" sz="2800" dirty="0">
                <a:solidFill>
                  <a:srgbClr val="000000"/>
                </a:solidFill>
              </a:rPr>
              <a:t>(01</a:t>
            </a:r>
            <a:r>
              <a:rPr lang="en-US" altLang="zh-TW" sz="2800" dirty="0" smtClean="0">
                <a:solidFill>
                  <a:srgbClr val="000000"/>
                </a:solidFill>
              </a:rPr>
              <a:t>):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800" dirty="0">
                <a:solidFill>
                  <a:srgbClr val="000000"/>
                </a:solidFill>
              </a:rPr>
              <a:t>資料格式</a:t>
            </a:r>
            <a:r>
              <a:rPr lang="en-US" altLang="zh-TW" sz="2800" dirty="0">
                <a:solidFill>
                  <a:srgbClr val="000000"/>
                </a:solidFill>
              </a:rPr>
              <a:t>(02)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27584" y="4211518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長度、範圍、順序、總數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683568" y="1945629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、下一筆資料長度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439738" y="2645240"/>
          <a:ext cx="8524750" cy="624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517213"/>
                <a:gridCol w="2160241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Command(01)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TID Descriptor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TID Descriptor</a:t>
                      </a:r>
                      <a:endParaRPr lang="zh-TW" altLang="zh-TW" sz="1800" b="1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438994" y="5079349"/>
          <a:ext cx="8524750" cy="624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517213"/>
                <a:gridCol w="2160241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Command(02)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Report Descriptor</a:t>
                      </a:r>
                      <a:endParaRPr lang="zh-TW" alt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Report Descriptor</a:t>
                      </a:r>
                      <a:endParaRPr lang="zh-TW" alt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16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49002" y="4665066"/>
          <a:ext cx="8524750" cy="624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517213"/>
                <a:gridCol w="2160241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Command(01)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TID Descriptor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TID Descriptor</a:t>
                      </a:r>
                      <a:endParaRPr lang="zh-TW" altLang="zh-TW" sz="1800" b="1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7338" y="1470820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>
                <a:solidFill>
                  <a:schemeClr val="accent2"/>
                </a:solidFill>
              </a:rPr>
              <a:t>基本資訊</a:t>
            </a:r>
            <a:r>
              <a:rPr lang="en-US" altLang="zh-TW" sz="2200" dirty="0">
                <a:solidFill>
                  <a:schemeClr val="accent2"/>
                </a:solidFill>
              </a:rPr>
              <a:t>(01)</a:t>
            </a:r>
            <a:endParaRPr lang="en-US" altLang="zh-TW" sz="2200" dirty="0">
              <a:solidFill>
                <a:schemeClr val="accent2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294087" y="4977101"/>
            <a:ext cx="5688632" cy="336021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0800000">
            <a:off x="4788024" y="3412819"/>
            <a:ext cx="576064" cy="1096229"/>
          </a:xfrm>
          <a:prstGeom prst="downArrow">
            <a:avLst/>
          </a:prstGeom>
          <a:solidFill>
            <a:srgbClr val="0033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768302" y="2742181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、下一筆資料長度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448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54627" y="1675106"/>
          <a:ext cx="8524750" cy="624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517213"/>
                <a:gridCol w="2160241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Command(01)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TID Descriptor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TID Descriptor</a:t>
                      </a:r>
                      <a:endParaRPr lang="zh-TW" altLang="zh-TW" sz="1800" b="1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0517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 smtClean="0">
                <a:solidFill>
                  <a:schemeClr val="accent2"/>
                </a:solidFill>
              </a:rPr>
              <a:t>資料格式</a:t>
            </a:r>
            <a:r>
              <a:rPr lang="en-US" altLang="zh-TW" sz="2200" dirty="0" smtClean="0">
                <a:solidFill>
                  <a:schemeClr val="accent2"/>
                </a:solidFill>
              </a:rPr>
              <a:t>(02)</a:t>
            </a:r>
            <a:endParaRPr lang="en-US" altLang="zh-TW" sz="2200" dirty="0">
              <a:solidFill>
                <a:schemeClr val="accent2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308176" y="1977156"/>
            <a:ext cx="5688632" cy="336021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39738" y="2486027"/>
          <a:ext cx="8380412" cy="4188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512"/>
                <a:gridCol w="1074223"/>
                <a:gridCol w="1052978"/>
                <a:gridCol w="4843699"/>
              </a:tblGrid>
              <a:tr h="233199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資料名稱</a:t>
                      </a:r>
                      <a:endParaRPr lang="zh-TW" sz="1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資料內容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功能說明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6177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開始旗標</a:t>
                      </a:r>
                      <a:endParaRPr lang="zh-TW" sz="1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257 (1, 1)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6398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基本資料長度</a:t>
                      </a:r>
                      <a:endParaRPr lang="zh-TW" sz="1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26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第一階段 </a:t>
                      </a: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感測模組基本資訊</a:t>
                      </a: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)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的資料長度，是 </a:t>
                      </a: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I</a:t>
                      </a:r>
                      <a:r>
                        <a:rPr lang="en-US" sz="1600" kern="100" baseline="30000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C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傳值時所需要的設定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資料格式長度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第二階段 </a:t>
                      </a: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感測模組資料格式</a:t>
                      </a: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)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的資料長度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回報輸入長度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第三階段感測模組回報輸入的資料長度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設定輸出長度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第三階段主控端命令輸出的資料長度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回報特性長度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第三階段感測模組回報特性的資料長度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設定特性長度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第三階段主控端設定感測模組特性的資料長度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公司代號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出產感測模組的公司代號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設備代號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感測模組的設備代號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產品代號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感測模組的產品代號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韌體版本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感測模組的韌體版本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設備類別代號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感測模組的設備類別代號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9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保留位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354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保留位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60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46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7338" y="1470820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 smtClean="0">
                <a:solidFill>
                  <a:schemeClr val="accent2"/>
                </a:solidFill>
              </a:rPr>
              <a:t>資料格式</a:t>
            </a:r>
            <a:r>
              <a:rPr lang="en-US" altLang="zh-TW" sz="2200" dirty="0" smtClean="0">
                <a:solidFill>
                  <a:schemeClr val="accent2"/>
                </a:solidFill>
              </a:rPr>
              <a:t>(02)</a:t>
            </a:r>
            <a:endParaRPr lang="en-US" altLang="zh-TW" sz="2200" dirty="0">
              <a:solidFill>
                <a:schemeClr val="accent2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99690"/>
              </p:ext>
            </p:extLst>
          </p:nvPr>
        </p:nvGraphicFramePr>
        <p:xfrm>
          <a:off x="425649" y="4665066"/>
          <a:ext cx="8524750" cy="624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517213"/>
                <a:gridCol w="2160241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Command(02)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Report Descriptor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Report Descriptor</a:t>
                      </a:r>
                      <a:endParaRPr lang="zh-TW" alt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2294087" y="4977101"/>
            <a:ext cx="5688632" cy="336021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40748"/>
              </p:ext>
            </p:extLst>
          </p:nvPr>
        </p:nvGraphicFramePr>
        <p:xfrm>
          <a:off x="1691680" y="2825297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長度、範圍、順序、總數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12" name="向下箭號 11"/>
          <p:cNvSpPr/>
          <p:nvPr/>
        </p:nvSpPr>
        <p:spPr>
          <a:xfrm rot="10800000">
            <a:off x="4788024" y="3412819"/>
            <a:ext cx="576064" cy="1096229"/>
          </a:xfrm>
          <a:prstGeom prst="downArrow">
            <a:avLst/>
          </a:prstGeom>
          <a:solidFill>
            <a:srgbClr val="0033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720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47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0517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zh-TW" sz="2200" dirty="0" smtClean="0">
                <a:solidFill>
                  <a:schemeClr val="accent2"/>
                </a:solidFill>
              </a:rPr>
              <a:t>資料格式</a:t>
            </a:r>
            <a:r>
              <a:rPr lang="en-US" altLang="zh-TW" sz="2200" dirty="0" smtClean="0">
                <a:solidFill>
                  <a:schemeClr val="accent2"/>
                </a:solidFill>
              </a:rPr>
              <a:t>(02)</a:t>
            </a:r>
            <a:endParaRPr lang="en-US" altLang="zh-TW" sz="2200" dirty="0">
              <a:solidFill>
                <a:schemeClr val="accent2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04076"/>
              </p:ext>
            </p:extLst>
          </p:nvPr>
        </p:nvGraphicFramePr>
        <p:xfrm>
          <a:off x="439738" y="1665121"/>
          <a:ext cx="8524750" cy="624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8"/>
                <a:gridCol w="931867"/>
                <a:gridCol w="398836"/>
                <a:gridCol w="534908"/>
                <a:gridCol w="1900979"/>
                <a:gridCol w="537687"/>
                <a:gridCol w="517213"/>
                <a:gridCol w="2160241"/>
                <a:gridCol w="609275"/>
                <a:gridCol w="398836"/>
              </a:tblGrid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Start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Command(02)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Command (00)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Sr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zh-TW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Report Descriptor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…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Report Descriptor</a:t>
                      </a:r>
                      <a:endParaRPr lang="zh-TW" alt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ACK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solidFill>
                      <a:srgbClr val="E20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TW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2308176" y="1977156"/>
            <a:ext cx="5688632" cy="336021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15671"/>
              </p:ext>
            </p:extLst>
          </p:nvPr>
        </p:nvGraphicFramePr>
        <p:xfrm>
          <a:off x="557548" y="2405625"/>
          <a:ext cx="8118908" cy="3979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702"/>
                <a:gridCol w="1234123"/>
                <a:gridCol w="1234994"/>
                <a:gridCol w="3333089"/>
              </a:tblGrid>
              <a:tr h="298179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資料名稱</a:t>
                      </a:r>
                      <a:endParaRPr lang="zh-TW" sz="1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資料內容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功能說明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906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資料格式長度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這一筆資料的長度， 是 </a:t>
                      </a: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I</a:t>
                      </a:r>
                      <a:r>
                        <a:rPr lang="en-US" sz="1600" kern="100" baseline="30000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C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傳值時所需要的設定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817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資料類別 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zh-TW" sz="1600" kern="100">
                          <a:effectLst/>
                        </a:rPr>
                        <a:t>特性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257 (1, 1)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2 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宣告以下資料的資料類別：特性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6358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資料位址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1 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宣告這筆資料的位址 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(5, 17, 29, 41, 53, 65, 77, 89, 101, 113)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906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1~2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1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宣告這筆資料的長度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(1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~2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)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6358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通知下一筆是資料的最小值及最小值資料長度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9 or 10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1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宣告下一欄是資料的最小值 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(8) 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還有下一欄的長度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(1or2)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817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資料的最小值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1~2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資料的最小值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6358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通知下一筆是資料的最大值及最大值資料長度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13 or 14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1 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宣告下一欄是資料的最小值 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(12) </a:t>
                      </a: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還有下一欄的長度</a:t>
                      </a:r>
                      <a:r>
                        <a:rPr lang="en-US" sz="1600" kern="100" dirty="0">
                          <a:solidFill>
                            <a:schemeClr val="accent2"/>
                          </a:solidFill>
                          <a:effectLst/>
                        </a:rPr>
                        <a:t>(1or2)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8179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資料的最大值</a:t>
                      </a:r>
                      <a:endParaRPr lang="zh-TW" sz="16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變動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2"/>
                          </a:solidFill>
                          <a:effectLst/>
                        </a:rPr>
                        <a:t>1~2</a:t>
                      </a:r>
                      <a:r>
                        <a:rPr lang="zh-TW" sz="1600" kern="100">
                          <a:solidFill>
                            <a:schemeClr val="accent2"/>
                          </a:solidFill>
                          <a:effectLst/>
                        </a:rPr>
                        <a:t>位元組</a:t>
                      </a:r>
                      <a:endParaRPr lang="zh-TW" sz="1600" kern="1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accent2"/>
                          </a:solidFill>
                          <a:effectLst/>
                        </a:rPr>
                        <a:t>資料的最大值</a:t>
                      </a:r>
                      <a:endParaRPr lang="zh-TW" sz="1600" kern="1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39552" y="2725587"/>
            <a:ext cx="8118908" cy="50782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45369" y="3233416"/>
            <a:ext cx="8118908" cy="315213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75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TID(Thing Interface Device)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48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0517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458788" indent="-4572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>
              <a:solidFill>
                <a:schemeClr val="accent2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659673155"/>
              </p:ext>
            </p:extLst>
          </p:nvPr>
        </p:nvGraphicFramePr>
        <p:xfrm>
          <a:off x="566540" y="1797646"/>
          <a:ext cx="4005460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4264467093"/>
              </p:ext>
            </p:extLst>
          </p:nvPr>
        </p:nvGraphicFramePr>
        <p:xfrm>
          <a:off x="5004048" y="1772816"/>
          <a:ext cx="3532534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27151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287338" y="1449388"/>
            <a:ext cx="84963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8788" indent="-4572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573088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2800" dirty="0" smtClean="0">
              <a:solidFill>
                <a:srgbClr val="000000"/>
              </a:solidFill>
              <a:latin typeface="+mn-lt"/>
              <a:ea typeface="Microsoft YaHei" pitchFamily="34" charset="-122"/>
            </a:endParaRPr>
          </a:p>
          <a:p>
            <a:pPr marL="573088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2800" dirty="0" smtClean="0">
              <a:solidFill>
                <a:srgbClr val="000000"/>
              </a:solidFill>
              <a:latin typeface="+mn-lt"/>
              <a:ea typeface="Microsoft YaHei" pitchFamily="34" charset="-122"/>
            </a:endParaRPr>
          </a:p>
          <a:p>
            <a:pPr marL="573088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2800" dirty="0" smtClean="0">
              <a:solidFill>
                <a:srgbClr val="000000"/>
              </a:solidFill>
              <a:latin typeface="+mn-lt"/>
              <a:ea typeface="Microsoft YaHei" pitchFamily="34" charset="-122"/>
            </a:endParaRPr>
          </a:p>
          <a:p>
            <a:pPr marL="857250" lvl="1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2800" dirty="0" smtClean="0">
              <a:solidFill>
                <a:srgbClr val="000000"/>
              </a:solidFill>
              <a:latin typeface="Calibri" pitchFamily="34" charset="0"/>
              <a:ea typeface="Microsoft YaHei" pitchFamily="34" charset="-122"/>
            </a:endParaRPr>
          </a:p>
          <a:p>
            <a:pPr marL="573088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3600" dirty="0" smtClean="0">
              <a:solidFill>
                <a:srgbClr val="000000"/>
              </a:solidFill>
              <a:latin typeface="Calibri" pitchFamily="34" charset="0"/>
              <a:ea typeface="Microsoft YaHei" pitchFamily="34" charset="-122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zh-TW" sz="4400" b="1">
                <a:latin typeface="Calibri" panose="020F0502020204030204" pitchFamily="34" charset="0"/>
              </a:rPr>
              <a:t>Q and A</a:t>
            </a: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BC07772-2872-43E1-8045-72FC1B377128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49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85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486" name="Picture 2" descr="C:\Users\tlshen\AppData\Local\Microsoft\Windows\Temporary Internet Files\Content.IE5\CYFZJODW\thank-you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67310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625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通訊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架構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參數資料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：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  <a:r>
              <a:rPr lang="zh-TW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設定</a:t>
            </a:r>
            <a:r>
              <a:rPr lang="zh-TW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資料的格式</a:t>
            </a: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： 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400" dirty="0" err="1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NuMaker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Brick</a:t>
            </a:r>
            <a:r>
              <a:rPr lang="zh-TW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使用 </a:t>
            </a: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做通訊界面</a:t>
            </a: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TID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：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  <a:r>
              <a:rPr lang="zh-TW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裝置間通訊流程</a:t>
            </a: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32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6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目標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讓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傳輸流程只要傳遞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數值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因為數目很多，頻寬很小</a:t>
            </a: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914400" lvl="2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95967"/>
              </p:ext>
            </p:extLst>
          </p:nvPr>
        </p:nvGraphicFramePr>
        <p:xfrm>
          <a:off x="826567" y="3284984"/>
          <a:ext cx="7344816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5832648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7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71983"/>
              </p:ext>
            </p:extLst>
          </p:nvPr>
        </p:nvGraphicFramePr>
        <p:xfrm>
          <a:off x="826567" y="4365104"/>
          <a:ext cx="7344816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5832648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溫度</a:t>
                      </a: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IP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dirty="0" smtClean="0">
                          <a:effectLst/>
                          <a:latin typeface="+mn-lt"/>
                          <a:ea typeface="+mn-ea"/>
                        </a:rPr>
                        <a:t>溫度</a:t>
                      </a:r>
                      <a:r>
                        <a:rPr lang="en-US" altLang="zh-TW" sz="2800" dirty="0" smtClean="0"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zh-TW" altLang="en-US" sz="2800" dirty="0" smtClean="0">
                          <a:effectLst/>
                          <a:latin typeface="+mn-lt"/>
                          <a:ea typeface="+mn-ea"/>
                        </a:rPr>
                        <a:t>濕度</a:t>
                      </a:r>
                      <a:r>
                        <a:rPr lang="en-US" altLang="zh-TW" sz="2800" dirty="0" smtClean="0">
                          <a:effectLst/>
                          <a:latin typeface="+mn-lt"/>
                          <a:ea typeface="+mn-ea"/>
                        </a:rPr>
                        <a:t>,Overflag……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4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7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只傳遞數值：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主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控端不知道傳遞來數值如何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分析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長度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1557"/>
              </p:ext>
            </p:extLst>
          </p:nvPr>
        </p:nvGraphicFramePr>
        <p:xfrm>
          <a:off x="899592" y="2068150"/>
          <a:ext cx="7344816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5832648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30114"/>
              </p:ext>
            </p:extLst>
          </p:nvPr>
        </p:nvGraphicFramePr>
        <p:xfrm>
          <a:off x="1003053" y="3534047"/>
          <a:ext cx="7344816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6699"/>
                <a:gridCol w="2376264"/>
                <a:gridCol w="3631853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Data1 (2</a:t>
                      </a:r>
                      <a:r>
                        <a:rPr lang="zh-TW" altLang="en-US" sz="2800" dirty="0" smtClean="0">
                          <a:effectLst/>
                        </a:rPr>
                        <a:t> </a:t>
                      </a:r>
                      <a:r>
                        <a:rPr lang="en-US" altLang="zh-TW" sz="2800" dirty="0" smtClean="0">
                          <a:effectLst/>
                        </a:rPr>
                        <a:t>bits)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Data2 (2</a:t>
                      </a:r>
                      <a:r>
                        <a:rPr lang="zh-TW" altLang="en-US" sz="2800" dirty="0" smtClean="0">
                          <a:effectLst/>
                        </a:rPr>
                        <a:t> </a:t>
                      </a:r>
                      <a:r>
                        <a:rPr lang="en-US" altLang="zh-TW" sz="2800" dirty="0" smtClean="0">
                          <a:effectLst/>
                        </a:rPr>
                        <a:t>bits)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97224"/>
              </p:ext>
            </p:extLst>
          </p:nvPr>
        </p:nvGraphicFramePr>
        <p:xfrm>
          <a:off x="1003053" y="4917685"/>
          <a:ext cx="6017219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8707"/>
                <a:gridCol w="2245089"/>
                <a:gridCol w="2363423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Data1 (2</a:t>
                      </a:r>
                      <a:r>
                        <a:rPr lang="zh-TW" altLang="en-US" sz="2800" dirty="0" smtClean="0">
                          <a:effectLst/>
                        </a:rPr>
                        <a:t> </a:t>
                      </a:r>
                      <a:r>
                        <a:rPr lang="en-US" altLang="zh-TW" sz="2800" dirty="0" smtClean="0">
                          <a:effectLst/>
                        </a:rPr>
                        <a:t>bits)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Data2 (1</a:t>
                      </a:r>
                      <a:r>
                        <a:rPr lang="zh-TW" altLang="en-US" sz="2800" dirty="0" smtClean="0">
                          <a:effectLst/>
                        </a:rPr>
                        <a:t> </a:t>
                      </a:r>
                      <a:r>
                        <a:rPr lang="en-US" altLang="zh-TW" sz="2800" dirty="0" smtClean="0">
                          <a:effectLst/>
                        </a:rPr>
                        <a:t>bits)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0" y="401894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179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8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只傳遞數值：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主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控端不知道傳遞來數值如何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分析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順序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99592" y="2068150"/>
          <a:ext cx="7344816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5832648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23879"/>
              </p:ext>
            </p:extLst>
          </p:nvPr>
        </p:nvGraphicFramePr>
        <p:xfrm>
          <a:off x="1003053" y="3534047"/>
          <a:ext cx="7344816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1620180"/>
                <a:gridCol w="2164791"/>
                <a:gridCol w="2047677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Data1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Data2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Data3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28462"/>
              </p:ext>
            </p:extLst>
          </p:nvPr>
        </p:nvGraphicFramePr>
        <p:xfrm>
          <a:off x="1003053" y="5021423"/>
          <a:ext cx="7344816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2344811"/>
                <a:gridCol w="3487837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Data1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Data3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0" y="401894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5231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ea typeface="Microsoft YaHei" panose="020B0503020204020204" pitchFamily="34" charset="-122"/>
              </a:rPr>
              <a:t>參數設定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9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I2C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只傳遞數值：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		</a:t>
            </a:r>
          </a:p>
          <a:p>
            <a:pPr marL="1588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主</a:t>
            </a:r>
            <a:r>
              <a:rPr lang="zh-TW" altLang="en-US" sz="22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控端不知道傳遞來數值如何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分析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(</a:t>
            </a:r>
            <a:r>
              <a:rPr lang="zh-TW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結束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)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700"/>
              </a:spcBef>
              <a:buClr>
                <a:schemeClr val="accent4"/>
              </a:buClr>
              <a:buSzPct val="50000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59263"/>
              </p:ext>
            </p:extLst>
          </p:nvPr>
        </p:nvGraphicFramePr>
        <p:xfrm>
          <a:off x="899592" y="2068150"/>
          <a:ext cx="6192688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4608512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62996"/>
              </p:ext>
            </p:extLst>
          </p:nvPr>
        </p:nvGraphicFramePr>
        <p:xfrm>
          <a:off x="1003053" y="3534047"/>
          <a:ext cx="7344816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2200795"/>
                <a:gridCol w="2304256"/>
                <a:gridCol w="1327597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Data1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Data2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…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41076"/>
              </p:ext>
            </p:extLst>
          </p:nvPr>
        </p:nvGraphicFramePr>
        <p:xfrm>
          <a:off x="1003053" y="5021423"/>
          <a:ext cx="5009107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0715"/>
                <a:gridCol w="1656184"/>
                <a:gridCol w="1872208"/>
              </a:tblGrid>
              <a:tr h="21907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Address</a:t>
                      </a:r>
                      <a:endParaRPr lang="zh-TW" altLang="zh-TW" sz="2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Data1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552" rtl="0" eaLnBrk="1" fontAlgn="auto" latinLnBrk="0" hangingPunct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</a:rPr>
                        <a:t>Data2</a:t>
                      </a:r>
                      <a:endParaRPr lang="zh-TW" altLang="zh-TW" sz="2800" dirty="0" smtClean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2000" y="401894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174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Nuvoton Red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E7230C"/>
      </a:accent1>
      <a:accent2>
        <a:srgbClr val="474747"/>
      </a:accent2>
      <a:accent3>
        <a:srgbClr val="6C6C6C"/>
      </a:accent3>
      <a:accent4>
        <a:srgbClr val="D00600"/>
      </a:accent4>
      <a:accent5>
        <a:srgbClr val="EE775C"/>
      </a:accent5>
      <a:accent6>
        <a:srgbClr val="F6B592"/>
      </a:accent6>
      <a:hlink>
        <a:srgbClr val="F33B48"/>
      </a:hlink>
      <a:folHlink>
        <a:srgbClr val="FFC000"/>
      </a:folHlink>
    </a:clrScheme>
    <a:fontScheme name="Nuvoton 2016">
      <a:majorFont>
        <a:latin typeface="Corbel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佈景主題1" id="{EEDB0A7E-393D-4498-9884-475C702264B8}" vid="{C9E8D7AB-AF56-4B70-A467-D06017D8A4BC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43721</TotalTime>
  <Words>2417</Words>
  <Application>Microsoft Office PowerPoint</Application>
  <PresentationFormat>如螢幕大小 (4:3)</PresentationFormat>
  <Paragraphs>1089</Paragraphs>
  <Slides>49</Slides>
  <Notes>49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51" baseType="lpstr">
      <vt:lpstr>2_Office Theme</vt:lpstr>
      <vt:lpstr>佈景主題1</vt:lpstr>
      <vt:lpstr>NuMaker Brick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MU20 HCHsieh</dc:creator>
  <cp:lastModifiedBy>user</cp:lastModifiedBy>
  <cp:revision>1015</cp:revision>
  <cp:lastPrinted>2013-02-06T08:06:49Z</cp:lastPrinted>
  <dcterms:created xsi:type="dcterms:W3CDTF">2010-01-13T02:51:42Z</dcterms:created>
  <dcterms:modified xsi:type="dcterms:W3CDTF">2016-07-29T06:49:04Z</dcterms:modified>
</cp:coreProperties>
</file>