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4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7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40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4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84" r:id="rId2"/>
  </p:sldMasterIdLst>
  <p:notesMasterIdLst>
    <p:notesMasterId r:id="rId48"/>
  </p:notesMasterIdLst>
  <p:sldIdLst>
    <p:sldId id="378" r:id="rId3"/>
    <p:sldId id="377" r:id="rId4"/>
    <p:sldId id="395" r:id="rId5"/>
    <p:sldId id="384" r:id="rId6"/>
    <p:sldId id="386" r:id="rId7"/>
    <p:sldId id="387" r:id="rId8"/>
    <p:sldId id="388" r:id="rId9"/>
    <p:sldId id="390" r:id="rId10"/>
    <p:sldId id="389" r:id="rId11"/>
    <p:sldId id="391" r:id="rId12"/>
    <p:sldId id="392" r:id="rId13"/>
    <p:sldId id="397" r:id="rId14"/>
    <p:sldId id="394" r:id="rId15"/>
    <p:sldId id="385" r:id="rId16"/>
    <p:sldId id="396" r:id="rId17"/>
    <p:sldId id="400" r:id="rId18"/>
    <p:sldId id="398" r:id="rId19"/>
    <p:sldId id="399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393" r:id="rId46"/>
    <p:sldId id="382" r:id="rId47"/>
  </p:sldIdLst>
  <p:sldSz cx="9144000" cy="6858000" type="screen4x3"/>
  <p:notesSz cx="7019925" cy="93059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 Unicode MS" panose="020B0604020202020204" pitchFamily="34" charset="-120"/>
        <a:ea typeface="Arial Unicode MS" panose="020B0604020202020204" pitchFamily="34" charset="-120"/>
        <a:cs typeface="Arial Unicode MS" panose="020B0604020202020204" pitchFamily="34" charset="-12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 Unicode MS" panose="020B0604020202020204" pitchFamily="34" charset="-120"/>
        <a:ea typeface="Arial Unicode MS" panose="020B0604020202020204" pitchFamily="34" charset="-120"/>
        <a:cs typeface="Arial Unicode MS" panose="020B0604020202020204" pitchFamily="34" charset="-12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 Unicode MS" panose="020B0604020202020204" pitchFamily="34" charset="-120"/>
        <a:ea typeface="Arial Unicode MS" panose="020B0604020202020204" pitchFamily="34" charset="-120"/>
        <a:cs typeface="Arial Unicode MS" panose="020B0604020202020204" pitchFamily="34" charset="-12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 Unicode MS" panose="020B0604020202020204" pitchFamily="34" charset="-120"/>
        <a:ea typeface="Arial Unicode MS" panose="020B0604020202020204" pitchFamily="34" charset="-120"/>
        <a:cs typeface="Arial Unicode MS" panose="020B0604020202020204" pitchFamily="34" charset="-12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 Unicode MS" panose="020B0604020202020204" pitchFamily="34" charset="-120"/>
        <a:ea typeface="Arial Unicode MS" panose="020B0604020202020204" pitchFamily="34" charset="-120"/>
        <a:cs typeface="Arial Unicode MS" panose="020B0604020202020204" pitchFamily="34" charset="-120"/>
      </a:defRPr>
    </a:lvl5pPr>
    <a:lvl6pPr marL="2286000" algn="l" defTabSz="914400" rtl="0" eaLnBrk="1" latinLnBrk="0" hangingPunct="1">
      <a:defRPr sz="1200" kern="1200">
        <a:solidFill>
          <a:schemeClr val="bg1"/>
        </a:solidFill>
        <a:latin typeface="Arial Unicode MS" panose="020B0604020202020204" pitchFamily="34" charset="-120"/>
        <a:ea typeface="Arial Unicode MS" panose="020B0604020202020204" pitchFamily="34" charset="-120"/>
        <a:cs typeface="Arial Unicode MS" panose="020B0604020202020204" pitchFamily="34" charset="-120"/>
      </a:defRPr>
    </a:lvl6pPr>
    <a:lvl7pPr marL="2743200" algn="l" defTabSz="914400" rtl="0" eaLnBrk="1" latinLnBrk="0" hangingPunct="1">
      <a:defRPr sz="1200" kern="1200">
        <a:solidFill>
          <a:schemeClr val="bg1"/>
        </a:solidFill>
        <a:latin typeface="Arial Unicode MS" panose="020B0604020202020204" pitchFamily="34" charset="-120"/>
        <a:ea typeface="Arial Unicode MS" panose="020B0604020202020204" pitchFamily="34" charset="-120"/>
        <a:cs typeface="Arial Unicode MS" panose="020B0604020202020204" pitchFamily="34" charset="-120"/>
      </a:defRPr>
    </a:lvl7pPr>
    <a:lvl8pPr marL="3200400" algn="l" defTabSz="914400" rtl="0" eaLnBrk="1" latinLnBrk="0" hangingPunct="1">
      <a:defRPr sz="1200" kern="1200">
        <a:solidFill>
          <a:schemeClr val="bg1"/>
        </a:solidFill>
        <a:latin typeface="Arial Unicode MS" panose="020B0604020202020204" pitchFamily="34" charset="-120"/>
        <a:ea typeface="Arial Unicode MS" panose="020B0604020202020204" pitchFamily="34" charset="-120"/>
        <a:cs typeface="Arial Unicode MS" panose="020B0604020202020204" pitchFamily="34" charset="-120"/>
      </a:defRPr>
    </a:lvl8pPr>
    <a:lvl9pPr marL="3657600" algn="l" defTabSz="914400" rtl="0" eaLnBrk="1" latinLnBrk="0" hangingPunct="1">
      <a:defRPr sz="1200" kern="1200">
        <a:solidFill>
          <a:schemeClr val="bg1"/>
        </a:solidFill>
        <a:latin typeface="Arial Unicode MS" panose="020B0604020202020204" pitchFamily="34" charset="-120"/>
        <a:ea typeface="Arial Unicode MS" panose="020B0604020202020204" pitchFamily="34" charset="-120"/>
        <a:cs typeface="Arial Unicode MS" panose="020B0604020202020204" pitchFamily="34" charset="-12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A0000"/>
    <a:srgbClr val="FFCABC"/>
    <a:srgbClr val="FF967A"/>
    <a:srgbClr val="B22600"/>
    <a:srgbClr val="FF3F3F"/>
    <a:srgbClr val="FF7171"/>
    <a:srgbClr val="E20000"/>
    <a:srgbClr val="E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84" y="12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64FDF2-97EE-4E9F-B7E2-F6BCDA13C834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DCFAEFE-14CE-4479-855E-17C7B497802F}">
      <dgm:prSet phldrT="[文字]" custT="1"/>
      <dgm:spPr/>
      <dgm:t>
        <a:bodyPr anchor="b"/>
        <a:lstStyle/>
        <a:p>
          <a:r>
            <a:rPr lang="zh-TW" altLang="en-US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使用說明</a:t>
          </a:r>
          <a:endParaRPr lang="zh-TW" altLang="en-US" sz="2800" dirty="0">
            <a:solidFill>
              <a:srgbClr val="000000"/>
            </a:solidFill>
            <a:latin typeface="Calibri" panose="020F0502020204030204" pitchFamily="34" charset="0"/>
            <a:ea typeface="Microsoft YaHei" panose="020B0503020204020204" pitchFamily="34" charset="-122"/>
          </a:endParaRPr>
        </a:p>
      </dgm:t>
    </dgm:pt>
    <dgm:pt modelId="{BB9404D0-FAFF-4DCA-A9D7-6F142B223161}" type="parTrans" cxnId="{C922231B-A38C-43A1-A159-565A27AEA6FB}">
      <dgm:prSet/>
      <dgm:spPr/>
      <dgm:t>
        <a:bodyPr/>
        <a:lstStyle/>
        <a:p>
          <a:endParaRPr lang="zh-TW" altLang="en-US"/>
        </a:p>
      </dgm:t>
    </dgm:pt>
    <dgm:pt modelId="{0376CDD7-17CB-4FF0-BCE1-FE94C6CFCA60}" type="sibTrans" cxnId="{C922231B-A38C-43A1-A159-565A27AEA6FB}">
      <dgm:prSet/>
      <dgm:spPr/>
      <dgm:t>
        <a:bodyPr/>
        <a:lstStyle/>
        <a:p>
          <a:endParaRPr lang="zh-TW" altLang="en-US"/>
        </a:p>
      </dgm:t>
    </dgm:pt>
    <dgm:pt modelId="{76A49E58-2942-4192-89EF-8C05D00D71CC}">
      <dgm:prSet phldrT="[文字]" custT="1"/>
      <dgm:spPr/>
      <dgm:t>
        <a:bodyPr anchor="b"/>
        <a:lstStyle/>
        <a:p>
          <a:r>
            <a:rPr lang="zh-TW" altLang="en-US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各模組程式</a:t>
          </a:r>
          <a:endParaRPr lang="zh-TW" altLang="en-US" sz="2800" dirty="0"/>
        </a:p>
      </dgm:t>
    </dgm:pt>
    <dgm:pt modelId="{54A95ECD-0F0D-4C50-BA5B-C051C4A04B99}" type="parTrans" cxnId="{43E40F10-ACAC-4CE2-88E5-7315441B5DDB}">
      <dgm:prSet/>
      <dgm:spPr/>
      <dgm:t>
        <a:bodyPr/>
        <a:lstStyle/>
        <a:p>
          <a:endParaRPr lang="zh-TW" altLang="en-US"/>
        </a:p>
      </dgm:t>
    </dgm:pt>
    <dgm:pt modelId="{EFBFFC7E-1DC4-48C4-A24D-C0883550B7EA}" type="sibTrans" cxnId="{43E40F10-ACAC-4CE2-88E5-7315441B5DDB}">
      <dgm:prSet/>
      <dgm:spPr/>
      <dgm:t>
        <a:bodyPr/>
        <a:lstStyle/>
        <a:p>
          <a:endParaRPr lang="zh-TW" altLang="en-US"/>
        </a:p>
      </dgm:t>
    </dgm:pt>
    <dgm:pt modelId="{2C542330-63AD-4280-9F70-95CC70185B92}">
      <dgm:prSet phldrT="[文字]" custT="1"/>
      <dgm:spPr/>
      <dgm:t>
        <a:bodyPr anchor="b"/>
        <a:lstStyle/>
        <a:p>
          <a:r>
            <a:rPr lang="zh-TW" altLang="en-US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通訊架構</a:t>
          </a:r>
          <a:r>
            <a: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(I2C, TID)</a:t>
          </a:r>
          <a:endParaRPr lang="zh-TW" altLang="en-US" sz="2800" dirty="0"/>
        </a:p>
      </dgm:t>
    </dgm:pt>
    <dgm:pt modelId="{499250CE-6B70-4A8A-AF9D-4FE6E2F0926B}" type="parTrans" cxnId="{755D97D1-9F21-4A60-835C-3282A21C0967}">
      <dgm:prSet/>
      <dgm:spPr/>
      <dgm:t>
        <a:bodyPr/>
        <a:lstStyle/>
        <a:p>
          <a:endParaRPr lang="zh-TW" altLang="en-US"/>
        </a:p>
      </dgm:t>
    </dgm:pt>
    <dgm:pt modelId="{5AFDD130-243A-49B2-97F7-BDFA64631EFD}" type="sibTrans" cxnId="{755D97D1-9F21-4A60-835C-3282A21C0967}">
      <dgm:prSet/>
      <dgm:spPr/>
      <dgm:t>
        <a:bodyPr/>
        <a:lstStyle/>
        <a:p>
          <a:endParaRPr lang="zh-TW" altLang="en-US"/>
        </a:p>
      </dgm:t>
    </dgm:pt>
    <dgm:pt modelId="{F8D21FE1-92CB-4A2F-BD3C-705CAD3D581C}" type="pres">
      <dgm:prSet presAssocID="{2864FDF2-97EE-4E9F-B7E2-F6BCDA13C834}" presName="Name0" presStyleCnt="0">
        <dgm:presLayoutVars>
          <dgm:dir/>
          <dgm:animLvl val="lvl"/>
          <dgm:resizeHandles val="exact"/>
        </dgm:presLayoutVars>
      </dgm:prSet>
      <dgm:spPr/>
    </dgm:pt>
    <dgm:pt modelId="{CD52B8A7-933C-4DF8-B2BC-566C3BC4A79C}" type="pres">
      <dgm:prSet presAssocID="{7DCFAEFE-14CE-4479-855E-17C7B497802F}" presName="Name8" presStyleCnt="0"/>
      <dgm:spPr/>
    </dgm:pt>
    <dgm:pt modelId="{0887B144-AAD8-48B7-ACBA-0EF811217BA3}" type="pres">
      <dgm:prSet presAssocID="{7DCFAEFE-14CE-4479-855E-17C7B497802F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EF80C9-19AE-45FA-B83C-A2FFBC5C0A16}" type="pres">
      <dgm:prSet presAssocID="{7DCFAEFE-14CE-4479-855E-17C7B497802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AB34E1-F94E-466E-8100-7F90C04375BC}" type="pres">
      <dgm:prSet presAssocID="{76A49E58-2942-4192-89EF-8C05D00D71CC}" presName="Name8" presStyleCnt="0"/>
      <dgm:spPr/>
    </dgm:pt>
    <dgm:pt modelId="{77F189D3-CAEF-4359-B370-8C61A1649A5A}" type="pres">
      <dgm:prSet presAssocID="{76A49E58-2942-4192-89EF-8C05D00D71CC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9161AC-8924-4AB4-B50B-2F10F27E99B4}" type="pres">
      <dgm:prSet presAssocID="{76A49E58-2942-4192-89EF-8C05D00D71C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EF3226-9A31-4C0F-A369-828616CB9583}" type="pres">
      <dgm:prSet presAssocID="{2C542330-63AD-4280-9F70-95CC70185B92}" presName="Name8" presStyleCnt="0"/>
      <dgm:spPr/>
    </dgm:pt>
    <dgm:pt modelId="{EB2A5D7D-3445-45E2-B6C2-0ADFAAE84C77}" type="pres">
      <dgm:prSet presAssocID="{2C542330-63AD-4280-9F70-95CC70185B92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894485-F7B4-4F42-9D25-3B38B04AF198}" type="pres">
      <dgm:prSet presAssocID="{2C542330-63AD-4280-9F70-95CC70185B9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1319876-78CD-44F6-9694-CDC8629CAEAA}" type="presOf" srcId="{7DCFAEFE-14CE-4479-855E-17C7B497802F}" destId="{0887B144-AAD8-48B7-ACBA-0EF811217BA3}" srcOrd="0" destOrd="0" presId="urn:microsoft.com/office/officeart/2005/8/layout/pyramid1"/>
    <dgm:cxn modelId="{A5A8B9D4-99C7-45EF-A862-0E095C9085BC}" type="presOf" srcId="{76A49E58-2942-4192-89EF-8C05D00D71CC}" destId="{77F189D3-CAEF-4359-B370-8C61A1649A5A}" srcOrd="0" destOrd="0" presId="urn:microsoft.com/office/officeart/2005/8/layout/pyramid1"/>
    <dgm:cxn modelId="{BEF5AB21-8DD5-4E3E-9E7A-8A56EE603DF5}" type="presOf" srcId="{7DCFAEFE-14CE-4479-855E-17C7B497802F}" destId="{93EF80C9-19AE-45FA-B83C-A2FFBC5C0A16}" srcOrd="1" destOrd="0" presId="urn:microsoft.com/office/officeart/2005/8/layout/pyramid1"/>
    <dgm:cxn modelId="{E245B1DC-227F-4705-9DC6-6E2BC4544F0D}" type="presOf" srcId="{76A49E58-2942-4192-89EF-8C05D00D71CC}" destId="{D39161AC-8924-4AB4-B50B-2F10F27E99B4}" srcOrd="1" destOrd="0" presId="urn:microsoft.com/office/officeart/2005/8/layout/pyramid1"/>
    <dgm:cxn modelId="{2F5A3965-4DB4-4F2D-B7BD-E17C1C1E2188}" type="presOf" srcId="{2C542330-63AD-4280-9F70-95CC70185B92}" destId="{EB2A5D7D-3445-45E2-B6C2-0ADFAAE84C77}" srcOrd="0" destOrd="0" presId="urn:microsoft.com/office/officeart/2005/8/layout/pyramid1"/>
    <dgm:cxn modelId="{43E40F10-ACAC-4CE2-88E5-7315441B5DDB}" srcId="{2864FDF2-97EE-4E9F-B7E2-F6BCDA13C834}" destId="{76A49E58-2942-4192-89EF-8C05D00D71CC}" srcOrd="1" destOrd="0" parTransId="{54A95ECD-0F0D-4C50-BA5B-C051C4A04B99}" sibTransId="{EFBFFC7E-1DC4-48C4-A24D-C0883550B7EA}"/>
    <dgm:cxn modelId="{D149F3AE-4C18-4746-88D0-C9C6D9CC8BF4}" type="presOf" srcId="{2C542330-63AD-4280-9F70-95CC70185B92}" destId="{DE894485-F7B4-4F42-9D25-3B38B04AF198}" srcOrd="1" destOrd="0" presId="urn:microsoft.com/office/officeart/2005/8/layout/pyramid1"/>
    <dgm:cxn modelId="{F49C24E0-067D-4DE8-9068-5BAB1C02B7AD}" type="presOf" srcId="{2864FDF2-97EE-4E9F-B7E2-F6BCDA13C834}" destId="{F8D21FE1-92CB-4A2F-BD3C-705CAD3D581C}" srcOrd="0" destOrd="0" presId="urn:microsoft.com/office/officeart/2005/8/layout/pyramid1"/>
    <dgm:cxn modelId="{755D97D1-9F21-4A60-835C-3282A21C0967}" srcId="{2864FDF2-97EE-4E9F-B7E2-F6BCDA13C834}" destId="{2C542330-63AD-4280-9F70-95CC70185B92}" srcOrd="2" destOrd="0" parTransId="{499250CE-6B70-4A8A-AF9D-4FE6E2F0926B}" sibTransId="{5AFDD130-243A-49B2-97F7-BDFA64631EFD}"/>
    <dgm:cxn modelId="{C922231B-A38C-43A1-A159-565A27AEA6FB}" srcId="{2864FDF2-97EE-4E9F-B7E2-F6BCDA13C834}" destId="{7DCFAEFE-14CE-4479-855E-17C7B497802F}" srcOrd="0" destOrd="0" parTransId="{BB9404D0-FAFF-4DCA-A9D7-6F142B223161}" sibTransId="{0376CDD7-17CB-4FF0-BCE1-FE94C6CFCA60}"/>
    <dgm:cxn modelId="{A44E0B42-E189-47AC-A6BA-EB063FB5C5FC}" type="presParOf" srcId="{F8D21FE1-92CB-4A2F-BD3C-705CAD3D581C}" destId="{CD52B8A7-933C-4DF8-B2BC-566C3BC4A79C}" srcOrd="0" destOrd="0" presId="urn:microsoft.com/office/officeart/2005/8/layout/pyramid1"/>
    <dgm:cxn modelId="{5B0273D2-67A6-465B-B2CC-D951333D36B8}" type="presParOf" srcId="{CD52B8A7-933C-4DF8-B2BC-566C3BC4A79C}" destId="{0887B144-AAD8-48B7-ACBA-0EF811217BA3}" srcOrd="0" destOrd="0" presId="urn:microsoft.com/office/officeart/2005/8/layout/pyramid1"/>
    <dgm:cxn modelId="{C1029EC8-B691-4F65-AB65-13B1B5642395}" type="presParOf" srcId="{CD52B8A7-933C-4DF8-B2BC-566C3BC4A79C}" destId="{93EF80C9-19AE-45FA-B83C-A2FFBC5C0A16}" srcOrd="1" destOrd="0" presId="urn:microsoft.com/office/officeart/2005/8/layout/pyramid1"/>
    <dgm:cxn modelId="{B9958201-AE39-4276-831C-B0C5188DB7B3}" type="presParOf" srcId="{F8D21FE1-92CB-4A2F-BD3C-705CAD3D581C}" destId="{AAAB34E1-F94E-466E-8100-7F90C04375BC}" srcOrd="1" destOrd="0" presId="urn:microsoft.com/office/officeart/2005/8/layout/pyramid1"/>
    <dgm:cxn modelId="{18F12071-1501-4EDD-9303-73F11789F8E4}" type="presParOf" srcId="{AAAB34E1-F94E-466E-8100-7F90C04375BC}" destId="{77F189D3-CAEF-4359-B370-8C61A1649A5A}" srcOrd="0" destOrd="0" presId="urn:microsoft.com/office/officeart/2005/8/layout/pyramid1"/>
    <dgm:cxn modelId="{2B2ED519-D884-4196-9E2A-D96A4EFCDFC2}" type="presParOf" srcId="{AAAB34E1-F94E-466E-8100-7F90C04375BC}" destId="{D39161AC-8924-4AB4-B50B-2F10F27E99B4}" srcOrd="1" destOrd="0" presId="urn:microsoft.com/office/officeart/2005/8/layout/pyramid1"/>
    <dgm:cxn modelId="{9DCF0446-1A07-43D7-A4C9-4043EE9B21A4}" type="presParOf" srcId="{F8D21FE1-92CB-4A2F-BD3C-705CAD3D581C}" destId="{91EF3226-9A31-4C0F-A369-828616CB9583}" srcOrd="2" destOrd="0" presId="urn:microsoft.com/office/officeart/2005/8/layout/pyramid1"/>
    <dgm:cxn modelId="{FF878F64-FBA1-4EA4-9FB9-DB6A3F88CC5D}" type="presParOf" srcId="{91EF3226-9A31-4C0F-A369-828616CB9583}" destId="{EB2A5D7D-3445-45E2-B6C2-0ADFAAE84C77}" srcOrd="0" destOrd="0" presId="urn:microsoft.com/office/officeart/2005/8/layout/pyramid1"/>
    <dgm:cxn modelId="{CD2FF1D5-EB7F-419D-949D-38D0C3828639}" type="presParOf" srcId="{91EF3226-9A31-4C0F-A369-828616CB9583}" destId="{DE894485-F7B4-4F42-9D25-3B38B04AF19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6C33BBE-E3D5-4ADA-9AAD-635E6FE785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829E733-FB7A-477B-AAA1-0DD0282C2F0F}">
      <dgm:prSet phldrT="[文字]" custT="1"/>
      <dgm:spPr/>
      <dgm:t>
        <a:bodyPr/>
        <a:lstStyle/>
        <a:p>
          <a:r>
            <a:rPr lang="en-US" altLang="zh-TW" sz="2200" dirty="0" err="1" smtClean="0"/>
            <a:t>Led_init</a:t>
          </a:r>
          <a:endParaRPr lang="zh-TW" altLang="en-US" sz="2200" dirty="0"/>
        </a:p>
      </dgm:t>
    </dgm:pt>
    <dgm:pt modelId="{DE44215A-95D3-40D6-961B-14F837B36169}" type="par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BB46B696-E231-440E-A3E4-2B02B91C90F0}" type="sib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53F79445-0396-4215-8583-B4910B7333C0}">
      <dgm:prSet phldrT="[文字]" custT="1"/>
      <dgm:spPr/>
      <dgm:t>
        <a:bodyPr/>
        <a:lstStyle/>
        <a:p>
          <a:r>
            <a:rPr lang="en-US" altLang="zh-TW" sz="2200" dirty="0" err="1" smtClean="0"/>
            <a:t>Led_control</a:t>
          </a:r>
          <a:endParaRPr lang="zh-TW" altLang="en-US" sz="2200" dirty="0"/>
        </a:p>
      </dgm:t>
    </dgm:pt>
    <dgm:pt modelId="{62553924-1319-43B3-994C-6CB58688B91E}" type="parTrans" cxnId="{93BC0E0D-FFE9-4425-9BF4-7321904F8C24}">
      <dgm:prSet/>
      <dgm:spPr/>
      <dgm:t>
        <a:bodyPr/>
        <a:lstStyle/>
        <a:p>
          <a:endParaRPr lang="zh-TW" altLang="en-US"/>
        </a:p>
      </dgm:t>
    </dgm:pt>
    <dgm:pt modelId="{00C6CA7A-50D5-4917-BD82-F52A3BEB7CEB}" type="sibTrans" cxnId="{93BC0E0D-FFE9-4425-9BF4-7321904F8C24}">
      <dgm:prSet/>
      <dgm:spPr/>
      <dgm:t>
        <a:bodyPr/>
        <a:lstStyle/>
        <a:p>
          <a:endParaRPr lang="zh-TW" altLang="en-US"/>
        </a:p>
      </dgm:t>
    </dgm:pt>
    <dgm:pt modelId="{E03C7EC4-127F-4AFF-B72F-BFBFB3C61297}">
      <dgm:prSet custT="1"/>
      <dgm:spPr/>
      <dgm:t>
        <a:bodyPr/>
        <a:lstStyle/>
        <a:p>
          <a:r>
            <a:rPr lang="zh-TW" altLang="en-US" sz="1800" dirty="0" smtClean="0"/>
            <a:t>設定</a:t>
          </a:r>
          <a:r>
            <a:rPr lang="en-US" altLang="zh-TW" sz="1800" dirty="0" smtClean="0"/>
            <a:t>PWM</a:t>
          </a:r>
          <a:endParaRPr lang="zh-TW" altLang="en-US" sz="1800" dirty="0"/>
        </a:p>
      </dgm:t>
    </dgm:pt>
    <dgm:pt modelId="{3EAD479A-83BC-4AD5-B384-23C81E2C237D}" type="par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77013DBA-085A-4D77-90B9-D30EAEF1DB47}" type="sib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C517B571-92B9-41A9-9B07-600FC50306C4}">
      <dgm:prSet phldrT="[文字]" custT="1"/>
      <dgm:spPr/>
      <dgm:t>
        <a:bodyPr/>
        <a:lstStyle/>
        <a:p>
          <a:r>
            <a:rPr lang="zh-TW" altLang="en-US" sz="1800" dirty="0" smtClean="0"/>
            <a:t>持續</a:t>
          </a:r>
          <a:r>
            <a:rPr lang="zh-TW" altLang="en-US" sz="1800" dirty="0" smtClean="0"/>
            <a:t>檢查</a:t>
          </a:r>
          <a:r>
            <a:rPr lang="en-US" altLang="zh-TW" sz="1800" dirty="0" smtClean="0"/>
            <a:t>LED</a:t>
          </a:r>
          <a:r>
            <a:rPr lang="zh-TW" altLang="en-US" sz="1800" dirty="0" smtClean="0"/>
            <a:t>是否發出燈光以及決定顏色</a:t>
          </a:r>
          <a:endParaRPr lang="zh-TW" altLang="en-US" sz="1800" dirty="0"/>
        </a:p>
      </dgm:t>
    </dgm:pt>
    <dgm:pt modelId="{F3CCD3E3-6C5B-45C0-82C6-7619BEC932B4}" type="parTrans" cxnId="{CBD5CB49-54F9-4200-833A-72BDA5F38D2F}">
      <dgm:prSet/>
      <dgm:spPr/>
      <dgm:t>
        <a:bodyPr/>
        <a:lstStyle/>
        <a:p>
          <a:endParaRPr lang="zh-TW" altLang="en-US"/>
        </a:p>
      </dgm:t>
    </dgm:pt>
    <dgm:pt modelId="{DE5A382F-74A5-48DA-AB5D-9390772A43AF}" type="sibTrans" cxnId="{CBD5CB49-54F9-4200-833A-72BDA5F38D2F}">
      <dgm:prSet/>
      <dgm:spPr/>
      <dgm:t>
        <a:bodyPr/>
        <a:lstStyle/>
        <a:p>
          <a:endParaRPr lang="zh-TW" altLang="en-US"/>
        </a:p>
      </dgm:t>
    </dgm:pt>
    <dgm:pt modelId="{2FFBC8F0-C14E-4332-BE9D-C23EA5DE9975}">
      <dgm:prSet custT="1"/>
      <dgm:spPr/>
      <dgm:t>
        <a:bodyPr/>
        <a:lstStyle/>
        <a:p>
          <a:r>
            <a:rPr lang="zh-TW" altLang="en-US" sz="1800" dirty="0" smtClean="0"/>
            <a:t>設定平台參數</a:t>
          </a:r>
          <a:endParaRPr lang="zh-TW" altLang="en-US" sz="1800" dirty="0"/>
        </a:p>
      </dgm:t>
    </dgm:pt>
    <dgm:pt modelId="{F68AA028-7C94-4E0E-B447-55EF1D233F58}" type="parTrans" cxnId="{30B9072A-869F-420F-BFED-4441E26B2977}">
      <dgm:prSet/>
      <dgm:spPr/>
      <dgm:t>
        <a:bodyPr/>
        <a:lstStyle/>
        <a:p>
          <a:endParaRPr lang="zh-TW" altLang="en-US"/>
        </a:p>
      </dgm:t>
    </dgm:pt>
    <dgm:pt modelId="{1FCD4640-B1D6-41D9-A5C6-D095604F550D}" type="sibTrans" cxnId="{30B9072A-869F-420F-BFED-4441E26B2977}">
      <dgm:prSet/>
      <dgm:spPr/>
      <dgm:t>
        <a:bodyPr/>
        <a:lstStyle/>
        <a:p>
          <a:endParaRPr lang="zh-TW" altLang="en-US"/>
        </a:p>
      </dgm:t>
    </dgm:pt>
    <dgm:pt modelId="{D3D0831B-FF32-4884-9338-EC539A7446A1}">
      <dgm:prSet phldrT="[文字]" custT="1"/>
      <dgm:spPr/>
      <dgm:t>
        <a:bodyPr/>
        <a:lstStyle/>
        <a:p>
          <a:r>
            <a:rPr lang="en-US" altLang="zh-TW" sz="2200" dirty="0" smtClean="0"/>
            <a:t>Overview</a:t>
          </a:r>
          <a:endParaRPr lang="zh-TW" altLang="en-US" sz="2200" dirty="0"/>
        </a:p>
      </dgm:t>
    </dgm:pt>
    <dgm:pt modelId="{038B9ABA-0D3B-4AF4-8EE1-05D79A04966D}" type="par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4E4C1869-7B89-4484-BFAC-628609DC9CF7}" type="sib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FF324A36-936C-47AE-8002-86239C69388A}">
      <dgm:prSet phldrT="[文字]" custT="1"/>
      <dgm:spPr/>
      <dgm:t>
        <a:bodyPr/>
        <a:lstStyle/>
        <a:p>
          <a:r>
            <a:rPr lang="en-US" altLang="zh-TW" sz="1800" dirty="0" smtClean="0"/>
            <a:t>LED</a:t>
          </a:r>
          <a:r>
            <a:rPr lang="zh-TW" altLang="en-US" sz="1800" dirty="0" smtClean="0"/>
            <a:t>檢查是否工作</a:t>
          </a:r>
          <a:endParaRPr lang="zh-TW" altLang="en-US" sz="1800" dirty="0"/>
        </a:p>
      </dgm:t>
    </dgm:pt>
    <dgm:pt modelId="{913D36FC-9AC2-44FA-A2D5-55661B686AD1}" type="par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FFDBB601-AB68-4A8E-86DD-A5CCAE2086C5}" type="sib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27C59115-D66B-476D-A0E5-2048075F866D}" type="pres">
      <dgm:prSet presAssocID="{B6C33BBE-E3D5-4ADA-9AAD-635E6FE785C6}" presName="linear" presStyleCnt="0">
        <dgm:presLayoutVars>
          <dgm:dir/>
          <dgm:animLvl val="lvl"/>
          <dgm:resizeHandles val="exact"/>
        </dgm:presLayoutVars>
      </dgm:prSet>
      <dgm:spPr/>
    </dgm:pt>
    <dgm:pt modelId="{07E07DDA-A62A-47B1-8AD5-B55F535D0209}" type="pres">
      <dgm:prSet presAssocID="{D3D0831B-FF32-4884-9338-EC539A7446A1}" presName="parentLin" presStyleCnt="0"/>
      <dgm:spPr/>
    </dgm:pt>
    <dgm:pt modelId="{10718998-5DB3-4149-BA51-360966FE8821}" type="pres">
      <dgm:prSet presAssocID="{D3D0831B-FF32-4884-9338-EC539A7446A1}" presName="parentLeftMargin" presStyleLbl="node1" presStyleIdx="0" presStyleCnt="3"/>
      <dgm:spPr/>
    </dgm:pt>
    <dgm:pt modelId="{B250C7B4-858C-4724-ABFB-B0E3EE0699CA}" type="pres">
      <dgm:prSet presAssocID="{D3D0831B-FF32-4884-9338-EC539A7446A1}" presName="parentText" presStyleLbl="node1" presStyleIdx="0" presStyleCnt="3" custScaleY="74818">
        <dgm:presLayoutVars>
          <dgm:chMax val="0"/>
          <dgm:bulletEnabled val="1"/>
        </dgm:presLayoutVars>
      </dgm:prSet>
      <dgm:spPr/>
    </dgm:pt>
    <dgm:pt modelId="{6544AD85-F969-487B-A8A5-590F57689318}" type="pres">
      <dgm:prSet presAssocID="{D3D0831B-FF32-4884-9338-EC539A7446A1}" presName="negativeSpace" presStyleCnt="0"/>
      <dgm:spPr/>
    </dgm:pt>
    <dgm:pt modelId="{0DB0DA9A-513D-414A-8108-6980FFB70F4F}" type="pres">
      <dgm:prSet presAssocID="{D3D0831B-FF32-4884-9338-EC539A7446A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401035-72A2-4657-8FA0-D248F96BF653}" type="pres">
      <dgm:prSet presAssocID="{4E4C1869-7B89-4484-BFAC-628609DC9CF7}" presName="spaceBetweenRectangles" presStyleCnt="0"/>
      <dgm:spPr/>
    </dgm:pt>
    <dgm:pt modelId="{F3466C62-1061-498D-9FE2-B63031DCB0CA}" type="pres">
      <dgm:prSet presAssocID="{B829E733-FB7A-477B-AAA1-0DD0282C2F0F}" presName="parentLin" presStyleCnt="0"/>
      <dgm:spPr/>
    </dgm:pt>
    <dgm:pt modelId="{93072DAB-3C1F-4DF6-8F44-A8B23B86C230}" type="pres">
      <dgm:prSet presAssocID="{B829E733-FB7A-477B-AAA1-0DD0282C2F0F}" presName="parentLeftMargin" presStyleLbl="node1" presStyleIdx="0" presStyleCnt="3"/>
      <dgm:spPr/>
    </dgm:pt>
    <dgm:pt modelId="{A9BFF45B-5523-4474-ADFD-40335121E159}" type="pres">
      <dgm:prSet presAssocID="{B829E733-FB7A-477B-AAA1-0DD0282C2F0F}" presName="parentText" presStyleLbl="node1" presStyleIdx="1" presStyleCnt="3" custScaleX="62320" custScaleY="7888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BA6A77-B74B-4196-B5E3-817A8F621F8E}" type="pres">
      <dgm:prSet presAssocID="{B829E733-FB7A-477B-AAA1-0DD0282C2F0F}" presName="negativeSpace" presStyleCnt="0"/>
      <dgm:spPr/>
    </dgm:pt>
    <dgm:pt modelId="{E34D3641-4CDF-4DB8-A4DF-CEBB138D7A0B}" type="pres">
      <dgm:prSet presAssocID="{B829E733-FB7A-477B-AAA1-0DD0282C2F0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850B287-C45F-45B9-951A-B5AD6150A295}" type="pres">
      <dgm:prSet presAssocID="{BB46B696-E231-440E-A3E4-2B02B91C90F0}" presName="spaceBetweenRectangles" presStyleCnt="0"/>
      <dgm:spPr/>
    </dgm:pt>
    <dgm:pt modelId="{ABD1551A-5ABF-4D00-93AA-96891D4EAB12}" type="pres">
      <dgm:prSet presAssocID="{53F79445-0396-4215-8583-B4910B7333C0}" presName="parentLin" presStyleCnt="0"/>
      <dgm:spPr/>
    </dgm:pt>
    <dgm:pt modelId="{CB4D435B-263C-4EE0-99B6-74A228383997}" type="pres">
      <dgm:prSet presAssocID="{53F79445-0396-4215-8583-B4910B7333C0}" presName="parentLeftMargin" presStyleLbl="node1" presStyleIdx="1" presStyleCnt="3"/>
      <dgm:spPr/>
    </dgm:pt>
    <dgm:pt modelId="{F48D7B68-8D87-471F-98D0-0B72C22440B0}" type="pres">
      <dgm:prSet presAssocID="{53F79445-0396-4215-8583-B4910B7333C0}" presName="parentText" presStyleLbl="node1" presStyleIdx="2" presStyleCnt="3" custScaleX="62320" custScaleY="8806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5B462D-CE4E-4595-BAE2-EDDDDFA84D37}" type="pres">
      <dgm:prSet presAssocID="{53F79445-0396-4215-8583-B4910B7333C0}" presName="negativeSpace" presStyleCnt="0"/>
      <dgm:spPr/>
    </dgm:pt>
    <dgm:pt modelId="{A14B3516-DC53-44BA-A2AF-781820BD1EC8}" type="pres">
      <dgm:prSet presAssocID="{53F79445-0396-4215-8583-B4910B7333C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9C23FC4-C3E9-4C88-8107-564C056272A1}" type="presOf" srcId="{53F79445-0396-4215-8583-B4910B7333C0}" destId="{CB4D435B-263C-4EE0-99B6-74A228383997}" srcOrd="0" destOrd="0" presId="urn:microsoft.com/office/officeart/2005/8/layout/list1"/>
    <dgm:cxn modelId="{27C931A7-C5DF-42FF-A7CC-758194231DE0}" type="presOf" srcId="{E03C7EC4-127F-4AFF-B72F-BFBFB3C61297}" destId="{E34D3641-4CDF-4DB8-A4DF-CEBB138D7A0B}" srcOrd="0" destOrd="0" presId="urn:microsoft.com/office/officeart/2005/8/layout/list1"/>
    <dgm:cxn modelId="{F5283313-49D4-4655-9D61-22B0C147D9DD}" type="presOf" srcId="{B6C33BBE-E3D5-4ADA-9AAD-635E6FE785C6}" destId="{27C59115-D66B-476D-A0E5-2048075F866D}" srcOrd="0" destOrd="0" presId="urn:microsoft.com/office/officeart/2005/8/layout/list1"/>
    <dgm:cxn modelId="{CCF59794-3FB5-4361-8421-2F8284264233}" srcId="{B6C33BBE-E3D5-4ADA-9AAD-635E6FE785C6}" destId="{D3D0831B-FF32-4884-9338-EC539A7446A1}" srcOrd="0" destOrd="0" parTransId="{038B9ABA-0D3B-4AF4-8EE1-05D79A04966D}" sibTransId="{4E4C1869-7B89-4484-BFAC-628609DC9CF7}"/>
    <dgm:cxn modelId="{CBD5CB49-54F9-4200-833A-72BDA5F38D2F}" srcId="{53F79445-0396-4215-8583-B4910B7333C0}" destId="{C517B571-92B9-41A9-9B07-600FC50306C4}" srcOrd="0" destOrd="0" parTransId="{F3CCD3E3-6C5B-45C0-82C6-7619BEC932B4}" sibTransId="{DE5A382F-74A5-48DA-AB5D-9390772A43AF}"/>
    <dgm:cxn modelId="{B4F2F575-5810-4282-93E6-39F11237CD91}" type="presOf" srcId="{D3D0831B-FF32-4884-9338-EC539A7446A1}" destId="{10718998-5DB3-4149-BA51-360966FE8821}" srcOrd="0" destOrd="0" presId="urn:microsoft.com/office/officeart/2005/8/layout/list1"/>
    <dgm:cxn modelId="{8C21EE3E-D24E-446C-8B1D-290036302D36}" srcId="{B6C33BBE-E3D5-4ADA-9AAD-635E6FE785C6}" destId="{B829E733-FB7A-477B-AAA1-0DD0282C2F0F}" srcOrd="1" destOrd="0" parTransId="{DE44215A-95D3-40D6-961B-14F837B36169}" sibTransId="{BB46B696-E231-440E-A3E4-2B02B91C90F0}"/>
    <dgm:cxn modelId="{C85ABC01-FEE4-49C7-96AD-095B40B7D9DD}" type="presOf" srcId="{2FFBC8F0-C14E-4332-BE9D-C23EA5DE9975}" destId="{E34D3641-4CDF-4DB8-A4DF-CEBB138D7A0B}" srcOrd="0" destOrd="1" presId="urn:microsoft.com/office/officeart/2005/8/layout/list1"/>
    <dgm:cxn modelId="{F3679F43-5DF5-4EA6-9C2D-22CFD8DBC1B8}" srcId="{B829E733-FB7A-477B-AAA1-0DD0282C2F0F}" destId="{E03C7EC4-127F-4AFF-B72F-BFBFB3C61297}" srcOrd="0" destOrd="0" parTransId="{3EAD479A-83BC-4AD5-B384-23C81E2C237D}" sibTransId="{77013DBA-085A-4D77-90B9-D30EAEF1DB47}"/>
    <dgm:cxn modelId="{D2A0BFF5-B031-4667-B269-8EF6564D5DF4}" type="presOf" srcId="{B829E733-FB7A-477B-AAA1-0DD0282C2F0F}" destId="{93072DAB-3C1F-4DF6-8F44-A8B23B86C230}" srcOrd="0" destOrd="0" presId="urn:microsoft.com/office/officeart/2005/8/layout/list1"/>
    <dgm:cxn modelId="{93BC0E0D-FFE9-4425-9BF4-7321904F8C24}" srcId="{B6C33BBE-E3D5-4ADA-9AAD-635E6FE785C6}" destId="{53F79445-0396-4215-8583-B4910B7333C0}" srcOrd="2" destOrd="0" parTransId="{62553924-1319-43B3-994C-6CB58688B91E}" sibTransId="{00C6CA7A-50D5-4917-BD82-F52A3BEB7CEB}"/>
    <dgm:cxn modelId="{CEDCC044-0509-4223-865A-6859F0FA7C8C}" type="presOf" srcId="{FF324A36-936C-47AE-8002-86239C69388A}" destId="{0DB0DA9A-513D-414A-8108-6980FFB70F4F}" srcOrd="0" destOrd="0" presId="urn:microsoft.com/office/officeart/2005/8/layout/list1"/>
    <dgm:cxn modelId="{717EDF96-F895-45E8-8242-F803663B3151}" type="presOf" srcId="{D3D0831B-FF32-4884-9338-EC539A7446A1}" destId="{B250C7B4-858C-4724-ABFB-B0E3EE0699CA}" srcOrd="1" destOrd="0" presId="urn:microsoft.com/office/officeart/2005/8/layout/list1"/>
    <dgm:cxn modelId="{F29A7178-1011-41C8-93C9-9AA74286B036}" srcId="{D3D0831B-FF32-4884-9338-EC539A7446A1}" destId="{FF324A36-936C-47AE-8002-86239C69388A}" srcOrd="0" destOrd="0" parTransId="{913D36FC-9AC2-44FA-A2D5-55661B686AD1}" sibTransId="{FFDBB601-AB68-4A8E-86DD-A5CCAE2086C5}"/>
    <dgm:cxn modelId="{A24CAC27-7BF7-4696-8C8A-E564DAB29AD4}" type="presOf" srcId="{C517B571-92B9-41A9-9B07-600FC50306C4}" destId="{A14B3516-DC53-44BA-A2AF-781820BD1EC8}" srcOrd="0" destOrd="0" presId="urn:microsoft.com/office/officeart/2005/8/layout/list1"/>
    <dgm:cxn modelId="{30B9072A-869F-420F-BFED-4441E26B2977}" srcId="{B829E733-FB7A-477B-AAA1-0DD0282C2F0F}" destId="{2FFBC8F0-C14E-4332-BE9D-C23EA5DE9975}" srcOrd="1" destOrd="0" parTransId="{F68AA028-7C94-4E0E-B447-55EF1D233F58}" sibTransId="{1FCD4640-B1D6-41D9-A5C6-D095604F550D}"/>
    <dgm:cxn modelId="{93A2E275-AD41-4451-B6C3-E1DCB4240A41}" type="presOf" srcId="{B829E733-FB7A-477B-AAA1-0DD0282C2F0F}" destId="{A9BFF45B-5523-4474-ADFD-40335121E159}" srcOrd="1" destOrd="0" presId="urn:microsoft.com/office/officeart/2005/8/layout/list1"/>
    <dgm:cxn modelId="{DA016735-AEB6-406E-B9FB-5BD118B6C599}" type="presOf" srcId="{53F79445-0396-4215-8583-B4910B7333C0}" destId="{F48D7B68-8D87-471F-98D0-0B72C22440B0}" srcOrd="1" destOrd="0" presId="urn:microsoft.com/office/officeart/2005/8/layout/list1"/>
    <dgm:cxn modelId="{F551FB37-4E7B-437A-8AB9-F1318CDF2061}" type="presParOf" srcId="{27C59115-D66B-476D-A0E5-2048075F866D}" destId="{07E07DDA-A62A-47B1-8AD5-B55F535D0209}" srcOrd="0" destOrd="0" presId="urn:microsoft.com/office/officeart/2005/8/layout/list1"/>
    <dgm:cxn modelId="{C23EDB41-9EB1-4167-B44B-1C91AAF7681E}" type="presParOf" srcId="{07E07DDA-A62A-47B1-8AD5-B55F535D0209}" destId="{10718998-5DB3-4149-BA51-360966FE8821}" srcOrd="0" destOrd="0" presId="urn:microsoft.com/office/officeart/2005/8/layout/list1"/>
    <dgm:cxn modelId="{C0F8FEF9-3298-444D-B1F0-EE8E0194F625}" type="presParOf" srcId="{07E07DDA-A62A-47B1-8AD5-B55F535D0209}" destId="{B250C7B4-858C-4724-ABFB-B0E3EE0699CA}" srcOrd="1" destOrd="0" presId="urn:microsoft.com/office/officeart/2005/8/layout/list1"/>
    <dgm:cxn modelId="{BE9A0550-3272-4EB0-9533-19CFECF79491}" type="presParOf" srcId="{27C59115-D66B-476D-A0E5-2048075F866D}" destId="{6544AD85-F969-487B-A8A5-590F57689318}" srcOrd="1" destOrd="0" presId="urn:microsoft.com/office/officeart/2005/8/layout/list1"/>
    <dgm:cxn modelId="{BA621E07-D5C2-4BA9-AE3B-25F055994B17}" type="presParOf" srcId="{27C59115-D66B-476D-A0E5-2048075F866D}" destId="{0DB0DA9A-513D-414A-8108-6980FFB70F4F}" srcOrd="2" destOrd="0" presId="urn:microsoft.com/office/officeart/2005/8/layout/list1"/>
    <dgm:cxn modelId="{88B5FD5E-1093-45AA-AC5E-3173C99600E7}" type="presParOf" srcId="{27C59115-D66B-476D-A0E5-2048075F866D}" destId="{90401035-72A2-4657-8FA0-D248F96BF653}" srcOrd="3" destOrd="0" presId="urn:microsoft.com/office/officeart/2005/8/layout/list1"/>
    <dgm:cxn modelId="{8253A9B8-CAC8-4C7A-B5C1-5814DB9BC027}" type="presParOf" srcId="{27C59115-D66B-476D-A0E5-2048075F866D}" destId="{F3466C62-1061-498D-9FE2-B63031DCB0CA}" srcOrd="4" destOrd="0" presId="urn:microsoft.com/office/officeart/2005/8/layout/list1"/>
    <dgm:cxn modelId="{2289F98D-BF36-43EA-B620-61EB1DDECF64}" type="presParOf" srcId="{F3466C62-1061-498D-9FE2-B63031DCB0CA}" destId="{93072DAB-3C1F-4DF6-8F44-A8B23B86C230}" srcOrd="0" destOrd="0" presId="urn:microsoft.com/office/officeart/2005/8/layout/list1"/>
    <dgm:cxn modelId="{A0386E18-2D50-49E8-BFF8-FED9787598E6}" type="presParOf" srcId="{F3466C62-1061-498D-9FE2-B63031DCB0CA}" destId="{A9BFF45B-5523-4474-ADFD-40335121E159}" srcOrd="1" destOrd="0" presId="urn:microsoft.com/office/officeart/2005/8/layout/list1"/>
    <dgm:cxn modelId="{A7ECC276-4A21-4AB2-B960-6741464D874A}" type="presParOf" srcId="{27C59115-D66B-476D-A0E5-2048075F866D}" destId="{2EBA6A77-B74B-4196-B5E3-817A8F621F8E}" srcOrd="5" destOrd="0" presId="urn:microsoft.com/office/officeart/2005/8/layout/list1"/>
    <dgm:cxn modelId="{4742811D-F0D8-41E4-956D-95E75C919A9D}" type="presParOf" srcId="{27C59115-D66B-476D-A0E5-2048075F866D}" destId="{E34D3641-4CDF-4DB8-A4DF-CEBB138D7A0B}" srcOrd="6" destOrd="0" presId="urn:microsoft.com/office/officeart/2005/8/layout/list1"/>
    <dgm:cxn modelId="{CBE7F111-F9C3-4DB1-8F79-69C8B355B062}" type="presParOf" srcId="{27C59115-D66B-476D-A0E5-2048075F866D}" destId="{D850B287-C45F-45B9-951A-B5AD6150A295}" srcOrd="7" destOrd="0" presId="urn:microsoft.com/office/officeart/2005/8/layout/list1"/>
    <dgm:cxn modelId="{14C96309-D745-4193-9A01-4976CDD444B3}" type="presParOf" srcId="{27C59115-D66B-476D-A0E5-2048075F866D}" destId="{ABD1551A-5ABF-4D00-93AA-96891D4EAB12}" srcOrd="8" destOrd="0" presId="urn:microsoft.com/office/officeart/2005/8/layout/list1"/>
    <dgm:cxn modelId="{97DBA5C5-D336-4FA9-A371-2DFF52D60E54}" type="presParOf" srcId="{ABD1551A-5ABF-4D00-93AA-96891D4EAB12}" destId="{CB4D435B-263C-4EE0-99B6-74A228383997}" srcOrd="0" destOrd="0" presId="urn:microsoft.com/office/officeart/2005/8/layout/list1"/>
    <dgm:cxn modelId="{F4D4AE1E-893B-488F-ABDD-B783741AD39D}" type="presParOf" srcId="{ABD1551A-5ABF-4D00-93AA-96891D4EAB12}" destId="{F48D7B68-8D87-471F-98D0-0B72C22440B0}" srcOrd="1" destOrd="0" presId="urn:microsoft.com/office/officeart/2005/8/layout/list1"/>
    <dgm:cxn modelId="{723B5D6C-D765-4BE4-8A89-CCE3BE222278}" type="presParOf" srcId="{27C59115-D66B-476D-A0E5-2048075F866D}" destId="{935B462D-CE4E-4595-BAE2-EDDDDFA84D37}" srcOrd="9" destOrd="0" presId="urn:microsoft.com/office/officeart/2005/8/layout/list1"/>
    <dgm:cxn modelId="{A96629D1-07BA-47FA-8BB2-D022B70F7FCE}" type="presParOf" srcId="{27C59115-D66B-476D-A0E5-2048075F866D}" destId="{A14B3516-DC53-44BA-A2AF-781820BD1EC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7FFD074-27F6-4C59-8F2A-89871ECC18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49A7129-99EF-4B65-826D-8636393A4316}">
      <dgm:prSet phldrT="[文字]"/>
      <dgm:spPr/>
      <dgm:t>
        <a:bodyPr/>
        <a:lstStyle/>
        <a:p>
          <a:r>
            <a:rPr lang="en-US" altLang="zh-TW" dirty="0" smtClean="0"/>
            <a:t>AHRS	</a:t>
          </a:r>
          <a:endParaRPr lang="zh-TW" altLang="en-US" dirty="0"/>
        </a:p>
      </dgm:t>
    </dgm:pt>
    <dgm:pt modelId="{E0263100-D2B8-4753-BB0D-7BBBD5278299}" type="parTrans" cxnId="{72C52287-8A5B-4D22-8803-72AC420DF977}">
      <dgm:prSet/>
      <dgm:spPr/>
      <dgm:t>
        <a:bodyPr/>
        <a:lstStyle/>
        <a:p>
          <a:endParaRPr lang="zh-TW" altLang="en-US"/>
        </a:p>
      </dgm:t>
    </dgm:pt>
    <dgm:pt modelId="{149BF2E8-4A85-44FE-8B6C-815EE4B88F69}" type="sibTrans" cxnId="{72C52287-8A5B-4D22-8803-72AC420DF977}">
      <dgm:prSet/>
      <dgm:spPr/>
      <dgm:t>
        <a:bodyPr/>
        <a:lstStyle/>
        <a:p>
          <a:endParaRPr lang="zh-TW" altLang="en-US"/>
        </a:p>
      </dgm:t>
    </dgm:pt>
    <dgm:pt modelId="{9A9ADD75-A80D-4464-B6FB-200F9AB0950F}">
      <dgm:prSet phldrT="[文字]"/>
      <dgm:spPr/>
      <dgm:t>
        <a:bodyPr/>
        <a:lstStyle/>
        <a:p>
          <a:r>
            <a:rPr lang="en-US" altLang="zh-TW" dirty="0" err="1" smtClean="0"/>
            <a:t>AHRS.c</a:t>
          </a:r>
          <a:endParaRPr lang="zh-TW" altLang="en-US" dirty="0"/>
        </a:p>
      </dgm:t>
    </dgm:pt>
    <dgm:pt modelId="{98AE5B81-0D4C-4289-88CF-00B5B35A938A}" type="parTrans" cxnId="{CD752D7A-BA53-4E16-A66F-52829A577D8B}">
      <dgm:prSet/>
      <dgm:spPr/>
      <dgm:t>
        <a:bodyPr/>
        <a:lstStyle/>
        <a:p>
          <a:endParaRPr lang="zh-TW" altLang="en-US"/>
        </a:p>
      </dgm:t>
    </dgm:pt>
    <dgm:pt modelId="{AE62BFF2-A332-4C6E-8EB1-7C90DD8F0027}" type="sibTrans" cxnId="{CD752D7A-BA53-4E16-A66F-52829A577D8B}">
      <dgm:prSet/>
      <dgm:spPr/>
      <dgm:t>
        <a:bodyPr/>
        <a:lstStyle/>
        <a:p>
          <a:endParaRPr lang="zh-TW" altLang="en-US"/>
        </a:p>
      </dgm:t>
    </dgm:pt>
    <dgm:pt modelId="{F22B553F-CD85-4BD2-9182-F42F3DAF72A1}" type="pres">
      <dgm:prSet presAssocID="{E7FFD074-27F6-4C59-8F2A-89871ECC18EE}" presName="linear" presStyleCnt="0">
        <dgm:presLayoutVars>
          <dgm:animLvl val="lvl"/>
          <dgm:resizeHandles val="exact"/>
        </dgm:presLayoutVars>
      </dgm:prSet>
      <dgm:spPr/>
    </dgm:pt>
    <dgm:pt modelId="{AF022AC8-EBF2-4556-BD95-5F14524B7EE5}" type="pres">
      <dgm:prSet presAssocID="{D49A7129-99EF-4B65-826D-8636393A4316}" presName="parentText" presStyleLbl="node1" presStyleIdx="0" presStyleCnt="1" custLinFactX="89375" custLinFactNeighborX="100000" custLinFactNeighborY="-29039">
        <dgm:presLayoutVars>
          <dgm:chMax val="0"/>
          <dgm:bulletEnabled val="1"/>
        </dgm:presLayoutVars>
      </dgm:prSet>
      <dgm:spPr/>
    </dgm:pt>
    <dgm:pt modelId="{7DFDCB2B-3368-4A0E-8536-5BF0AFBF89FF}" type="pres">
      <dgm:prSet presAssocID="{D49A7129-99EF-4B65-826D-8636393A43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2C52287-8A5B-4D22-8803-72AC420DF977}" srcId="{E7FFD074-27F6-4C59-8F2A-89871ECC18EE}" destId="{D49A7129-99EF-4B65-826D-8636393A4316}" srcOrd="0" destOrd="0" parTransId="{E0263100-D2B8-4753-BB0D-7BBBD5278299}" sibTransId="{149BF2E8-4A85-44FE-8B6C-815EE4B88F69}"/>
    <dgm:cxn modelId="{CAD163B8-7961-4C97-8B1F-B8833617C337}" type="presOf" srcId="{D49A7129-99EF-4B65-826D-8636393A4316}" destId="{AF022AC8-EBF2-4556-BD95-5F14524B7EE5}" srcOrd="0" destOrd="0" presId="urn:microsoft.com/office/officeart/2005/8/layout/vList2"/>
    <dgm:cxn modelId="{661BECD5-0526-43AB-BD8C-FC0BFEF9059B}" type="presOf" srcId="{9A9ADD75-A80D-4464-B6FB-200F9AB0950F}" destId="{7DFDCB2B-3368-4A0E-8536-5BF0AFBF89FF}" srcOrd="0" destOrd="0" presId="urn:microsoft.com/office/officeart/2005/8/layout/vList2"/>
    <dgm:cxn modelId="{0CAFE5B0-549E-45B0-BCEA-971B0F0D8882}" type="presOf" srcId="{E7FFD074-27F6-4C59-8F2A-89871ECC18EE}" destId="{F22B553F-CD85-4BD2-9182-F42F3DAF72A1}" srcOrd="0" destOrd="0" presId="urn:microsoft.com/office/officeart/2005/8/layout/vList2"/>
    <dgm:cxn modelId="{CD752D7A-BA53-4E16-A66F-52829A577D8B}" srcId="{D49A7129-99EF-4B65-826D-8636393A4316}" destId="{9A9ADD75-A80D-4464-B6FB-200F9AB0950F}" srcOrd="0" destOrd="0" parTransId="{98AE5B81-0D4C-4289-88CF-00B5B35A938A}" sibTransId="{AE62BFF2-A332-4C6E-8EB1-7C90DD8F0027}"/>
    <dgm:cxn modelId="{AC09A40E-6631-488F-ACEA-86343915DCF6}" type="presParOf" srcId="{F22B553F-CD85-4BD2-9182-F42F3DAF72A1}" destId="{AF022AC8-EBF2-4556-BD95-5F14524B7EE5}" srcOrd="0" destOrd="0" presId="urn:microsoft.com/office/officeart/2005/8/layout/vList2"/>
    <dgm:cxn modelId="{4D8CFC74-1D46-4B16-9DC2-BA8C9F5AC28E}" type="presParOf" srcId="{F22B553F-CD85-4BD2-9182-F42F3DAF72A1}" destId="{7DFDCB2B-3368-4A0E-8536-5BF0AFBF89F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6C33BBE-E3D5-4ADA-9AAD-635E6FE785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829E733-FB7A-477B-AAA1-0DD0282C2F0F}">
      <dgm:prSet phldrT="[文字]" custT="1"/>
      <dgm:spPr/>
      <dgm:t>
        <a:bodyPr/>
        <a:lstStyle/>
        <a:p>
          <a:r>
            <a:rPr lang="en-US" altLang="zh-TW" sz="2200" dirty="0" err="1" smtClean="0"/>
            <a:t>AHRS_init</a:t>
          </a:r>
          <a:endParaRPr lang="zh-TW" altLang="en-US" sz="2200" dirty="0"/>
        </a:p>
      </dgm:t>
    </dgm:pt>
    <dgm:pt modelId="{DE44215A-95D3-40D6-961B-14F837B36169}" type="par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BB46B696-E231-440E-A3E4-2B02B91C90F0}" type="sib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53F79445-0396-4215-8583-B4910B7333C0}">
      <dgm:prSet phldrT="[文字]" custT="1"/>
      <dgm:spPr/>
      <dgm:t>
        <a:bodyPr/>
        <a:lstStyle/>
        <a:p>
          <a:r>
            <a:rPr lang="en-US" altLang="zh-TW" sz="2200" dirty="0" err="1" smtClean="0"/>
            <a:t>AHRS_control</a:t>
          </a:r>
          <a:endParaRPr lang="zh-TW" altLang="en-US" sz="2200" dirty="0"/>
        </a:p>
      </dgm:t>
    </dgm:pt>
    <dgm:pt modelId="{62553924-1319-43B3-994C-6CB58688B91E}" type="parTrans" cxnId="{93BC0E0D-FFE9-4425-9BF4-7321904F8C24}">
      <dgm:prSet/>
      <dgm:spPr/>
      <dgm:t>
        <a:bodyPr/>
        <a:lstStyle/>
        <a:p>
          <a:endParaRPr lang="zh-TW" altLang="en-US"/>
        </a:p>
      </dgm:t>
    </dgm:pt>
    <dgm:pt modelId="{00C6CA7A-50D5-4917-BD82-F52A3BEB7CEB}" type="sibTrans" cxnId="{93BC0E0D-FFE9-4425-9BF4-7321904F8C24}">
      <dgm:prSet/>
      <dgm:spPr/>
      <dgm:t>
        <a:bodyPr/>
        <a:lstStyle/>
        <a:p>
          <a:endParaRPr lang="zh-TW" altLang="en-US"/>
        </a:p>
      </dgm:t>
    </dgm:pt>
    <dgm:pt modelId="{E03C7EC4-127F-4AFF-B72F-BFBFB3C61297}">
      <dgm:prSet custT="1"/>
      <dgm:spPr/>
      <dgm:t>
        <a:bodyPr/>
        <a:lstStyle/>
        <a:p>
          <a:r>
            <a:rPr lang="zh-TW" altLang="en-US" sz="1800" dirty="0" smtClean="0"/>
            <a:t>設定</a:t>
          </a:r>
          <a:r>
            <a:rPr lang="en-US" altLang="zh-TW" sz="1800" dirty="0" smtClean="0"/>
            <a:t>I2C</a:t>
          </a:r>
          <a:endParaRPr lang="zh-TW" altLang="en-US" sz="1800" dirty="0"/>
        </a:p>
      </dgm:t>
    </dgm:pt>
    <dgm:pt modelId="{3EAD479A-83BC-4AD5-B384-23C81E2C237D}" type="par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77013DBA-085A-4D77-90B9-D30EAEF1DB47}" type="sib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C517B571-92B9-41A9-9B07-600FC50306C4}">
      <dgm:prSet phldrT="[文字]" custT="1"/>
      <dgm:spPr/>
      <dgm:t>
        <a:bodyPr/>
        <a:lstStyle/>
        <a:p>
          <a:r>
            <a:rPr lang="zh-TW" altLang="en-US" sz="1800" dirty="0" smtClean="0"/>
            <a:t>每</a:t>
          </a:r>
          <a:r>
            <a:rPr lang="en-US" altLang="zh-TW" sz="1800" dirty="0" smtClean="0"/>
            <a:t>0.1</a:t>
          </a:r>
          <a:r>
            <a:rPr lang="zh-TW" altLang="en-US" sz="1800" dirty="0" smtClean="0"/>
            <a:t>秒接收</a:t>
          </a:r>
          <a:r>
            <a:rPr lang="en-US" altLang="zh-TW" sz="1800" dirty="0" smtClean="0"/>
            <a:t>I2C</a:t>
          </a:r>
          <a:r>
            <a:rPr lang="zh-TW" altLang="en-US" sz="1800" dirty="0" smtClean="0"/>
            <a:t>的</a:t>
          </a:r>
          <a:r>
            <a:rPr lang="en-US" altLang="zh-TW" sz="1800" dirty="0" smtClean="0"/>
            <a:t>AHRS</a:t>
          </a:r>
          <a:r>
            <a:rPr lang="zh-TW" altLang="en-US" sz="1800" dirty="0" smtClean="0"/>
            <a:t>資料</a:t>
          </a:r>
          <a:endParaRPr lang="zh-TW" altLang="en-US" sz="1800" dirty="0"/>
        </a:p>
      </dgm:t>
    </dgm:pt>
    <dgm:pt modelId="{F3CCD3E3-6C5B-45C0-82C6-7619BEC932B4}" type="parTrans" cxnId="{CBD5CB49-54F9-4200-833A-72BDA5F38D2F}">
      <dgm:prSet/>
      <dgm:spPr/>
      <dgm:t>
        <a:bodyPr/>
        <a:lstStyle/>
        <a:p>
          <a:endParaRPr lang="zh-TW" altLang="en-US"/>
        </a:p>
      </dgm:t>
    </dgm:pt>
    <dgm:pt modelId="{DE5A382F-74A5-48DA-AB5D-9390772A43AF}" type="sibTrans" cxnId="{CBD5CB49-54F9-4200-833A-72BDA5F38D2F}">
      <dgm:prSet/>
      <dgm:spPr/>
      <dgm:t>
        <a:bodyPr/>
        <a:lstStyle/>
        <a:p>
          <a:endParaRPr lang="zh-TW" altLang="en-US"/>
        </a:p>
      </dgm:t>
    </dgm:pt>
    <dgm:pt modelId="{2FFBC8F0-C14E-4332-BE9D-C23EA5DE9975}">
      <dgm:prSet custT="1"/>
      <dgm:spPr/>
      <dgm:t>
        <a:bodyPr/>
        <a:lstStyle/>
        <a:p>
          <a:r>
            <a:rPr lang="zh-TW" altLang="en-US" sz="1800" dirty="0" smtClean="0"/>
            <a:t>設定平台參數</a:t>
          </a:r>
          <a:endParaRPr lang="zh-TW" altLang="en-US" sz="1800" dirty="0"/>
        </a:p>
      </dgm:t>
    </dgm:pt>
    <dgm:pt modelId="{F68AA028-7C94-4E0E-B447-55EF1D233F58}" type="parTrans" cxnId="{30B9072A-869F-420F-BFED-4441E26B2977}">
      <dgm:prSet/>
      <dgm:spPr/>
      <dgm:t>
        <a:bodyPr/>
        <a:lstStyle/>
        <a:p>
          <a:endParaRPr lang="zh-TW" altLang="en-US"/>
        </a:p>
      </dgm:t>
    </dgm:pt>
    <dgm:pt modelId="{1FCD4640-B1D6-41D9-A5C6-D095604F550D}" type="sibTrans" cxnId="{30B9072A-869F-420F-BFED-4441E26B2977}">
      <dgm:prSet/>
      <dgm:spPr/>
      <dgm:t>
        <a:bodyPr/>
        <a:lstStyle/>
        <a:p>
          <a:endParaRPr lang="zh-TW" altLang="en-US"/>
        </a:p>
      </dgm:t>
    </dgm:pt>
    <dgm:pt modelId="{D3D0831B-FF32-4884-9338-EC539A7446A1}">
      <dgm:prSet phldrT="[文字]" custT="1"/>
      <dgm:spPr/>
      <dgm:t>
        <a:bodyPr/>
        <a:lstStyle/>
        <a:p>
          <a:r>
            <a:rPr lang="en-US" altLang="zh-TW" sz="2200" dirty="0" smtClean="0"/>
            <a:t>Overview</a:t>
          </a:r>
          <a:endParaRPr lang="zh-TW" altLang="en-US" sz="2200" dirty="0"/>
        </a:p>
      </dgm:t>
    </dgm:pt>
    <dgm:pt modelId="{038B9ABA-0D3B-4AF4-8EE1-05D79A04966D}" type="par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4E4C1869-7B89-4484-BFAC-628609DC9CF7}" type="sib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FF324A36-936C-47AE-8002-86239C69388A}">
      <dgm:prSet phldrT="[文字]" custT="1"/>
      <dgm:spPr/>
      <dgm:t>
        <a:bodyPr/>
        <a:lstStyle/>
        <a:p>
          <a:r>
            <a:rPr lang="zh-TW" altLang="en-US" sz="1800" dirty="0" smtClean="0"/>
            <a:t>每經過</a:t>
          </a:r>
          <a:r>
            <a:rPr lang="en-US" altLang="zh-TW" sz="1800" dirty="0" smtClean="0"/>
            <a:t>0.1</a:t>
          </a:r>
          <a:r>
            <a:rPr lang="zh-TW" altLang="en-US" sz="1800" dirty="0" smtClean="0"/>
            <a:t>秒</a:t>
          </a:r>
          <a:r>
            <a:rPr lang="en-US" altLang="zh-TW" sz="1800" dirty="0" smtClean="0"/>
            <a:t>(Timer)</a:t>
          </a:r>
          <a:r>
            <a:rPr lang="zh-TW" altLang="en-US" sz="1800" dirty="0" smtClean="0"/>
            <a:t>接收</a:t>
          </a:r>
          <a:r>
            <a:rPr lang="en-US" altLang="zh-TW" sz="1800" dirty="0" smtClean="0"/>
            <a:t>I2C</a:t>
          </a:r>
          <a:r>
            <a:rPr lang="zh-TW" altLang="en-US" sz="1800" dirty="0" smtClean="0"/>
            <a:t>的資料</a:t>
          </a:r>
          <a:endParaRPr lang="zh-TW" altLang="en-US" sz="1800" dirty="0"/>
        </a:p>
      </dgm:t>
    </dgm:pt>
    <dgm:pt modelId="{913D36FC-9AC2-44FA-A2D5-55661B686AD1}" type="par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FFDBB601-AB68-4A8E-86DD-A5CCAE2086C5}" type="sib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27C59115-D66B-476D-A0E5-2048075F866D}" type="pres">
      <dgm:prSet presAssocID="{B6C33BBE-E3D5-4ADA-9AAD-635E6FE785C6}" presName="linear" presStyleCnt="0">
        <dgm:presLayoutVars>
          <dgm:dir/>
          <dgm:animLvl val="lvl"/>
          <dgm:resizeHandles val="exact"/>
        </dgm:presLayoutVars>
      </dgm:prSet>
      <dgm:spPr/>
    </dgm:pt>
    <dgm:pt modelId="{07E07DDA-A62A-47B1-8AD5-B55F535D0209}" type="pres">
      <dgm:prSet presAssocID="{D3D0831B-FF32-4884-9338-EC539A7446A1}" presName="parentLin" presStyleCnt="0"/>
      <dgm:spPr/>
    </dgm:pt>
    <dgm:pt modelId="{10718998-5DB3-4149-BA51-360966FE8821}" type="pres">
      <dgm:prSet presAssocID="{D3D0831B-FF32-4884-9338-EC539A7446A1}" presName="parentLeftMargin" presStyleLbl="node1" presStyleIdx="0" presStyleCnt="3"/>
      <dgm:spPr/>
    </dgm:pt>
    <dgm:pt modelId="{B250C7B4-858C-4724-ABFB-B0E3EE0699CA}" type="pres">
      <dgm:prSet presAssocID="{D3D0831B-FF32-4884-9338-EC539A7446A1}" presName="parentText" presStyleLbl="node1" presStyleIdx="0" presStyleCnt="3" custScaleY="74818">
        <dgm:presLayoutVars>
          <dgm:chMax val="0"/>
          <dgm:bulletEnabled val="1"/>
        </dgm:presLayoutVars>
      </dgm:prSet>
      <dgm:spPr/>
    </dgm:pt>
    <dgm:pt modelId="{6544AD85-F969-487B-A8A5-590F57689318}" type="pres">
      <dgm:prSet presAssocID="{D3D0831B-FF32-4884-9338-EC539A7446A1}" presName="negativeSpace" presStyleCnt="0"/>
      <dgm:spPr/>
    </dgm:pt>
    <dgm:pt modelId="{0DB0DA9A-513D-414A-8108-6980FFB70F4F}" type="pres">
      <dgm:prSet presAssocID="{D3D0831B-FF32-4884-9338-EC539A7446A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401035-72A2-4657-8FA0-D248F96BF653}" type="pres">
      <dgm:prSet presAssocID="{4E4C1869-7B89-4484-BFAC-628609DC9CF7}" presName="spaceBetweenRectangles" presStyleCnt="0"/>
      <dgm:spPr/>
    </dgm:pt>
    <dgm:pt modelId="{F3466C62-1061-498D-9FE2-B63031DCB0CA}" type="pres">
      <dgm:prSet presAssocID="{B829E733-FB7A-477B-AAA1-0DD0282C2F0F}" presName="parentLin" presStyleCnt="0"/>
      <dgm:spPr/>
    </dgm:pt>
    <dgm:pt modelId="{93072DAB-3C1F-4DF6-8F44-A8B23B86C230}" type="pres">
      <dgm:prSet presAssocID="{B829E733-FB7A-477B-AAA1-0DD0282C2F0F}" presName="parentLeftMargin" presStyleLbl="node1" presStyleIdx="0" presStyleCnt="3"/>
      <dgm:spPr/>
    </dgm:pt>
    <dgm:pt modelId="{A9BFF45B-5523-4474-ADFD-40335121E159}" type="pres">
      <dgm:prSet presAssocID="{B829E733-FB7A-477B-AAA1-0DD0282C2F0F}" presName="parentText" presStyleLbl="node1" presStyleIdx="1" presStyleCnt="3" custScaleX="62320" custScaleY="7888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BA6A77-B74B-4196-B5E3-817A8F621F8E}" type="pres">
      <dgm:prSet presAssocID="{B829E733-FB7A-477B-AAA1-0DD0282C2F0F}" presName="negativeSpace" presStyleCnt="0"/>
      <dgm:spPr/>
    </dgm:pt>
    <dgm:pt modelId="{E34D3641-4CDF-4DB8-A4DF-CEBB138D7A0B}" type="pres">
      <dgm:prSet presAssocID="{B829E733-FB7A-477B-AAA1-0DD0282C2F0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850B287-C45F-45B9-951A-B5AD6150A295}" type="pres">
      <dgm:prSet presAssocID="{BB46B696-E231-440E-A3E4-2B02B91C90F0}" presName="spaceBetweenRectangles" presStyleCnt="0"/>
      <dgm:spPr/>
    </dgm:pt>
    <dgm:pt modelId="{ABD1551A-5ABF-4D00-93AA-96891D4EAB12}" type="pres">
      <dgm:prSet presAssocID="{53F79445-0396-4215-8583-B4910B7333C0}" presName="parentLin" presStyleCnt="0"/>
      <dgm:spPr/>
    </dgm:pt>
    <dgm:pt modelId="{CB4D435B-263C-4EE0-99B6-74A228383997}" type="pres">
      <dgm:prSet presAssocID="{53F79445-0396-4215-8583-B4910B7333C0}" presName="parentLeftMargin" presStyleLbl="node1" presStyleIdx="1" presStyleCnt="3"/>
      <dgm:spPr/>
    </dgm:pt>
    <dgm:pt modelId="{F48D7B68-8D87-471F-98D0-0B72C22440B0}" type="pres">
      <dgm:prSet presAssocID="{53F79445-0396-4215-8583-B4910B7333C0}" presName="parentText" presStyleLbl="node1" presStyleIdx="2" presStyleCnt="3" custScaleX="62320" custScaleY="8806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5B462D-CE4E-4595-BAE2-EDDDDFA84D37}" type="pres">
      <dgm:prSet presAssocID="{53F79445-0396-4215-8583-B4910B7333C0}" presName="negativeSpace" presStyleCnt="0"/>
      <dgm:spPr/>
    </dgm:pt>
    <dgm:pt modelId="{A14B3516-DC53-44BA-A2AF-781820BD1EC8}" type="pres">
      <dgm:prSet presAssocID="{53F79445-0396-4215-8583-B4910B7333C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DC1F1F3-C0ED-46CD-8D95-CFDB2D0BACA7}" type="presOf" srcId="{E03C7EC4-127F-4AFF-B72F-BFBFB3C61297}" destId="{E34D3641-4CDF-4DB8-A4DF-CEBB138D7A0B}" srcOrd="0" destOrd="0" presId="urn:microsoft.com/office/officeart/2005/8/layout/list1"/>
    <dgm:cxn modelId="{E1FF709A-25E6-4826-9FA6-98766A1BD01E}" type="presOf" srcId="{53F79445-0396-4215-8583-B4910B7333C0}" destId="{F48D7B68-8D87-471F-98D0-0B72C22440B0}" srcOrd="1" destOrd="0" presId="urn:microsoft.com/office/officeart/2005/8/layout/list1"/>
    <dgm:cxn modelId="{CCF59794-3FB5-4361-8421-2F8284264233}" srcId="{B6C33BBE-E3D5-4ADA-9AAD-635E6FE785C6}" destId="{D3D0831B-FF32-4884-9338-EC539A7446A1}" srcOrd="0" destOrd="0" parTransId="{038B9ABA-0D3B-4AF4-8EE1-05D79A04966D}" sibTransId="{4E4C1869-7B89-4484-BFAC-628609DC9CF7}"/>
    <dgm:cxn modelId="{D97BB672-D91D-4FCD-AAD0-C4A076008BCA}" type="presOf" srcId="{B829E733-FB7A-477B-AAA1-0DD0282C2F0F}" destId="{A9BFF45B-5523-4474-ADFD-40335121E159}" srcOrd="1" destOrd="0" presId="urn:microsoft.com/office/officeart/2005/8/layout/list1"/>
    <dgm:cxn modelId="{CBD5CB49-54F9-4200-833A-72BDA5F38D2F}" srcId="{53F79445-0396-4215-8583-B4910B7333C0}" destId="{C517B571-92B9-41A9-9B07-600FC50306C4}" srcOrd="0" destOrd="0" parTransId="{F3CCD3E3-6C5B-45C0-82C6-7619BEC932B4}" sibTransId="{DE5A382F-74A5-48DA-AB5D-9390772A43AF}"/>
    <dgm:cxn modelId="{4826EAD9-487D-468A-B70B-9C769A1B8309}" type="presOf" srcId="{D3D0831B-FF32-4884-9338-EC539A7446A1}" destId="{10718998-5DB3-4149-BA51-360966FE8821}" srcOrd="0" destOrd="0" presId="urn:microsoft.com/office/officeart/2005/8/layout/list1"/>
    <dgm:cxn modelId="{89BC0B50-BCBA-43B0-A823-314E279A1544}" type="presOf" srcId="{53F79445-0396-4215-8583-B4910B7333C0}" destId="{CB4D435B-263C-4EE0-99B6-74A228383997}" srcOrd="0" destOrd="0" presId="urn:microsoft.com/office/officeart/2005/8/layout/list1"/>
    <dgm:cxn modelId="{8C21EE3E-D24E-446C-8B1D-290036302D36}" srcId="{B6C33BBE-E3D5-4ADA-9AAD-635E6FE785C6}" destId="{B829E733-FB7A-477B-AAA1-0DD0282C2F0F}" srcOrd="1" destOrd="0" parTransId="{DE44215A-95D3-40D6-961B-14F837B36169}" sibTransId="{BB46B696-E231-440E-A3E4-2B02B91C90F0}"/>
    <dgm:cxn modelId="{68D13A2C-3301-461E-A180-6FEF99E5394E}" type="presOf" srcId="{B6C33BBE-E3D5-4ADA-9AAD-635E6FE785C6}" destId="{27C59115-D66B-476D-A0E5-2048075F866D}" srcOrd="0" destOrd="0" presId="urn:microsoft.com/office/officeart/2005/8/layout/list1"/>
    <dgm:cxn modelId="{F3679F43-5DF5-4EA6-9C2D-22CFD8DBC1B8}" srcId="{B829E733-FB7A-477B-AAA1-0DD0282C2F0F}" destId="{E03C7EC4-127F-4AFF-B72F-BFBFB3C61297}" srcOrd="0" destOrd="0" parTransId="{3EAD479A-83BC-4AD5-B384-23C81E2C237D}" sibTransId="{77013DBA-085A-4D77-90B9-D30EAEF1DB47}"/>
    <dgm:cxn modelId="{125D023B-30CB-4118-AB46-2671790C6ED1}" type="presOf" srcId="{FF324A36-936C-47AE-8002-86239C69388A}" destId="{0DB0DA9A-513D-414A-8108-6980FFB70F4F}" srcOrd="0" destOrd="0" presId="urn:microsoft.com/office/officeart/2005/8/layout/list1"/>
    <dgm:cxn modelId="{A2CF2A13-2FBA-4CEF-A0E0-BC24BCAF08D7}" type="presOf" srcId="{B829E733-FB7A-477B-AAA1-0DD0282C2F0F}" destId="{93072DAB-3C1F-4DF6-8F44-A8B23B86C230}" srcOrd="0" destOrd="0" presId="urn:microsoft.com/office/officeart/2005/8/layout/list1"/>
    <dgm:cxn modelId="{93BC0E0D-FFE9-4425-9BF4-7321904F8C24}" srcId="{B6C33BBE-E3D5-4ADA-9AAD-635E6FE785C6}" destId="{53F79445-0396-4215-8583-B4910B7333C0}" srcOrd="2" destOrd="0" parTransId="{62553924-1319-43B3-994C-6CB58688B91E}" sibTransId="{00C6CA7A-50D5-4917-BD82-F52A3BEB7CEB}"/>
    <dgm:cxn modelId="{81D0449C-CAF7-448A-8D5E-B1FCB459D81D}" type="presOf" srcId="{C517B571-92B9-41A9-9B07-600FC50306C4}" destId="{A14B3516-DC53-44BA-A2AF-781820BD1EC8}" srcOrd="0" destOrd="0" presId="urn:microsoft.com/office/officeart/2005/8/layout/list1"/>
    <dgm:cxn modelId="{99AA89A6-7FDC-43B0-919D-1E7D97ADD82F}" type="presOf" srcId="{D3D0831B-FF32-4884-9338-EC539A7446A1}" destId="{B250C7B4-858C-4724-ABFB-B0E3EE0699CA}" srcOrd="1" destOrd="0" presId="urn:microsoft.com/office/officeart/2005/8/layout/list1"/>
    <dgm:cxn modelId="{F29A7178-1011-41C8-93C9-9AA74286B036}" srcId="{D3D0831B-FF32-4884-9338-EC539A7446A1}" destId="{FF324A36-936C-47AE-8002-86239C69388A}" srcOrd="0" destOrd="0" parTransId="{913D36FC-9AC2-44FA-A2D5-55661B686AD1}" sibTransId="{FFDBB601-AB68-4A8E-86DD-A5CCAE2086C5}"/>
    <dgm:cxn modelId="{EA299037-A4C0-4EC7-956B-D15E5AE139D0}" type="presOf" srcId="{2FFBC8F0-C14E-4332-BE9D-C23EA5DE9975}" destId="{E34D3641-4CDF-4DB8-A4DF-CEBB138D7A0B}" srcOrd="0" destOrd="1" presId="urn:microsoft.com/office/officeart/2005/8/layout/list1"/>
    <dgm:cxn modelId="{30B9072A-869F-420F-BFED-4441E26B2977}" srcId="{B829E733-FB7A-477B-AAA1-0DD0282C2F0F}" destId="{2FFBC8F0-C14E-4332-BE9D-C23EA5DE9975}" srcOrd="1" destOrd="0" parTransId="{F68AA028-7C94-4E0E-B447-55EF1D233F58}" sibTransId="{1FCD4640-B1D6-41D9-A5C6-D095604F550D}"/>
    <dgm:cxn modelId="{2F4C3635-5DEB-4A5D-85A5-4B7D03E66D4C}" type="presParOf" srcId="{27C59115-D66B-476D-A0E5-2048075F866D}" destId="{07E07DDA-A62A-47B1-8AD5-B55F535D0209}" srcOrd="0" destOrd="0" presId="urn:microsoft.com/office/officeart/2005/8/layout/list1"/>
    <dgm:cxn modelId="{01249BB2-70DA-4A8F-9A6E-2B44529192B2}" type="presParOf" srcId="{07E07DDA-A62A-47B1-8AD5-B55F535D0209}" destId="{10718998-5DB3-4149-BA51-360966FE8821}" srcOrd="0" destOrd="0" presId="urn:microsoft.com/office/officeart/2005/8/layout/list1"/>
    <dgm:cxn modelId="{6631C8B5-6CCD-4DFC-BAD6-12C2E30ACBD0}" type="presParOf" srcId="{07E07DDA-A62A-47B1-8AD5-B55F535D0209}" destId="{B250C7B4-858C-4724-ABFB-B0E3EE0699CA}" srcOrd="1" destOrd="0" presId="urn:microsoft.com/office/officeart/2005/8/layout/list1"/>
    <dgm:cxn modelId="{D34073BD-98EF-45EB-81A4-2340251C2B9E}" type="presParOf" srcId="{27C59115-D66B-476D-A0E5-2048075F866D}" destId="{6544AD85-F969-487B-A8A5-590F57689318}" srcOrd="1" destOrd="0" presId="urn:microsoft.com/office/officeart/2005/8/layout/list1"/>
    <dgm:cxn modelId="{7455E0E2-7B60-4718-B35A-128784CB4994}" type="presParOf" srcId="{27C59115-D66B-476D-A0E5-2048075F866D}" destId="{0DB0DA9A-513D-414A-8108-6980FFB70F4F}" srcOrd="2" destOrd="0" presId="urn:microsoft.com/office/officeart/2005/8/layout/list1"/>
    <dgm:cxn modelId="{653E1245-0EA0-4288-8CE3-E8D1ACF5FF42}" type="presParOf" srcId="{27C59115-D66B-476D-A0E5-2048075F866D}" destId="{90401035-72A2-4657-8FA0-D248F96BF653}" srcOrd="3" destOrd="0" presId="urn:microsoft.com/office/officeart/2005/8/layout/list1"/>
    <dgm:cxn modelId="{3BAF1533-6368-46E3-80E5-C0D3F52F93F6}" type="presParOf" srcId="{27C59115-D66B-476D-A0E5-2048075F866D}" destId="{F3466C62-1061-498D-9FE2-B63031DCB0CA}" srcOrd="4" destOrd="0" presId="urn:microsoft.com/office/officeart/2005/8/layout/list1"/>
    <dgm:cxn modelId="{802581E0-D510-4987-A10B-BEC4847E3741}" type="presParOf" srcId="{F3466C62-1061-498D-9FE2-B63031DCB0CA}" destId="{93072DAB-3C1F-4DF6-8F44-A8B23B86C230}" srcOrd="0" destOrd="0" presId="urn:microsoft.com/office/officeart/2005/8/layout/list1"/>
    <dgm:cxn modelId="{2A083F3A-2DC7-4300-860B-5154864D0D95}" type="presParOf" srcId="{F3466C62-1061-498D-9FE2-B63031DCB0CA}" destId="{A9BFF45B-5523-4474-ADFD-40335121E159}" srcOrd="1" destOrd="0" presId="urn:microsoft.com/office/officeart/2005/8/layout/list1"/>
    <dgm:cxn modelId="{7EF9DFD9-4E36-4E26-9A2C-BC9AB2C1E2FB}" type="presParOf" srcId="{27C59115-D66B-476D-A0E5-2048075F866D}" destId="{2EBA6A77-B74B-4196-B5E3-817A8F621F8E}" srcOrd="5" destOrd="0" presId="urn:microsoft.com/office/officeart/2005/8/layout/list1"/>
    <dgm:cxn modelId="{B9F4FBF4-BC57-4EEF-8793-1CB5465A957D}" type="presParOf" srcId="{27C59115-D66B-476D-A0E5-2048075F866D}" destId="{E34D3641-4CDF-4DB8-A4DF-CEBB138D7A0B}" srcOrd="6" destOrd="0" presId="urn:microsoft.com/office/officeart/2005/8/layout/list1"/>
    <dgm:cxn modelId="{F68F8054-F5A0-4CD1-8F00-71FDA41AC7AF}" type="presParOf" srcId="{27C59115-D66B-476D-A0E5-2048075F866D}" destId="{D850B287-C45F-45B9-951A-B5AD6150A295}" srcOrd="7" destOrd="0" presId="urn:microsoft.com/office/officeart/2005/8/layout/list1"/>
    <dgm:cxn modelId="{4AADB426-8ED4-4448-9087-CEB034EEDEDD}" type="presParOf" srcId="{27C59115-D66B-476D-A0E5-2048075F866D}" destId="{ABD1551A-5ABF-4D00-93AA-96891D4EAB12}" srcOrd="8" destOrd="0" presId="urn:microsoft.com/office/officeart/2005/8/layout/list1"/>
    <dgm:cxn modelId="{5AEBA2B4-FB8C-416E-BCE6-DB5AC21CB9B8}" type="presParOf" srcId="{ABD1551A-5ABF-4D00-93AA-96891D4EAB12}" destId="{CB4D435B-263C-4EE0-99B6-74A228383997}" srcOrd="0" destOrd="0" presId="urn:microsoft.com/office/officeart/2005/8/layout/list1"/>
    <dgm:cxn modelId="{2BA6AA6B-9F11-455D-B813-1B0D0E758440}" type="presParOf" srcId="{ABD1551A-5ABF-4D00-93AA-96891D4EAB12}" destId="{F48D7B68-8D87-471F-98D0-0B72C22440B0}" srcOrd="1" destOrd="0" presId="urn:microsoft.com/office/officeart/2005/8/layout/list1"/>
    <dgm:cxn modelId="{6A86A5AC-FED2-463F-B8A8-25CBD53A5A8F}" type="presParOf" srcId="{27C59115-D66B-476D-A0E5-2048075F866D}" destId="{935B462D-CE4E-4595-BAE2-EDDDDFA84D37}" srcOrd="9" destOrd="0" presId="urn:microsoft.com/office/officeart/2005/8/layout/list1"/>
    <dgm:cxn modelId="{B0BF390F-6BEA-40C8-A3DB-DB0C336BF656}" type="presParOf" srcId="{27C59115-D66B-476D-A0E5-2048075F866D}" destId="{A14B3516-DC53-44BA-A2AF-781820BD1EC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7FFD074-27F6-4C59-8F2A-89871ECC18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49A7129-99EF-4B65-826D-8636393A4316}">
      <dgm:prSet phldrT="[文字]"/>
      <dgm:spPr/>
      <dgm:t>
        <a:bodyPr/>
        <a:lstStyle/>
        <a:p>
          <a:r>
            <a:rPr lang="en-US" altLang="zh-TW" dirty="0" smtClean="0"/>
            <a:t>SONAR	</a:t>
          </a:r>
          <a:endParaRPr lang="zh-TW" altLang="en-US" dirty="0"/>
        </a:p>
      </dgm:t>
    </dgm:pt>
    <dgm:pt modelId="{E0263100-D2B8-4753-BB0D-7BBBD5278299}" type="parTrans" cxnId="{72C52287-8A5B-4D22-8803-72AC420DF977}">
      <dgm:prSet/>
      <dgm:spPr/>
      <dgm:t>
        <a:bodyPr/>
        <a:lstStyle/>
        <a:p>
          <a:endParaRPr lang="zh-TW" altLang="en-US"/>
        </a:p>
      </dgm:t>
    </dgm:pt>
    <dgm:pt modelId="{149BF2E8-4A85-44FE-8B6C-815EE4B88F69}" type="sibTrans" cxnId="{72C52287-8A5B-4D22-8803-72AC420DF977}">
      <dgm:prSet/>
      <dgm:spPr/>
      <dgm:t>
        <a:bodyPr/>
        <a:lstStyle/>
        <a:p>
          <a:endParaRPr lang="zh-TW" altLang="en-US"/>
        </a:p>
      </dgm:t>
    </dgm:pt>
    <dgm:pt modelId="{9A9ADD75-A80D-4464-B6FB-200F9AB0950F}">
      <dgm:prSet phldrT="[文字]"/>
      <dgm:spPr/>
      <dgm:t>
        <a:bodyPr/>
        <a:lstStyle/>
        <a:p>
          <a:r>
            <a:rPr lang="en-US" altLang="zh-TW" dirty="0" err="1" smtClean="0"/>
            <a:t>sonar.c</a:t>
          </a:r>
          <a:endParaRPr lang="zh-TW" altLang="en-US" dirty="0"/>
        </a:p>
      </dgm:t>
    </dgm:pt>
    <dgm:pt modelId="{98AE5B81-0D4C-4289-88CF-00B5B35A938A}" type="parTrans" cxnId="{CD752D7A-BA53-4E16-A66F-52829A577D8B}">
      <dgm:prSet/>
      <dgm:spPr/>
      <dgm:t>
        <a:bodyPr/>
        <a:lstStyle/>
        <a:p>
          <a:endParaRPr lang="zh-TW" altLang="en-US"/>
        </a:p>
      </dgm:t>
    </dgm:pt>
    <dgm:pt modelId="{AE62BFF2-A332-4C6E-8EB1-7C90DD8F0027}" type="sibTrans" cxnId="{CD752D7A-BA53-4E16-A66F-52829A577D8B}">
      <dgm:prSet/>
      <dgm:spPr/>
      <dgm:t>
        <a:bodyPr/>
        <a:lstStyle/>
        <a:p>
          <a:endParaRPr lang="zh-TW" altLang="en-US"/>
        </a:p>
      </dgm:t>
    </dgm:pt>
    <dgm:pt modelId="{F3BCC99A-AE2E-47DC-A4D2-E8636A596CC0}">
      <dgm:prSet phldrT="[文字]"/>
      <dgm:spPr/>
      <dgm:t>
        <a:bodyPr/>
        <a:lstStyle/>
        <a:p>
          <a:r>
            <a:rPr lang="en-US" altLang="zh-TW" dirty="0" smtClean="0"/>
            <a:t>PWM0P2_IRQ.c</a:t>
          </a:r>
          <a:endParaRPr lang="zh-TW" altLang="en-US" dirty="0"/>
        </a:p>
      </dgm:t>
    </dgm:pt>
    <dgm:pt modelId="{8E850F02-5E15-4FFE-89B3-A6E63B4E6145}" type="parTrans" cxnId="{1EACCC4E-46C3-4AF6-A238-C7849CBDA1BA}">
      <dgm:prSet/>
      <dgm:spPr/>
      <dgm:t>
        <a:bodyPr/>
        <a:lstStyle/>
        <a:p>
          <a:endParaRPr lang="zh-TW" altLang="en-US"/>
        </a:p>
      </dgm:t>
    </dgm:pt>
    <dgm:pt modelId="{03AEECB3-97B7-4723-A6BD-D7004858B33A}" type="sibTrans" cxnId="{1EACCC4E-46C3-4AF6-A238-C7849CBDA1BA}">
      <dgm:prSet/>
      <dgm:spPr/>
      <dgm:t>
        <a:bodyPr/>
        <a:lstStyle/>
        <a:p>
          <a:endParaRPr lang="zh-TW" altLang="en-US"/>
        </a:p>
      </dgm:t>
    </dgm:pt>
    <dgm:pt modelId="{F22B553F-CD85-4BD2-9182-F42F3DAF72A1}" type="pres">
      <dgm:prSet presAssocID="{E7FFD074-27F6-4C59-8F2A-89871ECC18EE}" presName="linear" presStyleCnt="0">
        <dgm:presLayoutVars>
          <dgm:animLvl val="lvl"/>
          <dgm:resizeHandles val="exact"/>
        </dgm:presLayoutVars>
      </dgm:prSet>
      <dgm:spPr/>
    </dgm:pt>
    <dgm:pt modelId="{AF022AC8-EBF2-4556-BD95-5F14524B7EE5}" type="pres">
      <dgm:prSet presAssocID="{D49A7129-99EF-4B65-826D-8636393A4316}" presName="parentText" presStyleLbl="node1" presStyleIdx="0" presStyleCnt="1" custLinFactX="89375" custLinFactNeighborX="100000" custLinFactNeighborY="-29039">
        <dgm:presLayoutVars>
          <dgm:chMax val="0"/>
          <dgm:bulletEnabled val="1"/>
        </dgm:presLayoutVars>
      </dgm:prSet>
      <dgm:spPr/>
    </dgm:pt>
    <dgm:pt modelId="{7DFDCB2B-3368-4A0E-8536-5BF0AFBF89FF}" type="pres">
      <dgm:prSet presAssocID="{D49A7129-99EF-4B65-826D-8636393A43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EACCC4E-46C3-4AF6-A238-C7849CBDA1BA}" srcId="{D49A7129-99EF-4B65-826D-8636393A4316}" destId="{F3BCC99A-AE2E-47DC-A4D2-E8636A596CC0}" srcOrd="1" destOrd="0" parTransId="{8E850F02-5E15-4FFE-89B3-A6E63B4E6145}" sibTransId="{03AEECB3-97B7-4723-A6BD-D7004858B33A}"/>
    <dgm:cxn modelId="{72C52287-8A5B-4D22-8803-72AC420DF977}" srcId="{E7FFD074-27F6-4C59-8F2A-89871ECC18EE}" destId="{D49A7129-99EF-4B65-826D-8636393A4316}" srcOrd="0" destOrd="0" parTransId="{E0263100-D2B8-4753-BB0D-7BBBD5278299}" sibTransId="{149BF2E8-4A85-44FE-8B6C-815EE4B88F69}"/>
    <dgm:cxn modelId="{19CB1019-D4A6-4929-94A1-F0F826BF0115}" type="presOf" srcId="{E7FFD074-27F6-4C59-8F2A-89871ECC18EE}" destId="{F22B553F-CD85-4BD2-9182-F42F3DAF72A1}" srcOrd="0" destOrd="0" presId="urn:microsoft.com/office/officeart/2005/8/layout/vList2"/>
    <dgm:cxn modelId="{BC069EA5-E01C-4714-B2C4-CC2D7C297B86}" type="presOf" srcId="{9A9ADD75-A80D-4464-B6FB-200F9AB0950F}" destId="{7DFDCB2B-3368-4A0E-8536-5BF0AFBF89FF}" srcOrd="0" destOrd="0" presId="urn:microsoft.com/office/officeart/2005/8/layout/vList2"/>
    <dgm:cxn modelId="{9C7BC884-465E-473A-8A3E-E733492784D7}" type="presOf" srcId="{D49A7129-99EF-4B65-826D-8636393A4316}" destId="{AF022AC8-EBF2-4556-BD95-5F14524B7EE5}" srcOrd="0" destOrd="0" presId="urn:microsoft.com/office/officeart/2005/8/layout/vList2"/>
    <dgm:cxn modelId="{6E63CAC5-8F54-4EE8-A278-8415919621E0}" type="presOf" srcId="{F3BCC99A-AE2E-47DC-A4D2-E8636A596CC0}" destId="{7DFDCB2B-3368-4A0E-8536-5BF0AFBF89FF}" srcOrd="0" destOrd="1" presId="urn:microsoft.com/office/officeart/2005/8/layout/vList2"/>
    <dgm:cxn modelId="{CD752D7A-BA53-4E16-A66F-52829A577D8B}" srcId="{D49A7129-99EF-4B65-826D-8636393A4316}" destId="{9A9ADD75-A80D-4464-B6FB-200F9AB0950F}" srcOrd="0" destOrd="0" parTransId="{98AE5B81-0D4C-4289-88CF-00B5B35A938A}" sibTransId="{AE62BFF2-A332-4C6E-8EB1-7C90DD8F0027}"/>
    <dgm:cxn modelId="{6C863E00-E7FD-4266-8268-DB7B1C0D995C}" type="presParOf" srcId="{F22B553F-CD85-4BD2-9182-F42F3DAF72A1}" destId="{AF022AC8-EBF2-4556-BD95-5F14524B7EE5}" srcOrd="0" destOrd="0" presId="urn:microsoft.com/office/officeart/2005/8/layout/vList2"/>
    <dgm:cxn modelId="{9A30718E-E993-418A-BE70-92CD03837A98}" type="presParOf" srcId="{F22B553F-CD85-4BD2-9182-F42F3DAF72A1}" destId="{7DFDCB2B-3368-4A0E-8536-5BF0AFBF89F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6C33BBE-E3D5-4ADA-9AAD-635E6FE785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829E733-FB7A-477B-AAA1-0DD0282C2F0F}">
      <dgm:prSet phldrT="[文字]" custT="1"/>
      <dgm:spPr/>
      <dgm:t>
        <a:bodyPr/>
        <a:lstStyle/>
        <a:p>
          <a:r>
            <a:rPr lang="en-US" altLang="zh-TW" sz="2200" dirty="0" err="1" smtClean="0"/>
            <a:t>AHRS_init</a:t>
          </a:r>
          <a:endParaRPr lang="zh-TW" altLang="en-US" sz="2200" dirty="0"/>
        </a:p>
      </dgm:t>
    </dgm:pt>
    <dgm:pt modelId="{DE44215A-95D3-40D6-961B-14F837B36169}" type="par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BB46B696-E231-440E-A3E4-2B02B91C90F0}" type="sib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53F79445-0396-4215-8583-B4910B7333C0}">
      <dgm:prSet phldrT="[文字]" custT="1"/>
      <dgm:spPr/>
      <dgm:t>
        <a:bodyPr/>
        <a:lstStyle/>
        <a:p>
          <a:r>
            <a:rPr lang="en-US" altLang="zh-TW" sz="2200" dirty="0" err="1" smtClean="0"/>
            <a:t>SonarDected</a:t>
          </a:r>
          <a:endParaRPr lang="zh-TW" altLang="en-US" sz="2200" dirty="0"/>
        </a:p>
      </dgm:t>
    </dgm:pt>
    <dgm:pt modelId="{62553924-1319-43B3-994C-6CB58688B91E}" type="parTrans" cxnId="{93BC0E0D-FFE9-4425-9BF4-7321904F8C24}">
      <dgm:prSet/>
      <dgm:spPr/>
      <dgm:t>
        <a:bodyPr/>
        <a:lstStyle/>
        <a:p>
          <a:endParaRPr lang="zh-TW" altLang="en-US"/>
        </a:p>
      </dgm:t>
    </dgm:pt>
    <dgm:pt modelId="{00C6CA7A-50D5-4917-BD82-F52A3BEB7CEB}" type="sibTrans" cxnId="{93BC0E0D-FFE9-4425-9BF4-7321904F8C24}">
      <dgm:prSet/>
      <dgm:spPr/>
      <dgm:t>
        <a:bodyPr/>
        <a:lstStyle/>
        <a:p>
          <a:endParaRPr lang="zh-TW" altLang="en-US"/>
        </a:p>
      </dgm:t>
    </dgm:pt>
    <dgm:pt modelId="{E03C7EC4-127F-4AFF-B72F-BFBFB3C61297}">
      <dgm:prSet custT="1"/>
      <dgm:spPr/>
      <dgm:t>
        <a:bodyPr/>
        <a:lstStyle/>
        <a:p>
          <a:r>
            <a:rPr lang="zh-TW" altLang="en-US" sz="1800" dirty="0" smtClean="0"/>
            <a:t>設定</a:t>
          </a:r>
          <a:r>
            <a:rPr lang="en-US" altLang="zh-TW" sz="1800" dirty="0" smtClean="0"/>
            <a:t>GPIO, PWM</a:t>
          </a:r>
          <a:endParaRPr lang="zh-TW" altLang="en-US" sz="1800" dirty="0"/>
        </a:p>
      </dgm:t>
    </dgm:pt>
    <dgm:pt modelId="{3EAD479A-83BC-4AD5-B384-23C81E2C237D}" type="par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77013DBA-085A-4D77-90B9-D30EAEF1DB47}" type="sib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C517B571-92B9-41A9-9B07-600FC50306C4}">
      <dgm:prSet phldrT="[文字]" custT="1"/>
      <dgm:spPr/>
      <dgm:t>
        <a:bodyPr/>
        <a:lstStyle/>
        <a:p>
          <a:r>
            <a:rPr lang="zh-TW" altLang="en-US" sz="1800" dirty="0" smtClean="0"/>
            <a:t>每</a:t>
          </a:r>
          <a:r>
            <a:rPr lang="en-US" altLang="zh-TW" sz="1800" dirty="0" smtClean="0"/>
            <a:t>0.1</a:t>
          </a:r>
          <a:r>
            <a:rPr lang="zh-TW" altLang="en-US" sz="1800" dirty="0" smtClean="0"/>
            <a:t>秒觸發</a:t>
          </a:r>
          <a:r>
            <a:rPr lang="en-US" altLang="zh-TW" sz="1800" dirty="0" smtClean="0"/>
            <a:t>GPIO</a:t>
          </a:r>
          <a:r>
            <a:rPr lang="zh-TW" altLang="en-US" sz="1800" dirty="0" smtClean="0"/>
            <a:t>，開始計算時間</a:t>
          </a:r>
          <a:endParaRPr lang="zh-TW" altLang="en-US" sz="1800" dirty="0"/>
        </a:p>
      </dgm:t>
    </dgm:pt>
    <dgm:pt modelId="{F3CCD3E3-6C5B-45C0-82C6-7619BEC932B4}" type="parTrans" cxnId="{CBD5CB49-54F9-4200-833A-72BDA5F38D2F}">
      <dgm:prSet/>
      <dgm:spPr/>
      <dgm:t>
        <a:bodyPr/>
        <a:lstStyle/>
        <a:p>
          <a:endParaRPr lang="zh-TW" altLang="en-US"/>
        </a:p>
      </dgm:t>
    </dgm:pt>
    <dgm:pt modelId="{DE5A382F-74A5-48DA-AB5D-9390772A43AF}" type="sibTrans" cxnId="{CBD5CB49-54F9-4200-833A-72BDA5F38D2F}">
      <dgm:prSet/>
      <dgm:spPr/>
      <dgm:t>
        <a:bodyPr/>
        <a:lstStyle/>
        <a:p>
          <a:endParaRPr lang="zh-TW" altLang="en-US"/>
        </a:p>
      </dgm:t>
    </dgm:pt>
    <dgm:pt modelId="{2FFBC8F0-C14E-4332-BE9D-C23EA5DE9975}">
      <dgm:prSet custT="1"/>
      <dgm:spPr/>
      <dgm:t>
        <a:bodyPr/>
        <a:lstStyle/>
        <a:p>
          <a:r>
            <a:rPr lang="zh-TW" altLang="en-US" sz="1800" dirty="0" smtClean="0"/>
            <a:t>設定平台參數</a:t>
          </a:r>
          <a:endParaRPr lang="zh-TW" altLang="en-US" sz="1800" dirty="0"/>
        </a:p>
      </dgm:t>
    </dgm:pt>
    <dgm:pt modelId="{F68AA028-7C94-4E0E-B447-55EF1D233F58}" type="parTrans" cxnId="{30B9072A-869F-420F-BFED-4441E26B2977}">
      <dgm:prSet/>
      <dgm:spPr/>
      <dgm:t>
        <a:bodyPr/>
        <a:lstStyle/>
        <a:p>
          <a:endParaRPr lang="zh-TW" altLang="en-US"/>
        </a:p>
      </dgm:t>
    </dgm:pt>
    <dgm:pt modelId="{1FCD4640-B1D6-41D9-A5C6-D095604F550D}" type="sibTrans" cxnId="{30B9072A-869F-420F-BFED-4441E26B2977}">
      <dgm:prSet/>
      <dgm:spPr/>
      <dgm:t>
        <a:bodyPr/>
        <a:lstStyle/>
        <a:p>
          <a:endParaRPr lang="zh-TW" altLang="en-US"/>
        </a:p>
      </dgm:t>
    </dgm:pt>
    <dgm:pt modelId="{D3D0831B-FF32-4884-9338-EC539A7446A1}">
      <dgm:prSet phldrT="[文字]" custT="1"/>
      <dgm:spPr/>
      <dgm:t>
        <a:bodyPr/>
        <a:lstStyle/>
        <a:p>
          <a:r>
            <a:rPr lang="en-US" altLang="zh-TW" sz="2200" dirty="0" smtClean="0"/>
            <a:t>Overview</a:t>
          </a:r>
          <a:endParaRPr lang="zh-TW" altLang="en-US" sz="2200" dirty="0"/>
        </a:p>
      </dgm:t>
    </dgm:pt>
    <dgm:pt modelId="{038B9ABA-0D3B-4AF4-8EE1-05D79A04966D}" type="par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4E4C1869-7B89-4484-BFAC-628609DC9CF7}" type="sib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FF324A36-936C-47AE-8002-86239C69388A}">
      <dgm:prSet phldrT="[文字]" custT="1"/>
      <dgm:spPr/>
      <dgm:t>
        <a:bodyPr/>
        <a:lstStyle/>
        <a:p>
          <a:r>
            <a:rPr lang="zh-TW" altLang="en-US" sz="1800" dirty="0" smtClean="0"/>
            <a:t>每</a:t>
          </a:r>
          <a:r>
            <a:rPr lang="en-US" altLang="zh-TW" sz="1800" dirty="0" smtClean="0"/>
            <a:t>0.1</a:t>
          </a:r>
          <a:r>
            <a:rPr lang="zh-TW" altLang="en-US" sz="1800" dirty="0" smtClean="0"/>
            <a:t>秒</a:t>
          </a:r>
          <a:r>
            <a:rPr lang="en-US" altLang="zh-TW" sz="1800" dirty="0" smtClean="0"/>
            <a:t>(Timer)</a:t>
          </a:r>
          <a:r>
            <a:rPr lang="zh-TW" altLang="en-US" sz="1800" dirty="0" smtClean="0"/>
            <a:t>觸發</a:t>
          </a:r>
          <a:r>
            <a:rPr lang="en-US" altLang="zh-TW" sz="1800" dirty="0" smtClean="0"/>
            <a:t>GPIO</a:t>
          </a:r>
          <a:r>
            <a:rPr lang="zh-TW" altLang="en-US" sz="1800" dirty="0" smtClean="0"/>
            <a:t>並用</a:t>
          </a:r>
          <a:r>
            <a:rPr lang="en-US" altLang="zh-TW" sz="1800" dirty="0" smtClean="0"/>
            <a:t>PWM</a:t>
          </a:r>
          <a:r>
            <a:rPr lang="zh-TW" altLang="en-US" sz="1800" dirty="0" smtClean="0"/>
            <a:t> </a:t>
          </a:r>
          <a:r>
            <a:rPr lang="en-US" altLang="zh-TW" sz="1800" dirty="0" smtClean="0"/>
            <a:t>Capture</a:t>
          </a:r>
          <a:r>
            <a:rPr lang="zh-TW" altLang="en-US" sz="1800" dirty="0" smtClean="0"/>
            <a:t>接收訊號</a:t>
          </a:r>
          <a:endParaRPr lang="zh-TW" altLang="en-US" sz="1800" dirty="0"/>
        </a:p>
      </dgm:t>
    </dgm:pt>
    <dgm:pt modelId="{913D36FC-9AC2-44FA-A2D5-55661B686AD1}" type="par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FFDBB601-AB68-4A8E-86DD-A5CCAE2086C5}" type="sib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6A110278-069B-4428-BBED-FA7765C76D39}">
      <dgm:prSet phldrT="[文字]" custT="1"/>
      <dgm:spPr/>
      <dgm:t>
        <a:bodyPr/>
        <a:lstStyle/>
        <a:p>
          <a:r>
            <a:rPr lang="en-US" altLang="zh-TW" sz="2200" dirty="0" err="1" smtClean="0"/>
            <a:t>SonarTimeOutCheck</a:t>
          </a:r>
          <a:endParaRPr lang="zh-TW" altLang="en-US" sz="2200" dirty="0"/>
        </a:p>
      </dgm:t>
    </dgm:pt>
    <dgm:pt modelId="{86D75AB2-22FA-4C6B-9F04-9E027BAC7586}" type="parTrans" cxnId="{D6DF60C0-984B-472B-B6F5-A33F93F7D811}">
      <dgm:prSet/>
      <dgm:spPr/>
      <dgm:t>
        <a:bodyPr/>
        <a:lstStyle/>
        <a:p>
          <a:endParaRPr lang="zh-TW" altLang="en-US"/>
        </a:p>
      </dgm:t>
    </dgm:pt>
    <dgm:pt modelId="{453F20A4-3C54-4039-A5D9-3565AEEBD7B6}" type="sibTrans" cxnId="{D6DF60C0-984B-472B-B6F5-A33F93F7D811}">
      <dgm:prSet/>
      <dgm:spPr/>
      <dgm:t>
        <a:bodyPr/>
        <a:lstStyle/>
        <a:p>
          <a:endParaRPr lang="zh-TW" altLang="en-US"/>
        </a:p>
      </dgm:t>
    </dgm:pt>
    <dgm:pt modelId="{95C87649-3452-4257-B0CA-C6E8278C7D42}">
      <dgm:prSet phldrT="[文字]" custT="1"/>
      <dgm:spPr/>
      <dgm:t>
        <a:bodyPr/>
        <a:lstStyle/>
        <a:p>
          <a:r>
            <a:rPr lang="zh-TW" altLang="en-US" sz="1800" dirty="0" smtClean="0"/>
            <a:t>持續檢查</a:t>
          </a:r>
          <a:r>
            <a:rPr lang="en-US" altLang="zh-TW" sz="1800" dirty="0" smtClean="0"/>
            <a:t>PWM</a:t>
          </a:r>
          <a:r>
            <a:rPr lang="zh-TW" altLang="en-US" sz="1800" dirty="0" smtClean="0"/>
            <a:t>的</a:t>
          </a:r>
          <a:r>
            <a:rPr lang="en-US" altLang="zh-TW" sz="1800" dirty="0" smtClean="0"/>
            <a:t>capture</a:t>
          </a:r>
          <a:r>
            <a:rPr lang="zh-TW" altLang="en-US" sz="1800" dirty="0" smtClean="0"/>
            <a:t>是否有接收到回傳訊號</a:t>
          </a:r>
          <a:endParaRPr lang="zh-TW" altLang="en-US" sz="1800" dirty="0"/>
        </a:p>
      </dgm:t>
    </dgm:pt>
    <dgm:pt modelId="{DD598C82-8EAD-4208-BB2B-99F23B898FBB}" type="parTrans" cxnId="{CD8B4BDE-94AB-4324-9943-7B9F2E1FAD0E}">
      <dgm:prSet/>
      <dgm:spPr/>
      <dgm:t>
        <a:bodyPr/>
        <a:lstStyle/>
        <a:p>
          <a:endParaRPr lang="zh-TW" altLang="en-US"/>
        </a:p>
      </dgm:t>
    </dgm:pt>
    <dgm:pt modelId="{866B5678-377F-49CE-89F3-B855D2CA0A4D}" type="sibTrans" cxnId="{CD8B4BDE-94AB-4324-9943-7B9F2E1FAD0E}">
      <dgm:prSet/>
      <dgm:spPr/>
      <dgm:t>
        <a:bodyPr/>
        <a:lstStyle/>
        <a:p>
          <a:endParaRPr lang="zh-TW" altLang="en-US"/>
        </a:p>
      </dgm:t>
    </dgm:pt>
    <dgm:pt modelId="{27C59115-D66B-476D-A0E5-2048075F866D}" type="pres">
      <dgm:prSet presAssocID="{B6C33BBE-E3D5-4ADA-9AAD-635E6FE785C6}" presName="linear" presStyleCnt="0">
        <dgm:presLayoutVars>
          <dgm:dir/>
          <dgm:animLvl val="lvl"/>
          <dgm:resizeHandles val="exact"/>
        </dgm:presLayoutVars>
      </dgm:prSet>
      <dgm:spPr/>
    </dgm:pt>
    <dgm:pt modelId="{07E07DDA-A62A-47B1-8AD5-B55F535D0209}" type="pres">
      <dgm:prSet presAssocID="{D3D0831B-FF32-4884-9338-EC539A7446A1}" presName="parentLin" presStyleCnt="0"/>
      <dgm:spPr/>
    </dgm:pt>
    <dgm:pt modelId="{10718998-5DB3-4149-BA51-360966FE8821}" type="pres">
      <dgm:prSet presAssocID="{D3D0831B-FF32-4884-9338-EC539A7446A1}" presName="parentLeftMargin" presStyleLbl="node1" presStyleIdx="0" presStyleCnt="4"/>
      <dgm:spPr/>
    </dgm:pt>
    <dgm:pt modelId="{B250C7B4-858C-4724-ABFB-B0E3EE0699CA}" type="pres">
      <dgm:prSet presAssocID="{D3D0831B-FF32-4884-9338-EC539A7446A1}" presName="parentText" presStyleLbl="node1" presStyleIdx="0" presStyleCnt="4" custScaleY="74818">
        <dgm:presLayoutVars>
          <dgm:chMax val="0"/>
          <dgm:bulletEnabled val="1"/>
        </dgm:presLayoutVars>
      </dgm:prSet>
      <dgm:spPr/>
    </dgm:pt>
    <dgm:pt modelId="{6544AD85-F969-487B-A8A5-590F57689318}" type="pres">
      <dgm:prSet presAssocID="{D3D0831B-FF32-4884-9338-EC539A7446A1}" presName="negativeSpace" presStyleCnt="0"/>
      <dgm:spPr/>
    </dgm:pt>
    <dgm:pt modelId="{0DB0DA9A-513D-414A-8108-6980FFB70F4F}" type="pres">
      <dgm:prSet presAssocID="{D3D0831B-FF32-4884-9338-EC539A7446A1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401035-72A2-4657-8FA0-D248F96BF653}" type="pres">
      <dgm:prSet presAssocID="{4E4C1869-7B89-4484-BFAC-628609DC9CF7}" presName="spaceBetweenRectangles" presStyleCnt="0"/>
      <dgm:spPr/>
    </dgm:pt>
    <dgm:pt modelId="{F3466C62-1061-498D-9FE2-B63031DCB0CA}" type="pres">
      <dgm:prSet presAssocID="{B829E733-FB7A-477B-AAA1-0DD0282C2F0F}" presName="parentLin" presStyleCnt="0"/>
      <dgm:spPr/>
    </dgm:pt>
    <dgm:pt modelId="{93072DAB-3C1F-4DF6-8F44-A8B23B86C230}" type="pres">
      <dgm:prSet presAssocID="{B829E733-FB7A-477B-AAA1-0DD0282C2F0F}" presName="parentLeftMargin" presStyleLbl="node1" presStyleIdx="0" presStyleCnt="4"/>
      <dgm:spPr/>
    </dgm:pt>
    <dgm:pt modelId="{A9BFF45B-5523-4474-ADFD-40335121E159}" type="pres">
      <dgm:prSet presAssocID="{B829E733-FB7A-477B-AAA1-0DD0282C2F0F}" presName="parentText" presStyleLbl="node1" presStyleIdx="1" presStyleCnt="4" custScaleX="62320" custScaleY="7888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BA6A77-B74B-4196-B5E3-817A8F621F8E}" type="pres">
      <dgm:prSet presAssocID="{B829E733-FB7A-477B-AAA1-0DD0282C2F0F}" presName="negativeSpace" presStyleCnt="0"/>
      <dgm:spPr/>
    </dgm:pt>
    <dgm:pt modelId="{E34D3641-4CDF-4DB8-A4DF-CEBB138D7A0B}" type="pres">
      <dgm:prSet presAssocID="{B829E733-FB7A-477B-AAA1-0DD0282C2F0F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850B287-C45F-45B9-951A-B5AD6150A295}" type="pres">
      <dgm:prSet presAssocID="{BB46B696-E231-440E-A3E4-2B02B91C90F0}" presName="spaceBetweenRectangles" presStyleCnt="0"/>
      <dgm:spPr/>
    </dgm:pt>
    <dgm:pt modelId="{ABD1551A-5ABF-4D00-93AA-96891D4EAB12}" type="pres">
      <dgm:prSet presAssocID="{53F79445-0396-4215-8583-B4910B7333C0}" presName="parentLin" presStyleCnt="0"/>
      <dgm:spPr/>
    </dgm:pt>
    <dgm:pt modelId="{CB4D435B-263C-4EE0-99B6-74A228383997}" type="pres">
      <dgm:prSet presAssocID="{53F79445-0396-4215-8583-B4910B7333C0}" presName="parentLeftMargin" presStyleLbl="node1" presStyleIdx="1" presStyleCnt="4"/>
      <dgm:spPr/>
    </dgm:pt>
    <dgm:pt modelId="{F48D7B68-8D87-471F-98D0-0B72C22440B0}" type="pres">
      <dgm:prSet presAssocID="{53F79445-0396-4215-8583-B4910B7333C0}" presName="parentText" presStyleLbl="node1" presStyleIdx="2" presStyleCnt="4" custScaleX="62320" custScaleY="8806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5B462D-CE4E-4595-BAE2-EDDDDFA84D37}" type="pres">
      <dgm:prSet presAssocID="{53F79445-0396-4215-8583-B4910B7333C0}" presName="negativeSpace" presStyleCnt="0"/>
      <dgm:spPr/>
    </dgm:pt>
    <dgm:pt modelId="{A14B3516-DC53-44BA-A2AF-781820BD1EC8}" type="pres">
      <dgm:prSet presAssocID="{53F79445-0396-4215-8583-B4910B7333C0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E759B5-63C1-4894-AA02-43C8198A0CB7}" type="pres">
      <dgm:prSet presAssocID="{00C6CA7A-50D5-4917-BD82-F52A3BEB7CEB}" presName="spaceBetweenRectangles" presStyleCnt="0"/>
      <dgm:spPr/>
    </dgm:pt>
    <dgm:pt modelId="{8680F7DC-3E9C-4BB0-A74D-3D4D396668CC}" type="pres">
      <dgm:prSet presAssocID="{6A110278-069B-4428-BBED-FA7765C76D39}" presName="parentLin" presStyleCnt="0"/>
      <dgm:spPr/>
    </dgm:pt>
    <dgm:pt modelId="{80A4283E-5986-4F05-91BE-18E368C4BF46}" type="pres">
      <dgm:prSet presAssocID="{6A110278-069B-4428-BBED-FA7765C76D39}" presName="parentLeftMargin" presStyleLbl="node1" presStyleIdx="2" presStyleCnt="4"/>
      <dgm:spPr/>
    </dgm:pt>
    <dgm:pt modelId="{5BEC7B1D-50C0-46FC-822C-D249F332CF02}" type="pres">
      <dgm:prSet presAssocID="{6A110278-069B-4428-BBED-FA7765C76D3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363E7F5-E288-4E7D-93DC-578947B1A2CE}" type="pres">
      <dgm:prSet presAssocID="{6A110278-069B-4428-BBED-FA7765C76D39}" presName="negativeSpace" presStyleCnt="0"/>
      <dgm:spPr/>
    </dgm:pt>
    <dgm:pt modelId="{6056D4EB-0B27-4F49-88F4-54EE27B6978C}" type="pres">
      <dgm:prSet presAssocID="{6A110278-069B-4428-BBED-FA7765C76D39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3F0C32B-588C-4BA1-A25E-EDB4A1561FA3}" type="presOf" srcId="{53F79445-0396-4215-8583-B4910B7333C0}" destId="{F48D7B68-8D87-471F-98D0-0B72C22440B0}" srcOrd="1" destOrd="0" presId="urn:microsoft.com/office/officeart/2005/8/layout/list1"/>
    <dgm:cxn modelId="{0CE575BE-7EC9-48BB-BABB-39059BBB32D4}" type="presOf" srcId="{2FFBC8F0-C14E-4332-BE9D-C23EA5DE9975}" destId="{E34D3641-4CDF-4DB8-A4DF-CEBB138D7A0B}" srcOrd="0" destOrd="1" presId="urn:microsoft.com/office/officeart/2005/8/layout/list1"/>
    <dgm:cxn modelId="{9F305B91-C460-487E-9E2D-0147E594659F}" type="presOf" srcId="{6A110278-069B-4428-BBED-FA7765C76D39}" destId="{80A4283E-5986-4F05-91BE-18E368C4BF46}" srcOrd="0" destOrd="0" presId="urn:microsoft.com/office/officeart/2005/8/layout/list1"/>
    <dgm:cxn modelId="{9625A503-48D0-4D03-9DE3-1FD6A7567F48}" type="presOf" srcId="{E03C7EC4-127F-4AFF-B72F-BFBFB3C61297}" destId="{E34D3641-4CDF-4DB8-A4DF-CEBB138D7A0B}" srcOrd="0" destOrd="0" presId="urn:microsoft.com/office/officeart/2005/8/layout/list1"/>
    <dgm:cxn modelId="{D6DF60C0-984B-472B-B6F5-A33F93F7D811}" srcId="{B6C33BBE-E3D5-4ADA-9AAD-635E6FE785C6}" destId="{6A110278-069B-4428-BBED-FA7765C76D39}" srcOrd="3" destOrd="0" parTransId="{86D75AB2-22FA-4C6B-9F04-9E027BAC7586}" sibTransId="{453F20A4-3C54-4039-A5D9-3565AEEBD7B6}"/>
    <dgm:cxn modelId="{F3679F43-5DF5-4EA6-9C2D-22CFD8DBC1B8}" srcId="{B829E733-FB7A-477B-AAA1-0DD0282C2F0F}" destId="{E03C7EC4-127F-4AFF-B72F-BFBFB3C61297}" srcOrd="0" destOrd="0" parTransId="{3EAD479A-83BC-4AD5-B384-23C81E2C237D}" sibTransId="{77013DBA-085A-4D77-90B9-D30EAEF1DB47}"/>
    <dgm:cxn modelId="{749A49BA-6492-444A-B83F-F308BCEF908B}" type="presOf" srcId="{B829E733-FB7A-477B-AAA1-0DD0282C2F0F}" destId="{A9BFF45B-5523-4474-ADFD-40335121E159}" srcOrd="1" destOrd="0" presId="urn:microsoft.com/office/officeart/2005/8/layout/list1"/>
    <dgm:cxn modelId="{C2C28BEE-EB47-4DF0-BD0A-E8B94647F4F4}" type="presOf" srcId="{B6C33BBE-E3D5-4ADA-9AAD-635E6FE785C6}" destId="{27C59115-D66B-476D-A0E5-2048075F866D}" srcOrd="0" destOrd="0" presId="urn:microsoft.com/office/officeart/2005/8/layout/list1"/>
    <dgm:cxn modelId="{82A74C8A-D06C-407C-8678-4A23E53E5100}" type="presOf" srcId="{D3D0831B-FF32-4884-9338-EC539A7446A1}" destId="{10718998-5DB3-4149-BA51-360966FE8821}" srcOrd="0" destOrd="0" presId="urn:microsoft.com/office/officeart/2005/8/layout/list1"/>
    <dgm:cxn modelId="{EF70DFEA-E49B-4AE1-9C11-DC87B76B1A34}" type="presOf" srcId="{C517B571-92B9-41A9-9B07-600FC50306C4}" destId="{A14B3516-DC53-44BA-A2AF-781820BD1EC8}" srcOrd="0" destOrd="0" presId="urn:microsoft.com/office/officeart/2005/8/layout/list1"/>
    <dgm:cxn modelId="{F29A7178-1011-41C8-93C9-9AA74286B036}" srcId="{D3D0831B-FF32-4884-9338-EC539A7446A1}" destId="{FF324A36-936C-47AE-8002-86239C69388A}" srcOrd="0" destOrd="0" parTransId="{913D36FC-9AC2-44FA-A2D5-55661B686AD1}" sibTransId="{FFDBB601-AB68-4A8E-86DD-A5CCAE2086C5}"/>
    <dgm:cxn modelId="{07BC13A3-9271-4099-A397-BC1B992AF4B7}" type="presOf" srcId="{D3D0831B-FF32-4884-9338-EC539A7446A1}" destId="{B250C7B4-858C-4724-ABFB-B0E3EE0699CA}" srcOrd="1" destOrd="0" presId="urn:microsoft.com/office/officeart/2005/8/layout/list1"/>
    <dgm:cxn modelId="{5778853A-E823-4423-92E5-C5474B2BFFC3}" type="presOf" srcId="{FF324A36-936C-47AE-8002-86239C69388A}" destId="{0DB0DA9A-513D-414A-8108-6980FFB70F4F}" srcOrd="0" destOrd="0" presId="urn:microsoft.com/office/officeart/2005/8/layout/list1"/>
    <dgm:cxn modelId="{CCF59794-3FB5-4361-8421-2F8284264233}" srcId="{B6C33BBE-E3D5-4ADA-9AAD-635E6FE785C6}" destId="{D3D0831B-FF32-4884-9338-EC539A7446A1}" srcOrd="0" destOrd="0" parTransId="{038B9ABA-0D3B-4AF4-8EE1-05D79A04966D}" sibTransId="{4E4C1869-7B89-4484-BFAC-628609DC9CF7}"/>
    <dgm:cxn modelId="{93BC0E0D-FFE9-4425-9BF4-7321904F8C24}" srcId="{B6C33BBE-E3D5-4ADA-9AAD-635E6FE785C6}" destId="{53F79445-0396-4215-8583-B4910B7333C0}" srcOrd="2" destOrd="0" parTransId="{62553924-1319-43B3-994C-6CB58688B91E}" sibTransId="{00C6CA7A-50D5-4917-BD82-F52A3BEB7CEB}"/>
    <dgm:cxn modelId="{139EA87F-8AED-437F-86D5-4C1A127EA349}" type="presOf" srcId="{B829E733-FB7A-477B-AAA1-0DD0282C2F0F}" destId="{93072DAB-3C1F-4DF6-8F44-A8B23B86C230}" srcOrd="0" destOrd="0" presId="urn:microsoft.com/office/officeart/2005/8/layout/list1"/>
    <dgm:cxn modelId="{8C21EE3E-D24E-446C-8B1D-290036302D36}" srcId="{B6C33BBE-E3D5-4ADA-9AAD-635E6FE785C6}" destId="{B829E733-FB7A-477B-AAA1-0DD0282C2F0F}" srcOrd="1" destOrd="0" parTransId="{DE44215A-95D3-40D6-961B-14F837B36169}" sibTransId="{BB46B696-E231-440E-A3E4-2B02B91C90F0}"/>
    <dgm:cxn modelId="{B44279BD-3BE8-412B-897F-70A536A58D5B}" type="presOf" srcId="{95C87649-3452-4257-B0CA-C6E8278C7D42}" destId="{6056D4EB-0B27-4F49-88F4-54EE27B6978C}" srcOrd="0" destOrd="0" presId="urn:microsoft.com/office/officeart/2005/8/layout/list1"/>
    <dgm:cxn modelId="{CBD5CB49-54F9-4200-833A-72BDA5F38D2F}" srcId="{53F79445-0396-4215-8583-B4910B7333C0}" destId="{C517B571-92B9-41A9-9B07-600FC50306C4}" srcOrd="0" destOrd="0" parTransId="{F3CCD3E3-6C5B-45C0-82C6-7619BEC932B4}" sibTransId="{DE5A382F-74A5-48DA-AB5D-9390772A43AF}"/>
    <dgm:cxn modelId="{08FCD64A-F595-4BC1-9A2A-41E1F36AB681}" type="presOf" srcId="{6A110278-069B-4428-BBED-FA7765C76D39}" destId="{5BEC7B1D-50C0-46FC-822C-D249F332CF02}" srcOrd="1" destOrd="0" presId="urn:microsoft.com/office/officeart/2005/8/layout/list1"/>
    <dgm:cxn modelId="{30B9072A-869F-420F-BFED-4441E26B2977}" srcId="{B829E733-FB7A-477B-AAA1-0DD0282C2F0F}" destId="{2FFBC8F0-C14E-4332-BE9D-C23EA5DE9975}" srcOrd="1" destOrd="0" parTransId="{F68AA028-7C94-4E0E-B447-55EF1D233F58}" sibTransId="{1FCD4640-B1D6-41D9-A5C6-D095604F550D}"/>
    <dgm:cxn modelId="{CD8B4BDE-94AB-4324-9943-7B9F2E1FAD0E}" srcId="{6A110278-069B-4428-BBED-FA7765C76D39}" destId="{95C87649-3452-4257-B0CA-C6E8278C7D42}" srcOrd="0" destOrd="0" parTransId="{DD598C82-8EAD-4208-BB2B-99F23B898FBB}" sibTransId="{866B5678-377F-49CE-89F3-B855D2CA0A4D}"/>
    <dgm:cxn modelId="{946F3FE4-648E-49A6-994B-04E61F9D3C75}" type="presOf" srcId="{53F79445-0396-4215-8583-B4910B7333C0}" destId="{CB4D435B-263C-4EE0-99B6-74A228383997}" srcOrd="0" destOrd="0" presId="urn:microsoft.com/office/officeart/2005/8/layout/list1"/>
    <dgm:cxn modelId="{EF69B954-9C3B-48D8-BAB4-ADC7C2F12AB2}" type="presParOf" srcId="{27C59115-D66B-476D-A0E5-2048075F866D}" destId="{07E07DDA-A62A-47B1-8AD5-B55F535D0209}" srcOrd="0" destOrd="0" presId="urn:microsoft.com/office/officeart/2005/8/layout/list1"/>
    <dgm:cxn modelId="{CE84FD90-8A90-4FE7-BDFA-C2AC2F6A316B}" type="presParOf" srcId="{07E07DDA-A62A-47B1-8AD5-B55F535D0209}" destId="{10718998-5DB3-4149-BA51-360966FE8821}" srcOrd="0" destOrd="0" presId="urn:microsoft.com/office/officeart/2005/8/layout/list1"/>
    <dgm:cxn modelId="{49639B9A-C960-4F5D-AA43-8FEF5B09DA39}" type="presParOf" srcId="{07E07DDA-A62A-47B1-8AD5-B55F535D0209}" destId="{B250C7B4-858C-4724-ABFB-B0E3EE0699CA}" srcOrd="1" destOrd="0" presId="urn:microsoft.com/office/officeart/2005/8/layout/list1"/>
    <dgm:cxn modelId="{12001DBC-E17A-4283-806B-F807E13A936F}" type="presParOf" srcId="{27C59115-D66B-476D-A0E5-2048075F866D}" destId="{6544AD85-F969-487B-A8A5-590F57689318}" srcOrd="1" destOrd="0" presId="urn:microsoft.com/office/officeart/2005/8/layout/list1"/>
    <dgm:cxn modelId="{51746447-3538-4B44-B57A-5BC5905388C0}" type="presParOf" srcId="{27C59115-D66B-476D-A0E5-2048075F866D}" destId="{0DB0DA9A-513D-414A-8108-6980FFB70F4F}" srcOrd="2" destOrd="0" presId="urn:microsoft.com/office/officeart/2005/8/layout/list1"/>
    <dgm:cxn modelId="{173E6609-4F58-46E2-BC26-12B701A95283}" type="presParOf" srcId="{27C59115-D66B-476D-A0E5-2048075F866D}" destId="{90401035-72A2-4657-8FA0-D248F96BF653}" srcOrd="3" destOrd="0" presId="urn:microsoft.com/office/officeart/2005/8/layout/list1"/>
    <dgm:cxn modelId="{F5813CFA-4FB5-45D8-A7B3-7A654F8F254D}" type="presParOf" srcId="{27C59115-D66B-476D-A0E5-2048075F866D}" destId="{F3466C62-1061-498D-9FE2-B63031DCB0CA}" srcOrd="4" destOrd="0" presId="urn:microsoft.com/office/officeart/2005/8/layout/list1"/>
    <dgm:cxn modelId="{EFEA4110-6C37-4A3E-BC1A-9099EB0318CD}" type="presParOf" srcId="{F3466C62-1061-498D-9FE2-B63031DCB0CA}" destId="{93072DAB-3C1F-4DF6-8F44-A8B23B86C230}" srcOrd="0" destOrd="0" presId="urn:microsoft.com/office/officeart/2005/8/layout/list1"/>
    <dgm:cxn modelId="{54016324-9063-450C-BA5B-8D5708F0E7B6}" type="presParOf" srcId="{F3466C62-1061-498D-9FE2-B63031DCB0CA}" destId="{A9BFF45B-5523-4474-ADFD-40335121E159}" srcOrd="1" destOrd="0" presId="urn:microsoft.com/office/officeart/2005/8/layout/list1"/>
    <dgm:cxn modelId="{0139230F-4B03-4760-A262-BA99FFA33185}" type="presParOf" srcId="{27C59115-D66B-476D-A0E5-2048075F866D}" destId="{2EBA6A77-B74B-4196-B5E3-817A8F621F8E}" srcOrd="5" destOrd="0" presId="urn:microsoft.com/office/officeart/2005/8/layout/list1"/>
    <dgm:cxn modelId="{05DD64AD-45F1-410C-976B-0028CE96F724}" type="presParOf" srcId="{27C59115-D66B-476D-A0E5-2048075F866D}" destId="{E34D3641-4CDF-4DB8-A4DF-CEBB138D7A0B}" srcOrd="6" destOrd="0" presId="urn:microsoft.com/office/officeart/2005/8/layout/list1"/>
    <dgm:cxn modelId="{7C803848-4FDF-4239-9F85-395787752396}" type="presParOf" srcId="{27C59115-D66B-476D-A0E5-2048075F866D}" destId="{D850B287-C45F-45B9-951A-B5AD6150A295}" srcOrd="7" destOrd="0" presId="urn:microsoft.com/office/officeart/2005/8/layout/list1"/>
    <dgm:cxn modelId="{36BD7C7A-C35F-424E-AA82-95842603B16A}" type="presParOf" srcId="{27C59115-D66B-476D-A0E5-2048075F866D}" destId="{ABD1551A-5ABF-4D00-93AA-96891D4EAB12}" srcOrd="8" destOrd="0" presId="urn:microsoft.com/office/officeart/2005/8/layout/list1"/>
    <dgm:cxn modelId="{50BA4223-FB0B-472C-97BB-A14BA7BBBE13}" type="presParOf" srcId="{ABD1551A-5ABF-4D00-93AA-96891D4EAB12}" destId="{CB4D435B-263C-4EE0-99B6-74A228383997}" srcOrd="0" destOrd="0" presId="urn:microsoft.com/office/officeart/2005/8/layout/list1"/>
    <dgm:cxn modelId="{BAA2AA56-8ADD-4A13-9BDF-D3613D39111C}" type="presParOf" srcId="{ABD1551A-5ABF-4D00-93AA-96891D4EAB12}" destId="{F48D7B68-8D87-471F-98D0-0B72C22440B0}" srcOrd="1" destOrd="0" presId="urn:microsoft.com/office/officeart/2005/8/layout/list1"/>
    <dgm:cxn modelId="{12A3642E-2112-4B0B-9C30-21E418897804}" type="presParOf" srcId="{27C59115-D66B-476D-A0E5-2048075F866D}" destId="{935B462D-CE4E-4595-BAE2-EDDDDFA84D37}" srcOrd="9" destOrd="0" presId="urn:microsoft.com/office/officeart/2005/8/layout/list1"/>
    <dgm:cxn modelId="{110B1512-1C4C-42EC-963F-19726D45E9F4}" type="presParOf" srcId="{27C59115-D66B-476D-A0E5-2048075F866D}" destId="{A14B3516-DC53-44BA-A2AF-781820BD1EC8}" srcOrd="10" destOrd="0" presId="urn:microsoft.com/office/officeart/2005/8/layout/list1"/>
    <dgm:cxn modelId="{5D955C42-B3F5-46BC-A9D8-B53EF8AB892A}" type="presParOf" srcId="{27C59115-D66B-476D-A0E5-2048075F866D}" destId="{9EE759B5-63C1-4894-AA02-43C8198A0CB7}" srcOrd="11" destOrd="0" presId="urn:microsoft.com/office/officeart/2005/8/layout/list1"/>
    <dgm:cxn modelId="{1FCC9650-BFF8-4F37-B1E7-727C76B9A84E}" type="presParOf" srcId="{27C59115-D66B-476D-A0E5-2048075F866D}" destId="{8680F7DC-3E9C-4BB0-A74D-3D4D396668CC}" srcOrd="12" destOrd="0" presId="urn:microsoft.com/office/officeart/2005/8/layout/list1"/>
    <dgm:cxn modelId="{AC9119D2-8BF5-49D4-A4A2-4BA9B95C79C1}" type="presParOf" srcId="{8680F7DC-3E9C-4BB0-A74D-3D4D396668CC}" destId="{80A4283E-5986-4F05-91BE-18E368C4BF46}" srcOrd="0" destOrd="0" presId="urn:microsoft.com/office/officeart/2005/8/layout/list1"/>
    <dgm:cxn modelId="{636B9919-EDA6-4FD9-8155-7BC9E72B178A}" type="presParOf" srcId="{8680F7DC-3E9C-4BB0-A74D-3D4D396668CC}" destId="{5BEC7B1D-50C0-46FC-822C-D249F332CF02}" srcOrd="1" destOrd="0" presId="urn:microsoft.com/office/officeart/2005/8/layout/list1"/>
    <dgm:cxn modelId="{7552CE5E-1319-4C96-83D2-282614A0F984}" type="presParOf" srcId="{27C59115-D66B-476D-A0E5-2048075F866D}" destId="{A363E7F5-E288-4E7D-93DC-578947B1A2CE}" srcOrd="13" destOrd="0" presId="urn:microsoft.com/office/officeart/2005/8/layout/list1"/>
    <dgm:cxn modelId="{2AD9F984-EBD9-41DF-BCC7-2AF733896DEC}" type="presParOf" srcId="{27C59115-D66B-476D-A0E5-2048075F866D}" destId="{6056D4EB-0B27-4F49-88F4-54EE27B6978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7FFD074-27F6-4C59-8F2A-89871ECC18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49A7129-99EF-4B65-826D-8636393A4316}">
      <dgm:prSet phldrT="[文字]"/>
      <dgm:spPr/>
      <dgm:t>
        <a:bodyPr/>
        <a:lstStyle/>
        <a:p>
          <a:r>
            <a:rPr lang="zh-TW" altLang="en-US" dirty="0" smtClean="0"/>
            <a:t>溫度感測器</a:t>
          </a:r>
          <a:endParaRPr lang="zh-TW" altLang="en-US" dirty="0"/>
        </a:p>
      </dgm:t>
    </dgm:pt>
    <dgm:pt modelId="{E0263100-D2B8-4753-BB0D-7BBBD5278299}" type="parTrans" cxnId="{72C52287-8A5B-4D22-8803-72AC420DF977}">
      <dgm:prSet/>
      <dgm:spPr/>
      <dgm:t>
        <a:bodyPr/>
        <a:lstStyle/>
        <a:p>
          <a:endParaRPr lang="zh-TW" altLang="en-US"/>
        </a:p>
      </dgm:t>
    </dgm:pt>
    <dgm:pt modelId="{149BF2E8-4A85-44FE-8B6C-815EE4B88F69}" type="sibTrans" cxnId="{72C52287-8A5B-4D22-8803-72AC420DF977}">
      <dgm:prSet/>
      <dgm:spPr/>
      <dgm:t>
        <a:bodyPr/>
        <a:lstStyle/>
        <a:p>
          <a:endParaRPr lang="zh-TW" altLang="en-US"/>
        </a:p>
      </dgm:t>
    </dgm:pt>
    <dgm:pt modelId="{9A9ADD75-A80D-4464-B6FB-200F9AB0950F}">
      <dgm:prSet phldrT="[文字]"/>
      <dgm:spPr/>
      <dgm:t>
        <a:bodyPr/>
        <a:lstStyle/>
        <a:p>
          <a:r>
            <a:rPr lang="en-US" altLang="zh-TW" dirty="0" smtClean="0"/>
            <a:t>temp_HTU21D.c</a:t>
          </a:r>
          <a:endParaRPr lang="zh-TW" altLang="en-US" dirty="0"/>
        </a:p>
      </dgm:t>
    </dgm:pt>
    <dgm:pt modelId="{98AE5B81-0D4C-4289-88CF-00B5B35A938A}" type="parTrans" cxnId="{CD752D7A-BA53-4E16-A66F-52829A577D8B}">
      <dgm:prSet/>
      <dgm:spPr/>
      <dgm:t>
        <a:bodyPr/>
        <a:lstStyle/>
        <a:p>
          <a:endParaRPr lang="zh-TW" altLang="en-US"/>
        </a:p>
      </dgm:t>
    </dgm:pt>
    <dgm:pt modelId="{AE62BFF2-A332-4C6E-8EB1-7C90DD8F0027}" type="sibTrans" cxnId="{CD752D7A-BA53-4E16-A66F-52829A577D8B}">
      <dgm:prSet/>
      <dgm:spPr/>
      <dgm:t>
        <a:bodyPr/>
        <a:lstStyle/>
        <a:p>
          <a:endParaRPr lang="zh-TW" altLang="en-US"/>
        </a:p>
      </dgm:t>
    </dgm:pt>
    <dgm:pt modelId="{AD4FA4EB-35B0-439A-A6BA-D27C35EDF5F4}">
      <dgm:prSet phldrT="[文字]"/>
      <dgm:spPr/>
      <dgm:t>
        <a:bodyPr/>
        <a:lstStyle/>
        <a:p>
          <a:r>
            <a:rPr lang="en-US" altLang="zh-TW" dirty="0" smtClean="0"/>
            <a:t>i2c_HTUD.c</a:t>
          </a:r>
          <a:endParaRPr lang="zh-TW" altLang="en-US" dirty="0"/>
        </a:p>
      </dgm:t>
    </dgm:pt>
    <dgm:pt modelId="{44DD88E4-BA83-4E57-BD54-6E9921A65CB6}" type="parTrans" cxnId="{4E16B2A0-F10C-422A-A5ED-97F53FA5BCE8}">
      <dgm:prSet/>
      <dgm:spPr/>
      <dgm:t>
        <a:bodyPr/>
        <a:lstStyle/>
        <a:p>
          <a:endParaRPr lang="zh-TW" altLang="en-US"/>
        </a:p>
      </dgm:t>
    </dgm:pt>
    <dgm:pt modelId="{34A754D9-06FF-49F6-8BB7-92D11CE26F02}" type="sibTrans" cxnId="{4E16B2A0-F10C-422A-A5ED-97F53FA5BCE8}">
      <dgm:prSet/>
      <dgm:spPr/>
      <dgm:t>
        <a:bodyPr/>
        <a:lstStyle/>
        <a:p>
          <a:endParaRPr lang="zh-TW" altLang="en-US"/>
        </a:p>
      </dgm:t>
    </dgm:pt>
    <dgm:pt modelId="{F22B553F-CD85-4BD2-9182-F42F3DAF72A1}" type="pres">
      <dgm:prSet presAssocID="{E7FFD074-27F6-4C59-8F2A-89871ECC18EE}" presName="linear" presStyleCnt="0">
        <dgm:presLayoutVars>
          <dgm:animLvl val="lvl"/>
          <dgm:resizeHandles val="exact"/>
        </dgm:presLayoutVars>
      </dgm:prSet>
      <dgm:spPr/>
    </dgm:pt>
    <dgm:pt modelId="{AF022AC8-EBF2-4556-BD95-5F14524B7EE5}" type="pres">
      <dgm:prSet presAssocID="{D49A7129-99EF-4B65-826D-8636393A4316}" presName="parentText" presStyleLbl="node1" presStyleIdx="0" presStyleCnt="1" custLinFactX="89375" custLinFactNeighborX="100000" custLinFactNeighborY="-2903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DFDCB2B-3368-4A0E-8536-5BF0AFBF89FF}" type="pres">
      <dgm:prSet presAssocID="{D49A7129-99EF-4B65-826D-8636393A43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E16B2A0-F10C-422A-A5ED-97F53FA5BCE8}" srcId="{D49A7129-99EF-4B65-826D-8636393A4316}" destId="{AD4FA4EB-35B0-439A-A6BA-D27C35EDF5F4}" srcOrd="1" destOrd="0" parTransId="{44DD88E4-BA83-4E57-BD54-6E9921A65CB6}" sibTransId="{34A754D9-06FF-49F6-8BB7-92D11CE26F02}"/>
    <dgm:cxn modelId="{72C52287-8A5B-4D22-8803-72AC420DF977}" srcId="{E7FFD074-27F6-4C59-8F2A-89871ECC18EE}" destId="{D49A7129-99EF-4B65-826D-8636393A4316}" srcOrd="0" destOrd="0" parTransId="{E0263100-D2B8-4753-BB0D-7BBBD5278299}" sibTransId="{149BF2E8-4A85-44FE-8B6C-815EE4B88F69}"/>
    <dgm:cxn modelId="{9FD72267-214C-40F2-9863-3E4FBC656470}" type="presOf" srcId="{E7FFD074-27F6-4C59-8F2A-89871ECC18EE}" destId="{F22B553F-CD85-4BD2-9182-F42F3DAF72A1}" srcOrd="0" destOrd="0" presId="urn:microsoft.com/office/officeart/2005/8/layout/vList2"/>
    <dgm:cxn modelId="{487F913F-8C5E-44A4-8F56-545E5CF7A39B}" type="presOf" srcId="{9A9ADD75-A80D-4464-B6FB-200F9AB0950F}" destId="{7DFDCB2B-3368-4A0E-8536-5BF0AFBF89FF}" srcOrd="0" destOrd="0" presId="urn:microsoft.com/office/officeart/2005/8/layout/vList2"/>
    <dgm:cxn modelId="{E39B3646-BFAE-40C2-844F-61D925D3B127}" type="presOf" srcId="{D49A7129-99EF-4B65-826D-8636393A4316}" destId="{AF022AC8-EBF2-4556-BD95-5F14524B7EE5}" srcOrd="0" destOrd="0" presId="urn:microsoft.com/office/officeart/2005/8/layout/vList2"/>
    <dgm:cxn modelId="{CD752D7A-BA53-4E16-A66F-52829A577D8B}" srcId="{D49A7129-99EF-4B65-826D-8636393A4316}" destId="{9A9ADD75-A80D-4464-B6FB-200F9AB0950F}" srcOrd="0" destOrd="0" parTransId="{98AE5B81-0D4C-4289-88CF-00B5B35A938A}" sibTransId="{AE62BFF2-A332-4C6E-8EB1-7C90DD8F0027}"/>
    <dgm:cxn modelId="{36B7754D-BACF-48A3-A35D-0BBFAFA5513F}" type="presOf" srcId="{AD4FA4EB-35B0-439A-A6BA-D27C35EDF5F4}" destId="{7DFDCB2B-3368-4A0E-8536-5BF0AFBF89FF}" srcOrd="0" destOrd="1" presId="urn:microsoft.com/office/officeart/2005/8/layout/vList2"/>
    <dgm:cxn modelId="{B33D27C3-AB14-4959-8692-2AF3FB7054D9}" type="presParOf" srcId="{F22B553F-CD85-4BD2-9182-F42F3DAF72A1}" destId="{AF022AC8-EBF2-4556-BD95-5F14524B7EE5}" srcOrd="0" destOrd="0" presId="urn:microsoft.com/office/officeart/2005/8/layout/vList2"/>
    <dgm:cxn modelId="{CD71EF7C-E4B9-4E53-998C-ED992CA79625}" type="presParOf" srcId="{F22B553F-CD85-4BD2-9182-F42F3DAF72A1}" destId="{7DFDCB2B-3368-4A0E-8536-5BF0AFBF89F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6C33BBE-E3D5-4ADA-9AAD-635E6FE785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829E733-FB7A-477B-AAA1-0DD0282C2F0F}">
      <dgm:prSet phldrT="[文字]" custT="1"/>
      <dgm:spPr/>
      <dgm:t>
        <a:bodyPr/>
        <a:lstStyle/>
        <a:p>
          <a:r>
            <a:rPr lang="en-US" altLang="zh-TW" sz="2200" dirty="0" smtClean="0"/>
            <a:t>HTU21D_init</a:t>
          </a:r>
          <a:endParaRPr lang="zh-TW" altLang="en-US" sz="2200" dirty="0"/>
        </a:p>
      </dgm:t>
    </dgm:pt>
    <dgm:pt modelId="{DE44215A-95D3-40D6-961B-14F837B36169}" type="par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BB46B696-E231-440E-A3E4-2B02B91C90F0}" type="sib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53F79445-0396-4215-8583-B4910B7333C0}">
      <dgm:prSet phldrT="[文字]" custT="1"/>
      <dgm:spPr/>
      <dgm:t>
        <a:bodyPr/>
        <a:lstStyle/>
        <a:p>
          <a:r>
            <a:rPr lang="en-US" altLang="zh-TW" sz="2200" dirty="0" smtClean="0"/>
            <a:t>WaitHTU21D</a:t>
          </a:r>
          <a:endParaRPr lang="zh-TW" altLang="en-US" sz="2200" dirty="0"/>
        </a:p>
      </dgm:t>
    </dgm:pt>
    <dgm:pt modelId="{62553924-1319-43B3-994C-6CB58688B91E}" type="parTrans" cxnId="{93BC0E0D-FFE9-4425-9BF4-7321904F8C24}">
      <dgm:prSet/>
      <dgm:spPr/>
      <dgm:t>
        <a:bodyPr/>
        <a:lstStyle/>
        <a:p>
          <a:endParaRPr lang="zh-TW" altLang="en-US"/>
        </a:p>
      </dgm:t>
    </dgm:pt>
    <dgm:pt modelId="{00C6CA7A-50D5-4917-BD82-F52A3BEB7CEB}" type="sibTrans" cxnId="{93BC0E0D-FFE9-4425-9BF4-7321904F8C24}">
      <dgm:prSet/>
      <dgm:spPr/>
      <dgm:t>
        <a:bodyPr/>
        <a:lstStyle/>
        <a:p>
          <a:endParaRPr lang="zh-TW" altLang="en-US"/>
        </a:p>
      </dgm:t>
    </dgm:pt>
    <dgm:pt modelId="{E03C7EC4-127F-4AFF-B72F-BFBFB3C61297}">
      <dgm:prSet custT="1"/>
      <dgm:spPr/>
      <dgm:t>
        <a:bodyPr/>
        <a:lstStyle/>
        <a:p>
          <a:r>
            <a:rPr lang="zh-TW" altLang="en-US" sz="1800" dirty="0" smtClean="0"/>
            <a:t>設定</a:t>
          </a:r>
          <a:r>
            <a:rPr lang="en-US" altLang="zh-TW" sz="1800" dirty="0" smtClean="0"/>
            <a:t>I2C</a:t>
          </a:r>
          <a:endParaRPr lang="zh-TW" altLang="en-US" sz="1800" dirty="0"/>
        </a:p>
      </dgm:t>
    </dgm:pt>
    <dgm:pt modelId="{3EAD479A-83BC-4AD5-B384-23C81E2C237D}" type="par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77013DBA-085A-4D77-90B9-D30EAEF1DB47}" type="sib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C517B571-92B9-41A9-9B07-600FC50306C4}">
      <dgm:prSet phldrT="[文字]" custT="1"/>
      <dgm:spPr/>
      <dgm:t>
        <a:bodyPr/>
        <a:lstStyle/>
        <a:p>
          <a:r>
            <a:rPr lang="zh-TW" altLang="en-US" sz="1800" dirty="0" smtClean="0"/>
            <a:t>每</a:t>
          </a:r>
          <a:r>
            <a:rPr lang="en-US" altLang="zh-TW" sz="1800" dirty="0" smtClean="0"/>
            <a:t>0.1</a:t>
          </a:r>
          <a:r>
            <a:rPr lang="zh-TW" altLang="en-US" sz="1800" dirty="0" smtClean="0"/>
            <a:t>秒開始接收溫度資料</a:t>
          </a:r>
          <a:endParaRPr lang="zh-TW" altLang="en-US" sz="1800" dirty="0"/>
        </a:p>
      </dgm:t>
    </dgm:pt>
    <dgm:pt modelId="{F3CCD3E3-6C5B-45C0-82C6-7619BEC932B4}" type="parTrans" cxnId="{CBD5CB49-54F9-4200-833A-72BDA5F38D2F}">
      <dgm:prSet/>
      <dgm:spPr/>
      <dgm:t>
        <a:bodyPr/>
        <a:lstStyle/>
        <a:p>
          <a:endParaRPr lang="zh-TW" altLang="en-US"/>
        </a:p>
      </dgm:t>
    </dgm:pt>
    <dgm:pt modelId="{DE5A382F-74A5-48DA-AB5D-9390772A43AF}" type="sibTrans" cxnId="{CBD5CB49-54F9-4200-833A-72BDA5F38D2F}">
      <dgm:prSet/>
      <dgm:spPr/>
      <dgm:t>
        <a:bodyPr/>
        <a:lstStyle/>
        <a:p>
          <a:endParaRPr lang="zh-TW" altLang="en-US"/>
        </a:p>
      </dgm:t>
    </dgm:pt>
    <dgm:pt modelId="{2FFBC8F0-C14E-4332-BE9D-C23EA5DE9975}">
      <dgm:prSet custT="1"/>
      <dgm:spPr/>
      <dgm:t>
        <a:bodyPr/>
        <a:lstStyle/>
        <a:p>
          <a:r>
            <a:rPr lang="zh-TW" altLang="en-US" sz="1800" dirty="0" smtClean="0"/>
            <a:t>設定平台參數</a:t>
          </a:r>
          <a:endParaRPr lang="zh-TW" altLang="en-US" sz="1800" dirty="0"/>
        </a:p>
      </dgm:t>
    </dgm:pt>
    <dgm:pt modelId="{F68AA028-7C94-4E0E-B447-55EF1D233F58}" type="parTrans" cxnId="{30B9072A-869F-420F-BFED-4441E26B2977}">
      <dgm:prSet/>
      <dgm:spPr/>
      <dgm:t>
        <a:bodyPr/>
        <a:lstStyle/>
        <a:p>
          <a:endParaRPr lang="zh-TW" altLang="en-US"/>
        </a:p>
      </dgm:t>
    </dgm:pt>
    <dgm:pt modelId="{1FCD4640-B1D6-41D9-A5C6-D095604F550D}" type="sibTrans" cxnId="{30B9072A-869F-420F-BFED-4441E26B2977}">
      <dgm:prSet/>
      <dgm:spPr/>
      <dgm:t>
        <a:bodyPr/>
        <a:lstStyle/>
        <a:p>
          <a:endParaRPr lang="zh-TW" altLang="en-US"/>
        </a:p>
      </dgm:t>
    </dgm:pt>
    <dgm:pt modelId="{D3D0831B-FF32-4884-9338-EC539A7446A1}">
      <dgm:prSet phldrT="[文字]" custT="1"/>
      <dgm:spPr/>
      <dgm:t>
        <a:bodyPr/>
        <a:lstStyle/>
        <a:p>
          <a:r>
            <a:rPr lang="en-US" altLang="zh-TW" sz="2200" dirty="0" smtClean="0"/>
            <a:t>Overview</a:t>
          </a:r>
          <a:endParaRPr lang="zh-TW" altLang="en-US" sz="2200" dirty="0"/>
        </a:p>
      </dgm:t>
    </dgm:pt>
    <dgm:pt modelId="{038B9ABA-0D3B-4AF4-8EE1-05D79A04966D}" type="par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4E4C1869-7B89-4484-BFAC-628609DC9CF7}" type="sib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FF324A36-936C-47AE-8002-86239C69388A}">
      <dgm:prSet phldrT="[文字]" custT="1"/>
      <dgm:spPr/>
      <dgm:t>
        <a:bodyPr/>
        <a:lstStyle/>
        <a:p>
          <a:r>
            <a:rPr lang="zh-TW" altLang="en-US" sz="1800" dirty="0" smtClean="0"/>
            <a:t>每經過</a:t>
          </a:r>
          <a:r>
            <a:rPr lang="en-US" altLang="zh-TW" sz="1800" dirty="0" smtClean="0"/>
            <a:t>0.1</a:t>
          </a:r>
          <a:r>
            <a:rPr lang="zh-TW" altLang="en-US" sz="1800" dirty="0" smtClean="0"/>
            <a:t>秒</a:t>
          </a:r>
          <a:r>
            <a:rPr lang="en-US" altLang="zh-TW" sz="1800" dirty="0" smtClean="0"/>
            <a:t>(Timer)</a:t>
          </a:r>
          <a:r>
            <a:rPr lang="zh-TW" altLang="en-US" sz="1800" dirty="0" smtClean="0"/>
            <a:t>接收</a:t>
          </a:r>
          <a:r>
            <a:rPr lang="en-US" altLang="zh-TW" sz="1800" dirty="0" smtClean="0"/>
            <a:t>I2C</a:t>
          </a:r>
          <a:r>
            <a:rPr lang="zh-TW" altLang="en-US" sz="1800" dirty="0" smtClean="0"/>
            <a:t>的資料</a:t>
          </a:r>
          <a:endParaRPr lang="zh-TW" altLang="en-US" sz="1800" dirty="0"/>
        </a:p>
      </dgm:t>
    </dgm:pt>
    <dgm:pt modelId="{913D36FC-9AC2-44FA-A2D5-55661B686AD1}" type="par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FFDBB601-AB68-4A8E-86DD-A5CCAE2086C5}" type="sib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6A110278-069B-4428-BBED-FA7765C76D39}">
      <dgm:prSet phldrT="[文字]" custT="1"/>
      <dgm:spPr/>
      <dgm:t>
        <a:bodyPr/>
        <a:lstStyle/>
        <a:p>
          <a:r>
            <a:rPr lang="en-US" altLang="zh-TW" sz="2200" dirty="0" smtClean="0"/>
            <a:t>GetHTU21Dtemp</a:t>
          </a:r>
          <a:endParaRPr lang="zh-TW" altLang="en-US" sz="2200" dirty="0"/>
        </a:p>
      </dgm:t>
    </dgm:pt>
    <dgm:pt modelId="{86D75AB2-22FA-4C6B-9F04-9E027BAC7586}" type="parTrans" cxnId="{D6DF60C0-984B-472B-B6F5-A33F93F7D811}">
      <dgm:prSet/>
      <dgm:spPr/>
      <dgm:t>
        <a:bodyPr/>
        <a:lstStyle/>
        <a:p>
          <a:endParaRPr lang="zh-TW" altLang="en-US"/>
        </a:p>
      </dgm:t>
    </dgm:pt>
    <dgm:pt modelId="{453F20A4-3C54-4039-A5D9-3565AEEBD7B6}" type="sibTrans" cxnId="{D6DF60C0-984B-472B-B6F5-A33F93F7D811}">
      <dgm:prSet/>
      <dgm:spPr/>
      <dgm:t>
        <a:bodyPr/>
        <a:lstStyle/>
        <a:p>
          <a:endParaRPr lang="zh-TW" altLang="en-US"/>
        </a:p>
      </dgm:t>
    </dgm:pt>
    <dgm:pt modelId="{95C87649-3452-4257-B0CA-C6E8278C7D42}">
      <dgm:prSet phldrT="[文字]" custT="1"/>
      <dgm:spPr/>
      <dgm:t>
        <a:bodyPr/>
        <a:lstStyle/>
        <a:p>
          <a:r>
            <a:rPr lang="zh-TW" altLang="en-US" sz="1800" dirty="0" smtClean="0"/>
            <a:t>持續檢查溫度資料是否傳遞完畢</a:t>
          </a:r>
          <a:endParaRPr lang="zh-TW" altLang="en-US" sz="1800" dirty="0"/>
        </a:p>
      </dgm:t>
    </dgm:pt>
    <dgm:pt modelId="{DD598C82-8EAD-4208-BB2B-99F23B898FBB}" type="parTrans" cxnId="{CD8B4BDE-94AB-4324-9943-7B9F2E1FAD0E}">
      <dgm:prSet/>
      <dgm:spPr/>
      <dgm:t>
        <a:bodyPr/>
        <a:lstStyle/>
        <a:p>
          <a:endParaRPr lang="zh-TW" altLang="en-US"/>
        </a:p>
      </dgm:t>
    </dgm:pt>
    <dgm:pt modelId="{866B5678-377F-49CE-89F3-B855D2CA0A4D}" type="sibTrans" cxnId="{CD8B4BDE-94AB-4324-9943-7B9F2E1FAD0E}">
      <dgm:prSet/>
      <dgm:spPr/>
      <dgm:t>
        <a:bodyPr/>
        <a:lstStyle/>
        <a:p>
          <a:endParaRPr lang="zh-TW" altLang="en-US"/>
        </a:p>
      </dgm:t>
    </dgm:pt>
    <dgm:pt modelId="{27C59115-D66B-476D-A0E5-2048075F866D}" type="pres">
      <dgm:prSet presAssocID="{B6C33BBE-E3D5-4ADA-9AAD-635E6FE785C6}" presName="linear" presStyleCnt="0">
        <dgm:presLayoutVars>
          <dgm:dir/>
          <dgm:animLvl val="lvl"/>
          <dgm:resizeHandles val="exact"/>
        </dgm:presLayoutVars>
      </dgm:prSet>
      <dgm:spPr/>
    </dgm:pt>
    <dgm:pt modelId="{07E07DDA-A62A-47B1-8AD5-B55F535D0209}" type="pres">
      <dgm:prSet presAssocID="{D3D0831B-FF32-4884-9338-EC539A7446A1}" presName="parentLin" presStyleCnt="0"/>
      <dgm:spPr/>
    </dgm:pt>
    <dgm:pt modelId="{10718998-5DB3-4149-BA51-360966FE8821}" type="pres">
      <dgm:prSet presAssocID="{D3D0831B-FF32-4884-9338-EC539A7446A1}" presName="parentLeftMargin" presStyleLbl="node1" presStyleIdx="0" presStyleCnt="4"/>
      <dgm:spPr/>
    </dgm:pt>
    <dgm:pt modelId="{B250C7B4-858C-4724-ABFB-B0E3EE0699CA}" type="pres">
      <dgm:prSet presAssocID="{D3D0831B-FF32-4884-9338-EC539A7446A1}" presName="parentText" presStyleLbl="node1" presStyleIdx="0" presStyleCnt="4" custScaleY="74818">
        <dgm:presLayoutVars>
          <dgm:chMax val="0"/>
          <dgm:bulletEnabled val="1"/>
        </dgm:presLayoutVars>
      </dgm:prSet>
      <dgm:spPr/>
    </dgm:pt>
    <dgm:pt modelId="{6544AD85-F969-487B-A8A5-590F57689318}" type="pres">
      <dgm:prSet presAssocID="{D3D0831B-FF32-4884-9338-EC539A7446A1}" presName="negativeSpace" presStyleCnt="0"/>
      <dgm:spPr/>
    </dgm:pt>
    <dgm:pt modelId="{0DB0DA9A-513D-414A-8108-6980FFB70F4F}" type="pres">
      <dgm:prSet presAssocID="{D3D0831B-FF32-4884-9338-EC539A7446A1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401035-72A2-4657-8FA0-D248F96BF653}" type="pres">
      <dgm:prSet presAssocID="{4E4C1869-7B89-4484-BFAC-628609DC9CF7}" presName="spaceBetweenRectangles" presStyleCnt="0"/>
      <dgm:spPr/>
    </dgm:pt>
    <dgm:pt modelId="{F3466C62-1061-498D-9FE2-B63031DCB0CA}" type="pres">
      <dgm:prSet presAssocID="{B829E733-FB7A-477B-AAA1-0DD0282C2F0F}" presName="parentLin" presStyleCnt="0"/>
      <dgm:spPr/>
    </dgm:pt>
    <dgm:pt modelId="{93072DAB-3C1F-4DF6-8F44-A8B23B86C230}" type="pres">
      <dgm:prSet presAssocID="{B829E733-FB7A-477B-AAA1-0DD0282C2F0F}" presName="parentLeftMargin" presStyleLbl="node1" presStyleIdx="0" presStyleCnt="4"/>
      <dgm:spPr/>
    </dgm:pt>
    <dgm:pt modelId="{A9BFF45B-5523-4474-ADFD-40335121E159}" type="pres">
      <dgm:prSet presAssocID="{B829E733-FB7A-477B-AAA1-0DD0282C2F0F}" presName="parentText" presStyleLbl="node1" presStyleIdx="1" presStyleCnt="4" custScaleX="62320" custScaleY="7888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BA6A77-B74B-4196-B5E3-817A8F621F8E}" type="pres">
      <dgm:prSet presAssocID="{B829E733-FB7A-477B-AAA1-0DD0282C2F0F}" presName="negativeSpace" presStyleCnt="0"/>
      <dgm:spPr/>
    </dgm:pt>
    <dgm:pt modelId="{E34D3641-4CDF-4DB8-A4DF-CEBB138D7A0B}" type="pres">
      <dgm:prSet presAssocID="{B829E733-FB7A-477B-AAA1-0DD0282C2F0F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850B287-C45F-45B9-951A-B5AD6150A295}" type="pres">
      <dgm:prSet presAssocID="{BB46B696-E231-440E-A3E4-2B02B91C90F0}" presName="spaceBetweenRectangles" presStyleCnt="0"/>
      <dgm:spPr/>
    </dgm:pt>
    <dgm:pt modelId="{ABD1551A-5ABF-4D00-93AA-96891D4EAB12}" type="pres">
      <dgm:prSet presAssocID="{53F79445-0396-4215-8583-B4910B7333C0}" presName="parentLin" presStyleCnt="0"/>
      <dgm:spPr/>
    </dgm:pt>
    <dgm:pt modelId="{CB4D435B-263C-4EE0-99B6-74A228383997}" type="pres">
      <dgm:prSet presAssocID="{53F79445-0396-4215-8583-B4910B7333C0}" presName="parentLeftMargin" presStyleLbl="node1" presStyleIdx="1" presStyleCnt="4"/>
      <dgm:spPr/>
    </dgm:pt>
    <dgm:pt modelId="{F48D7B68-8D87-471F-98D0-0B72C22440B0}" type="pres">
      <dgm:prSet presAssocID="{53F79445-0396-4215-8583-B4910B7333C0}" presName="parentText" presStyleLbl="node1" presStyleIdx="2" presStyleCnt="4" custScaleX="62320" custScaleY="8806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5B462D-CE4E-4595-BAE2-EDDDDFA84D37}" type="pres">
      <dgm:prSet presAssocID="{53F79445-0396-4215-8583-B4910B7333C0}" presName="negativeSpace" presStyleCnt="0"/>
      <dgm:spPr/>
    </dgm:pt>
    <dgm:pt modelId="{A14B3516-DC53-44BA-A2AF-781820BD1EC8}" type="pres">
      <dgm:prSet presAssocID="{53F79445-0396-4215-8583-B4910B7333C0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E759B5-63C1-4894-AA02-43C8198A0CB7}" type="pres">
      <dgm:prSet presAssocID="{00C6CA7A-50D5-4917-BD82-F52A3BEB7CEB}" presName="spaceBetweenRectangles" presStyleCnt="0"/>
      <dgm:spPr/>
    </dgm:pt>
    <dgm:pt modelId="{8680F7DC-3E9C-4BB0-A74D-3D4D396668CC}" type="pres">
      <dgm:prSet presAssocID="{6A110278-069B-4428-BBED-FA7765C76D39}" presName="parentLin" presStyleCnt="0"/>
      <dgm:spPr/>
    </dgm:pt>
    <dgm:pt modelId="{80A4283E-5986-4F05-91BE-18E368C4BF46}" type="pres">
      <dgm:prSet presAssocID="{6A110278-069B-4428-BBED-FA7765C76D39}" presName="parentLeftMargin" presStyleLbl="node1" presStyleIdx="2" presStyleCnt="4"/>
      <dgm:spPr/>
    </dgm:pt>
    <dgm:pt modelId="{5BEC7B1D-50C0-46FC-822C-D249F332CF02}" type="pres">
      <dgm:prSet presAssocID="{6A110278-069B-4428-BBED-FA7765C76D3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63E7F5-E288-4E7D-93DC-578947B1A2CE}" type="pres">
      <dgm:prSet presAssocID="{6A110278-069B-4428-BBED-FA7765C76D39}" presName="negativeSpace" presStyleCnt="0"/>
      <dgm:spPr/>
    </dgm:pt>
    <dgm:pt modelId="{6056D4EB-0B27-4F49-88F4-54EE27B6978C}" type="pres">
      <dgm:prSet presAssocID="{6A110278-069B-4428-BBED-FA7765C76D39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EDBB839-F3BB-466B-B2E4-50052675A2E7}" type="presOf" srcId="{6A110278-069B-4428-BBED-FA7765C76D39}" destId="{80A4283E-5986-4F05-91BE-18E368C4BF46}" srcOrd="0" destOrd="0" presId="urn:microsoft.com/office/officeart/2005/8/layout/list1"/>
    <dgm:cxn modelId="{D6DF60C0-984B-472B-B6F5-A33F93F7D811}" srcId="{B6C33BBE-E3D5-4ADA-9AAD-635E6FE785C6}" destId="{6A110278-069B-4428-BBED-FA7765C76D39}" srcOrd="3" destOrd="0" parTransId="{86D75AB2-22FA-4C6B-9F04-9E027BAC7586}" sibTransId="{453F20A4-3C54-4039-A5D9-3565AEEBD7B6}"/>
    <dgm:cxn modelId="{F3679F43-5DF5-4EA6-9C2D-22CFD8DBC1B8}" srcId="{B829E733-FB7A-477B-AAA1-0DD0282C2F0F}" destId="{E03C7EC4-127F-4AFF-B72F-BFBFB3C61297}" srcOrd="0" destOrd="0" parTransId="{3EAD479A-83BC-4AD5-B384-23C81E2C237D}" sibTransId="{77013DBA-085A-4D77-90B9-D30EAEF1DB47}"/>
    <dgm:cxn modelId="{A8827B88-AEBB-4736-9A83-85E4F9D56933}" type="presOf" srcId="{B6C33BBE-E3D5-4ADA-9AAD-635E6FE785C6}" destId="{27C59115-D66B-476D-A0E5-2048075F866D}" srcOrd="0" destOrd="0" presId="urn:microsoft.com/office/officeart/2005/8/layout/list1"/>
    <dgm:cxn modelId="{400DC008-17C5-4FE7-AF27-5DFD6E3DC627}" type="presOf" srcId="{53F79445-0396-4215-8583-B4910B7333C0}" destId="{F48D7B68-8D87-471F-98D0-0B72C22440B0}" srcOrd="1" destOrd="0" presId="urn:microsoft.com/office/officeart/2005/8/layout/list1"/>
    <dgm:cxn modelId="{3CBB7F66-D444-4917-8379-9581F399B7DE}" type="presOf" srcId="{C517B571-92B9-41A9-9B07-600FC50306C4}" destId="{A14B3516-DC53-44BA-A2AF-781820BD1EC8}" srcOrd="0" destOrd="0" presId="urn:microsoft.com/office/officeart/2005/8/layout/list1"/>
    <dgm:cxn modelId="{180D6C35-046D-4D23-90F0-8AB7055C551C}" type="presOf" srcId="{B829E733-FB7A-477B-AAA1-0DD0282C2F0F}" destId="{A9BFF45B-5523-4474-ADFD-40335121E159}" srcOrd="1" destOrd="0" presId="urn:microsoft.com/office/officeart/2005/8/layout/list1"/>
    <dgm:cxn modelId="{F29A7178-1011-41C8-93C9-9AA74286B036}" srcId="{D3D0831B-FF32-4884-9338-EC539A7446A1}" destId="{FF324A36-936C-47AE-8002-86239C69388A}" srcOrd="0" destOrd="0" parTransId="{913D36FC-9AC2-44FA-A2D5-55661B686AD1}" sibTransId="{FFDBB601-AB68-4A8E-86DD-A5CCAE2086C5}"/>
    <dgm:cxn modelId="{598E177C-BC3E-4366-9A62-AD64588BC89E}" type="presOf" srcId="{D3D0831B-FF32-4884-9338-EC539A7446A1}" destId="{10718998-5DB3-4149-BA51-360966FE8821}" srcOrd="0" destOrd="0" presId="urn:microsoft.com/office/officeart/2005/8/layout/list1"/>
    <dgm:cxn modelId="{FEE915A7-DC32-4AEC-A668-5F2E73B533B2}" type="presOf" srcId="{D3D0831B-FF32-4884-9338-EC539A7446A1}" destId="{B250C7B4-858C-4724-ABFB-B0E3EE0699CA}" srcOrd="1" destOrd="0" presId="urn:microsoft.com/office/officeart/2005/8/layout/list1"/>
    <dgm:cxn modelId="{E075ECBB-5E1E-4663-9B73-2A6A7E257272}" type="presOf" srcId="{2FFBC8F0-C14E-4332-BE9D-C23EA5DE9975}" destId="{E34D3641-4CDF-4DB8-A4DF-CEBB138D7A0B}" srcOrd="0" destOrd="1" presId="urn:microsoft.com/office/officeart/2005/8/layout/list1"/>
    <dgm:cxn modelId="{CCF59794-3FB5-4361-8421-2F8284264233}" srcId="{B6C33BBE-E3D5-4ADA-9AAD-635E6FE785C6}" destId="{D3D0831B-FF32-4884-9338-EC539A7446A1}" srcOrd="0" destOrd="0" parTransId="{038B9ABA-0D3B-4AF4-8EE1-05D79A04966D}" sibTransId="{4E4C1869-7B89-4484-BFAC-628609DC9CF7}"/>
    <dgm:cxn modelId="{B3EC2CC7-97B6-4F5D-B539-CEAFCFA98A3C}" type="presOf" srcId="{95C87649-3452-4257-B0CA-C6E8278C7D42}" destId="{6056D4EB-0B27-4F49-88F4-54EE27B6978C}" srcOrd="0" destOrd="0" presId="urn:microsoft.com/office/officeart/2005/8/layout/list1"/>
    <dgm:cxn modelId="{93BC0E0D-FFE9-4425-9BF4-7321904F8C24}" srcId="{B6C33BBE-E3D5-4ADA-9AAD-635E6FE785C6}" destId="{53F79445-0396-4215-8583-B4910B7333C0}" srcOrd="2" destOrd="0" parTransId="{62553924-1319-43B3-994C-6CB58688B91E}" sibTransId="{00C6CA7A-50D5-4917-BD82-F52A3BEB7CEB}"/>
    <dgm:cxn modelId="{B12B0AA0-63BA-4732-964C-FC85EF720F11}" type="presOf" srcId="{6A110278-069B-4428-BBED-FA7765C76D39}" destId="{5BEC7B1D-50C0-46FC-822C-D249F332CF02}" srcOrd="1" destOrd="0" presId="urn:microsoft.com/office/officeart/2005/8/layout/list1"/>
    <dgm:cxn modelId="{8C21EE3E-D24E-446C-8B1D-290036302D36}" srcId="{B6C33BBE-E3D5-4ADA-9AAD-635E6FE785C6}" destId="{B829E733-FB7A-477B-AAA1-0DD0282C2F0F}" srcOrd="1" destOrd="0" parTransId="{DE44215A-95D3-40D6-961B-14F837B36169}" sibTransId="{BB46B696-E231-440E-A3E4-2B02B91C90F0}"/>
    <dgm:cxn modelId="{CBD5CB49-54F9-4200-833A-72BDA5F38D2F}" srcId="{53F79445-0396-4215-8583-B4910B7333C0}" destId="{C517B571-92B9-41A9-9B07-600FC50306C4}" srcOrd="0" destOrd="0" parTransId="{F3CCD3E3-6C5B-45C0-82C6-7619BEC932B4}" sibTransId="{DE5A382F-74A5-48DA-AB5D-9390772A43AF}"/>
    <dgm:cxn modelId="{30B9072A-869F-420F-BFED-4441E26B2977}" srcId="{B829E733-FB7A-477B-AAA1-0DD0282C2F0F}" destId="{2FFBC8F0-C14E-4332-BE9D-C23EA5DE9975}" srcOrd="1" destOrd="0" parTransId="{F68AA028-7C94-4E0E-B447-55EF1D233F58}" sibTransId="{1FCD4640-B1D6-41D9-A5C6-D095604F550D}"/>
    <dgm:cxn modelId="{399F4D8B-E877-4FCF-B95A-73890497EC8F}" type="presOf" srcId="{B829E733-FB7A-477B-AAA1-0DD0282C2F0F}" destId="{93072DAB-3C1F-4DF6-8F44-A8B23B86C230}" srcOrd="0" destOrd="0" presId="urn:microsoft.com/office/officeart/2005/8/layout/list1"/>
    <dgm:cxn modelId="{CD8B4BDE-94AB-4324-9943-7B9F2E1FAD0E}" srcId="{6A110278-069B-4428-BBED-FA7765C76D39}" destId="{95C87649-3452-4257-B0CA-C6E8278C7D42}" srcOrd="0" destOrd="0" parTransId="{DD598C82-8EAD-4208-BB2B-99F23B898FBB}" sibTransId="{866B5678-377F-49CE-89F3-B855D2CA0A4D}"/>
    <dgm:cxn modelId="{6DB733A2-5446-44CF-8B31-FC0571A506F3}" type="presOf" srcId="{53F79445-0396-4215-8583-B4910B7333C0}" destId="{CB4D435B-263C-4EE0-99B6-74A228383997}" srcOrd="0" destOrd="0" presId="urn:microsoft.com/office/officeart/2005/8/layout/list1"/>
    <dgm:cxn modelId="{41520329-0D3E-4CA2-8D8E-C319A2E6D8BF}" type="presOf" srcId="{E03C7EC4-127F-4AFF-B72F-BFBFB3C61297}" destId="{E34D3641-4CDF-4DB8-A4DF-CEBB138D7A0B}" srcOrd="0" destOrd="0" presId="urn:microsoft.com/office/officeart/2005/8/layout/list1"/>
    <dgm:cxn modelId="{3D3BF43F-E8B4-499C-9F4E-381BCE425FAB}" type="presOf" srcId="{FF324A36-936C-47AE-8002-86239C69388A}" destId="{0DB0DA9A-513D-414A-8108-6980FFB70F4F}" srcOrd="0" destOrd="0" presId="urn:microsoft.com/office/officeart/2005/8/layout/list1"/>
    <dgm:cxn modelId="{F251D296-6C22-4DB6-93A9-6F8C23CA2957}" type="presParOf" srcId="{27C59115-D66B-476D-A0E5-2048075F866D}" destId="{07E07DDA-A62A-47B1-8AD5-B55F535D0209}" srcOrd="0" destOrd="0" presId="urn:microsoft.com/office/officeart/2005/8/layout/list1"/>
    <dgm:cxn modelId="{C3EC8A89-DCA5-4794-9C47-4673CCC5376D}" type="presParOf" srcId="{07E07DDA-A62A-47B1-8AD5-B55F535D0209}" destId="{10718998-5DB3-4149-BA51-360966FE8821}" srcOrd="0" destOrd="0" presId="urn:microsoft.com/office/officeart/2005/8/layout/list1"/>
    <dgm:cxn modelId="{1D46ECCB-C038-483D-B5AC-4CBB2D1C9B37}" type="presParOf" srcId="{07E07DDA-A62A-47B1-8AD5-B55F535D0209}" destId="{B250C7B4-858C-4724-ABFB-B0E3EE0699CA}" srcOrd="1" destOrd="0" presId="urn:microsoft.com/office/officeart/2005/8/layout/list1"/>
    <dgm:cxn modelId="{79B9CEDB-AC3B-4CBD-9446-506E8E04BC0A}" type="presParOf" srcId="{27C59115-D66B-476D-A0E5-2048075F866D}" destId="{6544AD85-F969-487B-A8A5-590F57689318}" srcOrd="1" destOrd="0" presId="urn:microsoft.com/office/officeart/2005/8/layout/list1"/>
    <dgm:cxn modelId="{BA3458C4-25A0-48A0-9670-89AB8D1FA917}" type="presParOf" srcId="{27C59115-D66B-476D-A0E5-2048075F866D}" destId="{0DB0DA9A-513D-414A-8108-6980FFB70F4F}" srcOrd="2" destOrd="0" presId="urn:microsoft.com/office/officeart/2005/8/layout/list1"/>
    <dgm:cxn modelId="{0E69E055-A857-45C7-978C-732F874D5EEE}" type="presParOf" srcId="{27C59115-D66B-476D-A0E5-2048075F866D}" destId="{90401035-72A2-4657-8FA0-D248F96BF653}" srcOrd="3" destOrd="0" presId="urn:microsoft.com/office/officeart/2005/8/layout/list1"/>
    <dgm:cxn modelId="{81E14F98-8F02-4C19-8271-ACE4F3990EFC}" type="presParOf" srcId="{27C59115-D66B-476D-A0E5-2048075F866D}" destId="{F3466C62-1061-498D-9FE2-B63031DCB0CA}" srcOrd="4" destOrd="0" presId="urn:microsoft.com/office/officeart/2005/8/layout/list1"/>
    <dgm:cxn modelId="{B6D4DF9B-0213-455E-9FD1-9A1E63F260A8}" type="presParOf" srcId="{F3466C62-1061-498D-9FE2-B63031DCB0CA}" destId="{93072DAB-3C1F-4DF6-8F44-A8B23B86C230}" srcOrd="0" destOrd="0" presId="urn:microsoft.com/office/officeart/2005/8/layout/list1"/>
    <dgm:cxn modelId="{1C83F25E-8C5F-4ACB-A8C0-556B101548B4}" type="presParOf" srcId="{F3466C62-1061-498D-9FE2-B63031DCB0CA}" destId="{A9BFF45B-5523-4474-ADFD-40335121E159}" srcOrd="1" destOrd="0" presId="urn:microsoft.com/office/officeart/2005/8/layout/list1"/>
    <dgm:cxn modelId="{4707B7EA-245A-414D-A4DC-9CAA4C8CFF5A}" type="presParOf" srcId="{27C59115-D66B-476D-A0E5-2048075F866D}" destId="{2EBA6A77-B74B-4196-B5E3-817A8F621F8E}" srcOrd="5" destOrd="0" presId="urn:microsoft.com/office/officeart/2005/8/layout/list1"/>
    <dgm:cxn modelId="{35789832-18C0-4523-AC17-98D219B4301B}" type="presParOf" srcId="{27C59115-D66B-476D-A0E5-2048075F866D}" destId="{E34D3641-4CDF-4DB8-A4DF-CEBB138D7A0B}" srcOrd="6" destOrd="0" presId="urn:microsoft.com/office/officeart/2005/8/layout/list1"/>
    <dgm:cxn modelId="{D61540BB-9055-49B7-A992-7FD752AE2C6B}" type="presParOf" srcId="{27C59115-D66B-476D-A0E5-2048075F866D}" destId="{D850B287-C45F-45B9-951A-B5AD6150A295}" srcOrd="7" destOrd="0" presId="urn:microsoft.com/office/officeart/2005/8/layout/list1"/>
    <dgm:cxn modelId="{7294FE1D-6FC2-4B52-B7AD-096ED34144FD}" type="presParOf" srcId="{27C59115-D66B-476D-A0E5-2048075F866D}" destId="{ABD1551A-5ABF-4D00-93AA-96891D4EAB12}" srcOrd="8" destOrd="0" presId="urn:microsoft.com/office/officeart/2005/8/layout/list1"/>
    <dgm:cxn modelId="{010C6B90-B805-4C0E-A6F9-770970FEFB0C}" type="presParOf" srcId="{ABD1551A-5ABF-4D00-93AA-96891D4EAB12}" destId="{CB4D435B-263C-4EE0-99B6-74A228383997}" srcOrd="0" destOrd="0" presId="urn:microsoft.com/office/officeart/2005/8/layout/list1"/>
    <dgm:cxn modelId="{31C45C98-13BA-42D8-BA51-30B90BC4ECAC}" type="presParOf" srcId="{ABD1551A-5ABF-4D00-93AA-96891D4EAB12}" destId="{F48D7B68-8D87-471F-98D0-0B72C22440B0}" srcOrd="1" destOrd="0" presId="urn:microsoft.com/office/officeart/2005/8/layout/list1"/>
    <dgm:cxn modelId="{FDD741D6-2679-4CC8-87C3-A221E37229E6}" type="presParOf" srcId="{27C59115-D66B-476D-A0E5-2048075F866D}" destId="{935B462D-CE4E-4595-BAE2-EDDDDFA84D37}" srcOrd="9" destOrd="0" presId="urn:microsoft.com/office/officeart/2005/8/layout/list1"/>
    <dgm:cxn modelId="{DD6D7040-4E83-45BE-B5B7-5530E39AE9FF}" type="presParOf" srcId="{27C59115-D66B-476D-A0E5-2048075F866D}" destId="{A14B3516-DC53-44BA-A2AF-781820BD1EC8}" srcOrd="10" destOrd="0" presId="urn:microsoft.com/office/officeart/2005/8/layout/list1"/>
    <dgm:cxn modelId="{A8E0021F-7A72-47E8-A184-AE5A49D2307F}" type="presParOf" srcId="{27C59115-D66B-476D-A0E5-2048075F866D}" destId="{9EE759B5-63C1-4894-AA02-43C8198A0CB7}" srcOrd="11" destOrd="0" presId="urn:microsoft.com/office/officeart/2005/8/layout/list1"/>
    <dgm:cxn modelId="{94A518A1-F2D2-4075-82C6-3B4ADA8285A5}" type="presParOf" srcId="{27C59115-D66B-476D-A0E5-2048075F866D}" destId="{8680F7DC-3E9C-4BB0-A74D-3D4D396668CC}" srcOrd="12" destOrd="0" presId="urn:microsoft.com/office/officeart/2005/8/layout/list1"/>
    <dgm:cxn modelId="{FDEF168E-F082-45E4-B76D-B1A6B54726DE}" type="presParOf" srcId="{8680F7DC-3E9C-4BB0-A74D-3D4D396668CC}" destId="{80A4283E-5986-4F05-91BE-18E368C4BF46}" srcOrd="0" destOrd="0" presId="urn:microsoft.com/office/officeart/2005/8/layout/list1"/>
    <dgm:cxn modelId="{BEECB3AF-D679-41BD-BCE3-37DE54B68725}" type="presParOf" srcId="{8680F7DC-3E9C-4BB0-A74D-3D4D396668CC}" destId="{5BEC7B1D-50C0-46FC-822C-D249F332CF02}" srcOrd="1" destOrd="0" presId="urn:microsoft.com/office/officeart/2005/8/layout/list1"/>
    <dgm:cxn modelId="{99E412BB-47D1-4596-A480-B419163DD49A}" type="presParOf" srcId="{27C59115-D66B-476D-A0E5-2048075F866D}" destId="{A363E7F5-E288-4E7D-93DC-578947B1A2CE}" srcOrd="13" destOrd="0" presId="urn:microsoft.com/office/officeart/2005/8/layout/list1"/>
    <dgm:cxn modelId="{A35B4662-65D4-40BC-A23C-8080BACB5ED8}" type="presParOf" srcId="{27C59115-D66B-476D-A0E5-2048075F866D}" destId="{6056D4EB-0B27-4F49-88F4-54EE27B6978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7FFD074-27F6-4C59-8F2A-89871ECC18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49A7129-99EF-4B65-826D-8636393A4316}">
      <dgm:prSet phldrT="[文字]" custT="1"/>
      <dgm:spPr/>
      <dgm:t>
        <a:bodyPr/>
        <a:lstStyle/>
        <a:p>
          <a:r>
            <a:rPr lang="zh-TW" altLang="en-US" sz="2200" dirty="0" smtClean="0"/>
            <a:t>瓦斯感測器</a:t>
          </a:r>
          <a:endParaRPr lang="zh-TW" altLang="en-US" sz="2200" dirty="0"/>
        </a:p>
      </dgm:t>
    </dgm:pt>
    <dgm:pt modelId="{E0263100-D2B8-4753-BB0D-7BBBD5278299}" type="parTrans" cxnId="{72C52287-8A5B-4D22-8803-72AC420DF977}">
      <dgm:prSet/>
      <dgm:spPr/>
      <dgm:t>
        <a:bodyPr/>
        <a:lstStyle/>
        <a:p>
          <a:endParaRPr lang="zh-TW" altLang="en-US"/>
        </a:p>
      </dgm:t>
    </dgm:pt>
    <dgm:pt modelId="{149BF2E8-4A85-44FE-8B6C-815EE4B88F69}" type="sibTrans" cxnId="{72C52287-8A5B-4D22-8803-72AC420DF977}">
      <dgm:prSet/>
      <dgm:spPr/>
      <dgm:t>
        <a:bodyPr/>
        <a:lstStyle/>
        <a:p>
          <a:endParaRPr lang="zh-TW" altLang="en-US"/>
        </a:p>
      </dgm:t>
    </dgm:pt>
    <dgm:pt modelId="{9A9ADD75-A80D-4464-B6FB-200F9AB0950F}">
      <dgm:prSet phldrT="[文字]" custT="1"/>
      <dgm:spPr/>
      <dgm:t>
        <a:bodyPr/>
        <a:lstStyle/>
        <a:p>
          <a:r>
            <a:rPr lang="en-US" altLang="zh-TW" sz="2000" dirty="0" err="1" smtClean="0"/>
            <a:t>gas.c</a:t>
          </a:r>
          <a:endParaRPr lang="zh-TW" altLang="en-US" sz="2000" dirty="0"/>
        </a:p>
      </dgm:t>
    </dgm:pt>
    <dgm:pt modelId="{98AE5B81-0D4C-4289-88CF-00B5B35A938A}" type="parTrans" cxnId="{CD752D7A-BA53-4E16-A66F-52829A577D8B}">
      <dgm:prSet/>
      <dgm:spPr/>
      <dgm:t>
        <a:bodyPr/>
        <a:lstStyle/>
        <a:p>
          <a:endParaRPr lang="zh-TW" altLang="en-US"/>
        </a:p>
      </dgm:t>
    </dgm:pt>
    <dgm:pt modelId="{AE62BFF2-A332-4C6E-8EB1-7C90DD8F0027}" type="sibTrans" cxnId="{CD752D7A-BA53-4E16-A66F-52829A577D8B}">
      <dgm:prSet/>
      <dgm:spPr/>
      <dgm:t>
        <a:bodyPr/>
        <a:lstStyle/>
        <a:p>
          <a:endParaRPr lang="zh-TW" altLang="en-US"/>
        </a:p>
      </dgm:t>
    </dgm:pt>
    <dgm:pt modelId="{F22B553F-CD85-4BD2-9182-F42F3DAF72A1}" type="pres">
      <dgm:prSet presAssocID="{E7FFD074-27F6-4C59-8F2A-89871ECC18EE}" presName="linear" presStyleCnt="0">
        <dgm:presLayoutVars>
          <dgm:animLvl val="lvl"/>
          <dgm:resizeHandles val="exact"/>
        </dgm:presLayoutVars>
      </dgm:prSet>
      <dgm:spPr/>
    </dgm:pt>
    <dgm:pt modelId="{AF022AC8-EBF2-4556-BD95-5F14524B7EE5}" type="pres">
      <dgm:prSet presAssocID="{D49A7129-99EF-4B65-826D-8636393A4316}" presName="parentText" presStyleLbl="node1" presStyleIdx="0" presStyleCnt="1" custLinFactNeighborX="0" custLinFactNeighborY="-2653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DFDCB2B-3368-4A0E-8536-5BF0AFBF89FF}" type="pres">
      <dgm:prSet presAssocID="{D49A7129-99EF-4B65-826D-8636393A43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FB97138-3374-4DEB-84AC-5EA5ADA9E8E5}" type="presOf" srcId="{D49A7129-99EF-4B65-826D-8636393A4316}" destId="{AF022AC8-EBF2-4556-BD95-5F14524B7EE5}" srcOrd="0" destOrd="0" presId="urn:microsoft.com/office/officeart/2005/8/layout/vList2"/>
    <dgm:cxn modelId="{72C52287-8A5B-4D22-8803-72AC420DF977}" srcId="{E7FFD074-27F6-4C59-8F2A-89871ECC18EE}" destId="{D49A7129-99EF-4B65-826D-8636393A4316}" srcOrd="0" destOrd="0" parTransId="{E0263100-D2B8-4753-BB0D-7BBBD5278299}" sibTransId="{149BF2E8-4A85-44FE-8B6C-815EE4B88F69}"/>
    <dgm:cxn modelId="{8CACF79D-B7F5-45E3-B6B9-811D63B069F8}" type="presOf" srcId="{E7FFD074-27F6-4C59-8F2A-89871ECC18EE}" destId="{F22B553F-CD85-4BD2-9182-F42F3DAF72A1}" srcOrd="0" destOrd="0" presId="urn:microsoft.com/office/officeart/2005/8/layout/vList2"/>
    <dgm:cxn modelId="{EC566D55-F700-4685-9C88-F3089473223B}" type="presOf" srcId="{9A9ADD75-A80D-4464-B6FB-200F9AB0950F}" destId="{7DFDCB2B-3368-4A0E-8536-5BF0AFBF89FF}" srcOrd="0" destOrd="0" presId="urn:microsoft.com/office/officeart/2005/8/layout/vList2"/>
    <dgm:cxn modelId="{CD752D7A-BA53-4E16-A66F-52829A577D8B}" srcId="{D49A7129-99EF-4B65-826D-8636393A4316}" destId="{9A9ADD75-A80D-4464-B6FB-200F9AB0950F}" srcOrd="0" destOrd="0" parTransId="{98AE5B81-0D4C-4289-88CF-00B5B35A938A}" sibTransId="{AE62BFF2-A332-4C6E-8EB1-7C90DD8F0027}"/>
    <dgm:cxn modelId="{2E189E2A-6770-48E2-85F5-FDC80564D0D8}" type="presParOf" srcId="{F22B553F-CD85-4BD2-9182-F42F3DAF72A1}" destId="{AF022AC8-EBF2-4556-BD95-5F14524B7EE5}" srcOrd="0" destOrd="0" presId="urn:microsoft.com/office/officeart/2005/8/layout/vList2"/>
    <dgm:cxn modelId="{C26A2963-1BC4-4362-9A79-3F171D7ADF44}" type="presParOf" srcId="{F22B553F-CD85-4BD2-9182-F42F3DAF72A1}" destId="{7DFDCB2B-3368-4A0E-8536-5BF0AFBF89F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6C33BBE-E3D5-4ADA-9AAD-635E6FE785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829E733-FB7A-477B-AAA1-0DD0282C2F0F}">
      <dgm:prSet phldrT="[文字]" custT="1"/>
      <dgm:spPr/>
      <dgm:t>
        <a:bodyPr/>
        <a:lstStyle/>
        <a:p>
          <a:r>
            <a:rPr lang="en-US" altLang="zh-TW" sz="2200" dirty="0" err="1" smtClean="0"/>
            <a:t>Gas_init</a:t>
          </a:r>
          <a:endParaRPr lang="zh-TW" altLang="en-US" sz="2200" dirty="0"/>
        </a:p>
      </dgm:t>
    </dgm:pt>
    <dgm:pt modelId="{DE44215A-95D3-40D6-961B-14F837B36169}" type="par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BB46B696-E231-440E-A3E4-2B02B91C90F0}" type="sib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53F79445-0396-4215-8583-B4910B7333C0}">
      <dgm:prSet phldrT="[文字]" custT="1"/>
      <dgm:spPr/>
      <dgm:t>
        <a:bodyPr/>
        <a:lstStyle/>
        <a:p>
          <a:r>
            <a:rPr lang="en-US" altLang="zh-TW" sz="2200" dirty="0" err="1" smtClean="0"/>
            <a:t>GetGas</a:t>
          </a:r>
          <a:endParaRPr lang="zh-TW" altLang="en-US" sz="2200" dirty="0"/>
        </a:p>
      </dgm:t>
    </dgm:pt>
    <dgm:pt modelId="{62553924-1319-43B3-994C-6CB58688B91E}" type="parTrans" cxnId="{93BC0E0D-FFE9-4425-9BF4-7321904F8C24}">
      <dgm:prSet/>
      <dgm:spPr/>
      <dgm:t>
        <a:bodyPr/>
        <a:lstStyle/>
        <a:p>
          <a:endParaRPr lang="zh-TW" altLang="en-US"/>
        </a:p>
      </dgm:t>
    </dgm:pt>
    <dgm:pt modelId="{00C6CA7A-50D5-4917-BD82-F52A3BEB7CEB}" type="sibTrans" cxnId="{93BC0E0D-FFE9-4425-9BF4-7321904F8C24}">
      <dgm:prSet/>
      <dgm:spPr/>
      <dgm:t>
        <a:bodyPr/>
        <a:lstStyle/>
        <a:p>
          <a:endParaRPr lang="zh-TW" altLang="en-US"/>
        </a:p>
      </dgm:t>
    </dgm:pt>
    <dgm:pt modelId="{E03C7EC4-127F-4AFF-B72F-BFBFB3C61297}">
      <dgm:prSet custT="1"/>
      <dgm:spPr/>
      <dgm:t>
        <a:bodyPr/>
        <a:lstStyle/>
        <a:p>
          <a:r>
            <a:rPr lang="zh-TW" altLang="en-US" sz="1800" dirty="0" smtClean="0"/>
            <a:t>設定</a:t>
          </a:r>
          <a:r>
            <a:rPr lang="en-US" altLang="zh-TW" sz="1800" dirty="0" smtClean="0"/>
            <a:t>ADC</a:t>
          </a:r>
          <a:endParaRPr lang="zh-TW" altLang="en-US" sz="1800" dirty="0"/>
        </a:p>
      </dgm:t>
    </dgm:pt>
    <dgm:pt modelId="{3EAD479A-83BC-4AD5-B384-23C81E2C237D}" type="par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77013DBA-085A-4D77-90B9-D30EAEF1DB47}" type="sib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C517B571-92B9-41A9-9B07-600FC50306C4}">
      <dgm:prSet phldrT="[文字]" custT="1"/>
      <dgm:spPr/>
      <dgm:t>
        <a:bodyPr/>
        <a:lstStyle/>
        <a:p>
          <a:r>
            <a:rPr lang="en-US" altLang="zh-TW" sz="1800" dirty="0" smtClean="0"/>
            <a:t>ADC</a:t>
          </a:r>
          <a:r>
            <a:rPr lang="zh-TW" altLang="en-US" sz="1800" dirty="0" smtClean="0"/>
            <a:t>抓值</a:t>
          </a:r>
          <a:endParaRPr lang="zh-TW" altLang="en-US" sz="1800" dirty="0"/>
        </a:p>
      </dgm:t>
    </dgm:pt>
    <dgm:pt modelId="{F3CCD3E3-6C5B-45C0-82C6-7619BEC932B4}" type="parTrans" cxnId="{CBD5CB49-54F9-4200-833A-72BDA5F38D2F}">
      <dgm:prSet/>
      <dgm:spPr/>
      <dgm:t>
        <a:bodyPr/>
        <a:lstStyle/>
        <a:p>
          <a:endParaRPr lang="zh-TW" altLang="en-US"/>
        </a:p>
      </dgm:t>
    </dgm:pt>
    <dgm:pt modelId="{DE5A382F-74A5-48DA-AB5D-9390772A43AF}" type="sibTrans" cxnId="{CBD5CB49-54F9-4200-833A-72BDA5F38D2F}">
      <dgm:prSet/>
      <dgm:spPr/>
      <dgm:t>
        <a:bodyPr/>
        <a:lstStyle/>
        <a:p>
          <a:endParaRPr lang="zh-TW" altLang="en-US"/>
        </a:p>
      </dgm:t>
    </dgm:pt>
    <dgm:pt modelId="{2FFBC8F0-C14E-4332-BE9D-C23EA5DE9975}">
      <dgm:prSet custT="1"/>
      <dgm:spPr/>
      <dgm:t>
        <a:bodyPr/>
        <a:lstStyle/>
        <a:p>
          <a:r>
            <a:rPr lang="zh-TW" altLang="en-US" sz="1800" dirty="0" smtClean="0"/>
            <a:t>設定平台參數</a:t>
          </a:r>
          <a:endParaRPr lang="zh-TW" altLang="en-US" sz="1800" dirty="0"/>
        </a:p>
      </dgm:t>
    </dgm:pt>
    <dgm:pt modelId="{F68AA028-7C94-4E0E-B447-55EF1D233F58}" type="parTrans" cxnId="{30B9072A-869F-420F-BFED-4441E26B2977}">
      <dgm:prSet/>
      <dgm:spPr/>
      <dgm:t>
        <a:bodyPr/>
        <a:lstStyle/>
        <a:p>
          <a:endParaRPr lang="zh-TW" altLang="en-US"/>
        </a:p>
      </dgm:t>
    </dgm:pt>
    <dgm:pt modelId="{1FCD4640-B1D6-41D9-A5C6-D095604F550D}" type="sibTrans" cxnId="{30B9072A-869F-420F-BFED-4441E26B2977}">
      <dgm:prSet/>
      <dgm:spPr/>
      <dgm:t>
        <a:bodyPr/>
        <a:lstStyle/>
        <a:p>
          <a:endParaRPr lang="zh-TW" altLang="en-US"/>
        </a:p>
      </dgm:t>
    </dgm:pt>
    <dgm:pt modelId="{D3D0831B-FF32-4884-9338-EC539A7446A1}">
      <dgm:prSet phldrT="[文字]" custT="1"/>
      <dgm:spPr/>
      <dgm:t>
        <a:bodyPr/>
        <a:lstStyle/>
        <a:p>
          <a:r>
            <a:rPr lang="en-US" altLang="zh-TW" sz="2200" dirty="0" smtClean="0"/>
            <a:t>Overview</a:t>
          </a:r>
          <a:endParaRPr lang="zh-TW" altLang="en-US" sz="2200" dirty="0"/>
        </a:p>
      </dgm:t>
    </dgm:pt>
    <dgm:pt modelId="{038B9ABA-0D3B-4AF4-8EE1-05D79A04966D}" type="par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4E4C1869-7B89-4484-BFAC-628609DC9CF7}" type="sib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FF324A36-936C-47AE-8002-86239C69388A}">
      <dgm:prSet phldrT="[文字]" custT="1"/>
      <dgm:spPr/>
      <dgm:t>
        <a:bodyPr/>
        <a:lstStyle/>
        <a:p>
          <a:r>
            <a:rPr lang="zh-TW" altLang="en-US" sz="1800" dirty="0" smtClean="0"/>
            <a:t>每經過</a:t>
          </a:r>
          <a:r>
            <a:rPr lang="en-US" altLang="zh-TW" sz="1800" dirty="0" smtClean="0"/>
            <a:t>0.1</a:t>
          </a:r>
          <a:r>
            <a:rPr lang="zh-TW" altLang="en-US" sz="1800" dirty="0" smtClean="0"/>
            <a:t>秒</a:t>
          </a:r>
          <a:r>
            <a:rPr lang="en-US" altLang="zh-TW" sz="1800" dirty="0" smtClean="0"/>
            <a:t>(Timer) ADC </a:t>
          </a:r>
          <a:r>
            <a:rPr lang="zh-TW" altLang="en-US" sz="1800" dirty="0" smtClean="0"/>
            <a:t>抓值一次</a:t>
          </a:r>
          <a:endParaRPr lang="zh-TW" altLang="en-US" sz="1800" dirty="0"/>
        </a:p>
      </dgm:t>
    </dgm:pt>
    <dgm:pt modelId="{913D36FC-9AC2-44FA-A2D5-55661B686AD1}" type="par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FFDBB601-AB68-4A8E-86DD-A5CCAE2086C5}" type="sib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27C59115-D66B-476D-A0E5-2048075F866D}" type="pres">
      <dgm:prSet presAssocID="{B6C33BBE-E3D5-4ADA-9AAD-635E6FE785C6}" presName="linear" presStyleCnt="0">
        <dgm:presLayoutVars>
          <dgm:dir/>
          <dgm:animLvl val="lvl"/>
          <dgm:resizeHandles val="exact"/>
        </dgm:presLayoutVars>
      </dgm:prSet>
      <dgm:spPr/>
    </dgm:pt>
    <dgm:pt modelId="{07E07DDA-A62A-47B1-8AD5-B55F535D0209}" type="pres">
      <dgm:prSet presAssocID="{D3D0831B-FF32-4884-9338-EC539A7446A1}" presName="parentLin" presStyleCnt="0"/>
      <dgm:spPr/>
    </dgm:pt>
    <dgm:pt modelId="{10718998-5DB3-4149-BA51-360966FE8821}" type="pres">
      <dgm:prSet presAssocID="{D3D0831B-FF32-4884-9338-EC539A7446A1}" presName="parentLeftMargin" presStyleLbl="node1" presStyleIdx="0" presStyleCnt="3"/>
      <dgm:spPr/>
    </dgm:pt>
    <dgm:pt modelId="{B250C7B4-858C-4724-ABFB-B0E3EE0699CA}" type="pres">
      <dgm:prSet presAssocID="{D3D0831B-FF32-4884-9338-EC539A7446A1}" presName="parentText" presStyleLbl="node1" presStyleIdx="0" presStyleCnt="3" custScaleY="74818">
        <dgm:presLayoutVars>
          <dgm:chMax val="0"/>
          <dgm:bulletEnabled val="1"/>
        </dgm:presLayoutVars>
      </dgm:prSet>
      <dgm:spPr/>
    </dgm:pt>
    <dgm:pt modelId="{6544AD85-F969-487B-A8A5-590F57689318}" type="pres">
      <dgm:prSet presAssocID="{D3D0831B-FF32-4884-9338-EC539A7446A1}" presName="negativeSpace" presStyleCnt="0"/>
      <dgm:spPr/>
    </dgm:pt>
    <dgm:pt modelId="{0DB0DA9A-513D-414A-8108-6980FFB70F4F}" type="pres">
      <dgm:prSet presAssocID="{D3D0831B-FF32-4884-9338-EC539A7446A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401035-72A2-4657-8FA0-D248F96BF653}" type="pres">
      <dgm:prSet presAssocID="{4E4C1869-7B89-4484-BFAC-628609DC9CF7}" presName="spaceBetweenRectangles" presStyleCnt="0"/>
      <dgm:spPr/>
    </dgm:pt>
    <dgm:pt modelId="{F3466C62-1061-498D-9FE2-B63031DCB0CA}" type="pres">
      <dgm:prSet presAssocID="{B829E733-FB7A-477B-AAA1-0DD0282C2F0F}" presName="parentLin" presStyleCnt="0"/>
      <dgm:spPr/>
    </dgm:pt>
    <dgm:pt modelId="{93072DAB-3C1F-4DF6-8F44-A8B23B86C230}" type="pres">
      <dgm:prSet presAssocID="{B829E733-FB7A-477B-AAA1-0DD0282C2F0F}" presName="parentLeftMargin" presStyleLbl="node1" presStyleIdx="0" presStyleCnt="3"/>
      <dgm:spPr/>
    </dgm:pt>
    <dgm:pt modelId="{A9BFF45B-5523-4474-ADFD-40335121E159}" type="pres">
      <dgm:prSet presAssocID="{B829E733-FB7A-477B-AAA1-0DD0282C2F0F}" presName="parentText" presStyleLbl="node1" presStyleIdx="1" presStyleCnt="3" custScaleX="62320" custScaleY="7888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BA6A77-B74B-4196-B5E3-817A8F621F8E}" type="pres">
      <dgm:prSet presAssocID="{B829E733-FB7A-477B-AAA1-0DD0282C2F0F}" presName="negativeSpace" presStyleCnt="0"/>
      <dgm:spPr/>
    </dgm:pt>
    <dgm:pt modelId="{E34D3641-4CDF-4DB8-A4DF-CEBB138D7A0B}" type="pres">
      <dgm:prSet presAssocID="{B829E733-FB7A-477B-AAA1-0DD0282C2F0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850B287-C45F-45B9-951A-B5AD6150A295}" type="pres">
      <dgm:prSet presAssocID="{BB46B696-E231-440E-A3E4-2B02B91C90F0}" presName="spaceBetweenRectangles" presStyleCnt="0"/>
      <dgm:spPr/>
    </dgm:pt>
    <dgm:pt modelId="{ABD1551A-5ABF-4D00-93AA-96891D4EAB12}" type="pres">
      <dgm:prSet presAssocID="{53F79445-0396-4215-8583-B4910B7333C0}" presName="parentLin" presStyleCnt="0"/>
      <dgm:spPr/>
    </dgm:pt>
    <dgm:pt modelId="{CB4D435B-263C-4EE0-99B6-74A228383997}" type="pres">
      <dgm:prSet presAssocID="{53F79445-0396-4215-8583-B4910B7333C0}" presName="parentLeftMargin" presStyleLbl="node1" presStyleIdx="1" presStyleCnt="3"/>
      <dgm:spPr/>
    </dgm:pt>
    <dgm:pt modelId="{F48D7B68-8D87-471F-98D0-0B72C22440B0}" type="pres">
      <dgm:prSet presAssocID="{53F79445-0396-4215-8583-B4910B7333C0}" presName="parentText" presStyleLbl="node1" presStyleIdx="2" presStyleCnt="3" custScaleX="62320" custScaleY="8806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5B462D-CE4E-4595-BAE2-EDDDDFA84D37}" type="pres">
      <dgm:prSet presAssocID="{53F79445-0396-4215-8583-B4910B7333C0}" presName="negativeSpace" presStyleCnt="0"/>
      <dgm:spPr/>
    </dgm:pt>
    <dgm:pt modelId="{A14B3516-DC53-44BA-A2AF-781820BD1EC8}" type="pres">
      <dgm:prSet presAssocID="{53F79445-0396-4215-8583-B4910B7333C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3679F43-5DF5-4EA6-9C2D-22CFD8DBC1B8}" srcId="{B829E733-FB7A-477B-AAA1-0DD0282C2F0F}" destId="{E03C7EC4-127F-4AFF-B72F-BFBFB3C61297}" srcOrd="0" destOrd="0" parTransId="{3EAD479A-83BC-4AD5-B384-23C81E2C237D}" sibTransId="{77013DBA-085A-4D77-90B9-D30EAEF1DB47}"/>
    <dgm:cxn modelId="{1766A593-70D5-4302-953E-F9DC4A45D595}" type="presOf" srcId="{B829E733-FB7A-477B-AAA1-0DD0282C2F0F}" destId="{A9BFF45B-5523-4474-ADFD-40335121E159}" srcOrd="1" destOrd="0" presId="urn:microsoft.com/office/officeart/2005/8/layout/list1"/>
    <dgm:cxn modelId="{FB10C3A5-BCFF-469F-9574-0C137B740465}" type="presOf" srcId="{E03C7EC4-127F-4AFF-B72F-BFBFB3C61297}" destId="{E34D3641-4CDF-4DB8-A4DF-CEBB138D7A0B}" srcOrd="0" destOrd="0" presId="urn:microsoft.com/office/officeart/2005/8/layout/list1"/>
    <dgm:cxn modelId="{9D3745C8-19AB-4614-8535-FE582DE40DD3}" type="presOf" srcId="{B829E733-FB7A-477B-AAA1-0DD0282C2F0F}" destId="{93072DAB-3C1F-4DF6-8F44-A8B23B86C230}" srcOrd="0" destOrd="0" presId="urn:microsoft.com/office/officeart/2005/8/layout/list1"/>
    <dgm:cxn modelId="{797C5767-6A3B-4BBC-8065-A65B5E6E706F}" type="presOf" srcId="{D3D0831B-FF32-4884-9338-EC539A7446A1}" destId="{10718998-5DB3-4149-BA51-360966FE8821}" srcOrd="0" destOrd="0" presId="urn:microsoft.com/office/officeart/2005/8/layout/list1"/>
    <dgm:cxn modelId="{84A32A94-0E51-4E0A-9241-950E5C1D9233}" type="presOf" srcId="{2FFBC8F0-C14E-4332-BE9D-C23EA5DE9975}" destId="{E34D3641-4CDF-4DB8-A4DF-CEBB138D7A0B}" srcOrd="0" destOrd="1" presId="urn:microsoft.com/office/officeart/2005/8/layout/list1"/>
    <dgm:cxn modelId="{F29A7178-1011-41C8-93C9-9AA74286B036}" srcId="{D3D0831B-FF32-4884-9338-EC539A7446A1}" destId="{FF324A36-936C-47AE-8002-86239C69388A}" srcOrd="0" destOrd="0" parTransId="{913D36FC-9AC2-44FA-A2D5-55661B686AD1}" sibTransId="{FFDBB601-AB68-4A8E-86DD-A5CCAE2086C5}"/>
    <dgm:cxn modelId="{9030C4DB-62C3-4B81-AF8B-F8955630D9E1}" type="presOf" srcId="{FF324A36-936C-47AE-8002-86239C69388A}" destId="{0DB0DA9A-513D-414A-8108-6980FFB70F4F}" srcOrd="0" destOrd="0" presId="urn:microsoft.com/office/officeart/2005/8/layout/list1"/>
    <dgm:cxn modelId="{CCF59794-3FB5-4361-8421-2F8284264233}" srcId="{B6C33BBE-E3D5-4ADA-9AAD-635E6FE785C6}" destId="{D3D0831B-FF32-4884-9338-EC539A7446A1}" srcOrd="0" destOrd="0" parTransId="{038B9ABA-0D3B-4AF4-8EE1-05D79A04966D}" sibTransId="{4E4C1869-7B89-4484-BFAC-628609DC9CF7}"/>
    <dgm:cxn modelId="{7759889D-6E27-4AE4-9118-DA0A5731F208}" type="presOf" srcId="{53F79445-0396-4215-8583-B4910B7333C0}" destId="{F48D7B68-8D87-471F-98D0-0B72C22440B0}" srcOrd="1" destOrd="0" presId="urn:microsoft.com/office/officeart/2005/8/layout/list1"/>
    <dgm:cxn modelId="{B27FB28D-AF1C-4099-AFB8-6D62A3C224E9}" type="presOf" srcId="{C517B571-92B9-41A9-9B07-600FC50306C4}" destId="{A14B3516-DC53-44BA-A2AF-781820BD1EC8}" srcOrd="0" destOrd="0" presId="urn:microsoft.com/office/officeart/2005/8/layout/list1"/>
    <dgm:cxn modelId="{5F1ED7FE-02D0-4F3A-911A-09914384B2EB}" type="presOf" srcId="{B6C33BBE-E3D5-4ADA-9AAD-635E6FE785C6}" destId="{27C59115-D66B-476D-A0E5-2048075F866D}" srcOrd="0" destOrd="0" presId="urn:microsoft.com/office/officeart/2005/8/layout/list1"/>
    <dgm:cxn modelId="{93BC0E0D-FFE9-4425-9BF4-7321904F8C24}" srcId="{B6C33BBE-E3D5-4ADA-9AAD-635E6FE785C6}" destId="{53F79445-0396-4215-8583-B4910B7333C0}" srcOrd="2" destOrd="0" parTransId="{62553924-1319-43B3-994C-6CB58688B91E}" sibTransId="{00C6CA7A-50D5-4917-BD82-F52A3BEB7CEB}"/>
    <dgm:cxn modelId="{A6EDA438-2B10-4648-9D86-2FBC1871351B}" type="presOf" srcId="{D3D0831B-FF32-4884-9338-EC539A7446A1}" destId="{B250C7B4-858C-4724-ABFB-B0E3EE0699CA}" srcOrd="1" destOrd="0" presId="urn:microsoft.com/office/officeart/2005/8/layout/list1"/>
    <dgm:cxn modelId="{8C21EE3E-D24E-446C-8B1D-290036302D36}" srcId="{B6C33BBE-E3D5-4ADA-9AAD-635E6FE785C6}" destId="{B829E733-FB7A-477B-AAA1-0DD0282C2F0F}" srcOrd="1" destOrd="0" parTransId="{DE44215A-95D3-40D6-961B-14F837B36169}" sibTransId="{BB46B696-E231-440E-A3E4-2B02B91C90F0}"/>
    <dgm:cxn modelId="{CBD5CB49-54F9-4200-833A-72BDA5F38D2F}" srcId="{53F79445-0396-4215-8583-B4910B7333C0}" destId="{C517B571-92B9-41A9-9B07-600FC50306C4}" srcOrd="0" destOrd="0" parTransId="{F3CCD3E3-6C5B-45C0-82C6-7619BEC932B4}" sibTransId="{DE5A382F-74A5-48DA-AB5D-9390772A43AF}"/>
    <dgm:cxn modelId="{30B9072A-869F-420F-BFED-4441E26B2977}" srcId="{B829E733-FB7A-477B-AAA1-0DD0282C2F0F}" destId="{2FFBC8F0-C14E-4332-BE9D-C23EA5DE9975}" srcOrd="1" destOrd="0" parTransId="{F68AA028-7C94-4E0E-B447-55EF1D233F58}" sibTransId="{1FCD4640-B1D6-41D9-A5C6-D095604F550D}"/>
    <dgm:cxn modelId="{F53D3743-E595-4C44-BB70-3C6FA497594E}" type="presOf" srcId="{53F79445-0396-4215-8583-B4910B7333C0}" destId="{CB4D435B-263C-4EE0-99B6-74A228383997}" srcOrd="0" destOrd="0" presId="urn:microsoft.com/office/officeart/2005/8/layout/list1"/>
    <dgm:cxn modelId="{26A98BFF-5391-40BE-BF74-4A9A802D7D58}" type="presParOf" srcId="{27C59115-D66B-476D-A0E5-2048075F866D}" destId="{07E07DDA-A62A-47B1-8AD5-B55F535D0209}" srcOrd="0" destOrd="0" presId="urn:microsoft.com/office/officeart/2005/8/layout/list1"/>
    <dgm:cxn modelId="{AADCCF78-6D97-4DCF-8635-32C868C9BD47}" type="presParOf" srcId="{07E07DDA-A62A-47B1-8AD5-B55F535D0209}" destId="{10718998-5DB3-4149-BA51-360966FE8821}" srcOrd="0" destOrd="0" presId="urn:microsoft.com/office/officeart/2005/8/layout/list1"/>
    <dgm:cxn modelId="{9C05F517-4556-47A4-9C82-9021183BAD73}" type="presParOf" srcId="{07E07DDA-A62A-47B1-8AD5-B55F535D0209}" destId="{B250C7B4-858C-4724-ABFB-B0E3EE0699CA}" srcOrd="1" destOrd="0" presId="urn:microsoft.com/office/officeart/2005/8/layout/list1"/>
    <dgm:cxn modelId="{0A10DB17-0090-483B-92E7-9A357628F1D9}" type="presParOf" srcId="{27C59115-D66B-476D-A0E5-2048075F866D}" destId="{6544AD85-F969-487B-A8A5-590F57689318}" srcOrd="1" destOrd="0" presId="urn:microsoft.com/office/officeart/2005/8/layout/list1"/>
    <dgm:cxn modelId="{473B6EB4-ECAF-4EFB-BF3D-ECE84EB1F5BE}" type="presParOf" srcId="{27C59115-D66B-476D-A0E5-2048075F866D}" destId="{0DB0DA9A-513D-414A-8108-6980FFB70F4F}" srcOrd="2" destOrd="0" presId="urn:microsoft.com/office/officeart/2005/8/layout/list1"/>
    <dgm:cxn modelId="{4102B065-0EC0-4D6F-B20E-3D146172B0DA}" type="presParOf" srcId="{27C59115-D66B-476D-A0E5-2048075F866D}" destId="{90401035-72A2-4657-8FA0-D248F96BF653}" srcOrd="3" destOrd="0" presId="urn:microsoft.com/office/officeart/2005/8/layout/list1"/>
    <dgm:cxn modelId="{6982E653-FBB9-4475-B69B-C102F82AD873}" type="presParOf" srcId="{27C59115-D66B-476D-A0E5-2048075F866D}" destId="{F3466C62-1061-498D-9FE2-B63031DCB0CA}" srcOrd="4" destOrd="0" presId="urn:microsoft.com/office/officeart/2005/8/layout/list1"/>
    <dgm:cxn modelId="{5BA57F8A-0160-4673-9FFA-96A0A1EEA776}" type="presParOf" srcId="{F3466C62-1061-498D-9FE2-B63031DCB0CA}" destId="{93072DAB-3C1F-4DF6-8F44-A8B23B86C230}" srcOrd="0" destOrd="0" presId="urn:microsoft.com/office/officeart/2005/8/layout/list1"/>
    <dgm:cxn modelId="{2D9EB60B-2732-484C-970B-A27EA324325A}" type="presParOf" srcId="{F3466C62-1061-498D-9FE2-B63031DCB0CA}" destId="{A9BFF45B-5523-4474-ADFD-40335121E159}" srcOrd="1" destOrd="0" presId="urn:microsoft.com/office/officeart/2005/8/layout/list1"/>
    <dgm:cxn modelId="{175EA450-3D88-4BEC-94FA-0791705E7111}" type="presParOf" srcId="{27C59115-D66B-476D-A0E5-2048075F866D}" destId="{2EBA6A77-B74B-4196-B5E3-817A8F621F8E}" srcOrd="5" destOrd="0" presId="urn:microsoft.com/office/officeart/2005/8/layout/list1"/>
    <dgm:cxn modelId="{346BD585-4153-437C-BC6F-E21893723D8F}" type="presParOf" srcId="{27C59115-D66B-476D-A0E5-2048075F866D}" destId="{E34D3641-4CDF-4DB8-A4DF-CEBB138D7A0B}" srcOrd="6" destOrd="0" presId="urn:microsoft.com/office/officeart/2005/8/layout/list1"/>
    <dgm:cxn modelId="{2E1D535F-ED86-4249-9EEA-010B73F48D12}" type="presParOf" srcId="{27C59115-D66B-476D-A0E5-2048075F866D}" destId="{D850B287-C45F-45B9-951A-B5AD6150A295}" srcOrd="7" destOrd="0" presId="urn:microsoft.com/office/officeart/2005/8/layout/list1"/>
    <dgm:cxn modelId="{F0DE09F7-8D72-45EF-B124-2C8DACCE83E6}" type="presParOf" srcId="{27C59115-D66B-476D-A0E5-2048075F866D}" destId="{ABD1551A-5ABF-4D00-93AA-96891D4EAB12}" srcOrd="8" destOrd="0" presId="urn:microsoft.com/office/officeart/2005/8/layout/list1"/>
    <dgm:cxn modelId="{0E8A96EC-EC28-49D3-B881-65244C0B92C6}" type="presParOf" srcId="{ABD1551A-5ABF-4D00-93AA-96891D4EAB12}" destId="{CB4D435B-263C-4EE0-99B6-74A228383997}" srcOrd="0" destOrd="0" presId="urn:microsoft.com/office/officeart/2005/8/layout/list1"/>
    <dgm:cxn modelId="{BDFB45CC-49D0-440B-AC16-956707AE20F4}" type="presParOf" srcId="{ABD1551A-5ABF-4D00-93AA-96891D4EAB12}" destId="{F48D7B68-8D87-471F-98D0-0B72C22440B0}" srcOrd="1" destOrd="0" presId="urn:microsoft.com/office/officeart/2005/8/layout/list1"/>
    <dgm:cxn modelId="{6684111F-C6A2-4D7C-B747-4CEA241749DF}" type="presParOf" srcId="{27C59115-D66B-476D-A0E5-2048075F866D}" destId="{935B462D-CE4E-4595-BAE2-EDDDDFA84D37}" srcOrd="9" destOrd="0" presId="urn:microsoft.com/office/officeart/2005/8/layout/list1"/>
    <dgm:cxn modelId="{343554FF-A4B4-4B0F-A457-2266A6CEDCC7}" type="presParOf" srcId="{27C59115-D66B-476D-A0E5-2048075F866D}" destId="{A14B3516-DC53-44BA-A2AF-781820BD1EC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7FFD074-27F6-4C59-8F2A-89871ECC18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49A7129-99EF-4B65-826D-8636393A4316}">
      <dgm:prSet phldrT="[文字]"/>
      <dgm:spPr/>
      <dgm:t>
        <a:bodyPr/>
        <a:lstStyle/>
        <a:p>
          <a:r>
            <a:rPr lang="zh-TW" altLang="en-US" dirty="0" smtClean="0"/>
            <a:t>紅外線發射接收器</a:t>
          </a:r>
          <a:endParaRPr lang="zh-TW" altLang="en-US" dirty="0"/>
        </a:p>
      </dgm:t>
    </dgm:pt>
    <dgm:pt modelId="{E0263100-D2B8-4753-BB0D-7BBBD5278299}" type="parTrans" cxnId="{72C52287-8A5B-4D22-8803-72AC420DF977}">
      <dgm:prSet/>
      <dgm:spPr/>
      <dgm:t>
        <a:bodyPr/>
        <a:lstStyle/>
        <a:p>
          <a:endParaRPr lang="zh-TW" altLang="en-US"/>
        </a:p>
      </dgm:t>
    </dgm:pt>
    <dgm:pt modelId="{149BF2E8-4A85-44FE-8B6C-815EE4B88F69}" type="sibTrans" cxnId="{72C52287-8A5B-4D22-8803-72AC420DF977}">
      <dgm:prSet/>
      <dgm:spPr/>
      <dgm:t>
        <a:bodyPr/>
        <a:lstStyle/>
        <a:p>
          <a:endParaRPr lang="zh-TW" altLang="en-US"/>
        </a:p>
      </dgm:t>
    </dgm:pt>
    <dgm:pt modelId="{9A9ADD75-A80D-4464-B6FB-200F9AB0950F}">
      <dgm:prSet phldrT="[文字]"/>
      <dgm:spPr/>
      <dgm:t>
        <a:bodyPr/>
        <a:lstStyle/>
        <a:p>
          <a:r>
            <a:rPr lang="en-US" altLang="zh-TW" dirty="0" err="1" smtClean="0"/>
            <a:t>ir.c</a:t>
          </a:r>
          <a:endParaRPr lang="zh-TW" altLang="en-US" dirty="0"/>
        </a:p>
      </dgm:t>
    </dgm:pt>
    <dgm:pt modelId="{98AE5B81-0D4C-4289-88CF-00B5B35A938A}" type="parTrans" cxnId="{CD752D7A-BA53-4E16-A66F-52829A577D8B}">
      <dgm:prSet/>
      <dgm:spPr/>
      <dgm:t>
        <a:bodyPr/>
        <a:lstStyle/>
        <a:p>
          <a:endParaRPr lang="zh-TW" altLang="en-US"/>
        </a:p>
      </dgm:t>
    </dgm:pt>
    <dgm:pt modelId="{AE62BFF2-A332-4C6E-8EB1-7C90DD8F0027}" type="sibTrans" cxnId="{CD752D7A-BA53-4E16-A66F-52829A577D8B}">
      <dgm:prSet/>
      <dgm:spPr/>
      <dgm:t>
        <a:bodyPr/>
        <a:lstStyle/>
        <a:p>
          <a:endParaRPr lang="zh-TW" altLang="en-US"/>
        </a:p>
      </dgm:t>
    </dgm:pt>
    <dgm:pt modelId="{5D8AE4CC-0BDA-4FDC-8329-6916B109E09B}">
      <dgm:prSet phldrT="[文字]"/>
      <dgm:spPr/>
      <dgm:t>
        <a:bodyPr/>
        <a:lstStyle/>
        <a:p>
          <a:r>
            <a:rPr lang="en-US" altLang="zh-TW" dirty="0" smtClean="0"/>
            <a:t>PWM0P2_IRQ.c</a:t>
          </a:r>
          <a:endParaRPr lang="zh-TW" altLang="en-US" dirty="0"/>
        </a:p>
      </dgm:t>
    </dgm:pt>
    <dgm:pt modelId="{5447EE3D-24EE-4029-839A-9454209FC745}" type="parTrans" cxnId="{B194D286-0877-4766-AB80-D806F0E8DD24}">
      <dgm:prSet/>
      <dgm:spPr/>
      <dgm:t>
        <a:bodyPr/>
        <a:lstStyle/>
        <a:p>
          <a:endParaRPr lang="zh-TW" altLang="en-US"/>
        </a:p>
      </dgm:t>
    </dgm:pt>
    <dgm:pt modelId="{66CB3D00-63E8-4EFD-ABA5-938F1AAC7950}" type="sibTrans" cxnId="{B194D286-0877-4766-AB80-D806F0E8DD24}">
      <dgm:prSet/>
      <dgm:spPr/>
      <dgm:t>
        <a:bodyPr/>
        <a:lstStyle/>
        <a:p>
          <a:endParaRPr lang="zh-TW" altLang="en-US"/>
        </a:p>
      </dgm:t>
    </dgm:pt>
    <dgm:pt modelId="{F22B553F-CD85-4BD2-9182-F42F3DAF72A1}" type="pres">
      <dgm:prSet presAssocID="{E7FFD074-27F6-4C59-8F2A-89871ECC18EE}" presName="linear" presStyleCnt="0">
        <dgm:presLayoutVars>
          <dgm:animLvl val="lvl"/>
          <dgm:resizeHandles val="exact"/>
        </dgm:presLayoutVars>
      </dgm:prSet>
      <dgm:spPr/>
    </dgm:pt>
    <dgm:pt modelId="{AF022AC8-EBF2-4556-BD95-5F14524B7EE5}" type="pres">
      <dgm:prSet presAssocID="{D49A7129-99EF-4B65-826D-8636393A4316}" presName="parentText" presStyleLbl="node1" presStyleIdx="0" presStyleCnt="1" custLinFactX="89375" custLinFactNeighborX="100000" custLinFactNeighborY="-2903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DFDCB2B-3368-4A0E-8536-5BF0AFBF89FF}" type="pres">
      <dgm:prSet presAssocID="{D49A7129-99EF-4B65-826D-8636393A43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2C52287-8A5B-4D22-8803-72AC420DF977}" srcId="{E7FFD074-27F6-4C59-8F2A-89871ECC18EE}" destId="{D49A7129-99EF-4B65-826D-8636393A4316}" srcOrd="0" destOrd="0" parTransId="{E0263100-D2B8-4753-BB0D-7BBBD5278299}" sibTransId="{149BF2E8-4A85-44FE-8B6C-815EE4B88F69}"/>
    <dgm:cxn modelId="{218F1A70-74F3-45BF-8013-3954D03F31EF}" type="presOf" srcId="{9A9ADD75-A80D-4464-B6FB-200F9AB0950F}" destId="{7DFDCB2B-3368-4A0E-8536-5BF0AFBF89FF}" srcOrd="0" destOrd="0" presId="urn:microsoft.com/office/officeart/2005/8/layout/vList2"/>
    <dgm:cxn modelId="{0B51D65F-B1F7-431D-9260-F5B5C33E64FE}" type="presOf" srcId="{E7FFD074-27F6-4C59-8F2A-89871ECC18EE}" destId="{F22B553F-CD85-4BD2-9182-F42F3DAF72A1}" srcOrd="0" destOrd="0" presId="urn:microsoft.com/office/officeart/2005/8/layout/vList2"/>
    <dgm:cxn modelId="{E99A4D4F-2B73-46A4-9343-45B23B6FD846}" type="presOf" srcId="{5D8AE4CC-0BDA-4FDC-8329-6916B109E09B}" destId="{7DFDCB2B-3368-4A0E-8536-5BF0AFBF89FF}" srcOrd="0" destOrd="1" presId="urn:microsoft.com/office/officeart/2005/8/layout/vList2"/>
    <dgm:cxn modelId="{B194D286-0877-4766-AB80-D806F0E8DD24}" srcId="{D49A7129-99EF-4B65-826D-8636393A4316}" destId="{5D8AE4CC-0BDA-4FDC-8329-6916B109E09B}" srcOrd="1" destOrd="0" parTransId="{5447EE3D-24EE-4029-839A-9454209FC745}" sibTransId="{66CB3D00-63E8-4EFD-ABA5-938F1AAC7950}"/>
    <dgm:cxn modelId="{CD752D7A-BA53-4E16-A66F-52829A577D8B}" srcId="{D49A7129-99EF-4B65-826D-8636393A4316}" destId="{9A9ADD75-A80D-4464-B6FB-200F9AB0950F}" srcOrd="0" destOrd="0" parTransId="{98AE5B81-0D4C-4289-88CF-00B5B35A938A}" sibTransId="{AE62BFF2-A332-4C6E-8EB1-7C90DD8F0027}"/>
    <dgm:cxn modelId="{F230EACA-3898-4854-B000-3EB62B149CB4}" type="presOf" srcId="{D49A7129-99EF-4B65-826D-8636393A4316}" destId="{AF022AC8-EBF2-4556-BD95-5F14524B7EE5}" srcOrd="0" destOrd="0" presId="urn:microsoft.com/office/officeart/2005/8/layout/vList2"/>
    <dgm:cxn modelId="{A6460D62-065C-4E6D-BDC0-B459C91534E7}" type="presParOf" srcId="{F22B553F-CD85-4BD2-9182-F42F3DAF72A1}" destId="{AF022AC8-EBF2-4556-BD95-5F14524B7EE5}" srcOrd="0" destOrd="0" presId="urn:microsoft.com/office/officeart/2005/8/layout/vList2"/>
    <dgm:cxn modelId="{B0FCDAA3-49AC-4E9B-8E02-4D5001C64EC7}" type="presParOf" srcId="{F22B553F-CD85-4BD2-9182-F42F3DAF72A1}" destId="{7DFDCB2B-3368-4A0E-8536-5BF0AFBF89F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64FDF2-97EE-4E9F-B7E2-F6BCDA13C834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DCFAEFE-14CE-4479-855E-17C7B497802F}">
      <dgm:prSet phldrT="[文字]" custT="1"/>
      <dgm:spPr/>
      <dgm:t>
        <a:bodyPr anchor="b"/>
        <a:lstStyle/>
        <a:p>
          <a:r>
            <a:rPr lang="zh-TW" altLang="en-US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使用說明</a:t>
          </a:r>
          <a:endParaRPr lang="zh-TW" altLang="en-US" sz="2800" dirty="0">
            <a:solidFill>
              <a:srgbClr val="000000"/>
            </a:solidFill>
            <a:latin typeface="Calibri" panose="020F0502020204030204" pitchFamily="34" charset="0"/>
            <a:ea typeface="Microsoft YaHei" panose="020B0503020204020204" pitchFamily="34" charset="-122"/>
          </a:endParaRPr>
        </a:p>
      </dgm:t>
    </dgm:pt>
    <dgm:pt modelId="{BB9404D0-FAFF-4DCA-A9D7-6F142B223161}" type="parTrans" cxnId="{C922231B-A38C-43A1-A159-565A27AEA6FB}">
      <dgm:prSet/>
      <dgm:spPr/>
      <dgm:t>
        <a:bodyPr/>
        <a:lstStyle/>
        <a:p>
          <a:endParaRPr lang="zh-TW" altLang="en-US"/>
        </a:p>
      </dgm:t>
    </dgm:pt>
    <dgm:pt modelId="{0376CDD7-17CB-4FF0-BCE1-FE94C6CFCA60}" type="sibTrans" cxnId="{C922231B-A38C-43A1-A159-565A27AEA6FB}">
      <dgm:prSet/>
      <dgm:spPr/>
      <dgm:t>
        <a:bodyPr/>
        <a:lstStyle/>
        <a:p>
          <a:endParaRPr lang="zh-TW" altLang="en-US"/>
        </a:p>
      </dgm:t>
    </dgm:pt>
    <dgm:pt modelId="{76A49E58-2942-4192-89EF-8C05D00D71CC}">
      <dgm:prSet phldrT="[文字]" custT="1"/>
      <dgm:spPr/>
      <dgm:t>
        <a:bodyPr anchor="b"/>
        <a:lstStyle/>
        <a:p>
          <a:r>
            <a:rPr lang="zh-TW" altLang="en-US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各模組程式</a:t>
          </a:r>
          <a:endParaRPr lang="zh-TW" altLang="en-US" sz="2800" dirty="0"/>
        </a:p>
      </dgm:t>
    </dgm:pt>
    <dgm:pt modelId="{54A95ECD-0F0D-4C50-BA5B-C051C4A04B99}" type="parTrans" cxnId="{43E40F10-ACAC-4CE2-88E5-7315441B5DDB}">
      <dgm:prSet/>
      <dgm:spPr/>
      <dgm:t>
        <a:bodyPr/>
        <a:lstStyle/>
        <a:p>
          <a:endParaRPr lang="zh-TW" altLang="en-US"/>
        </a:p>
      </dgm:t>
    </dgm:pt>
    <dgm:pt modelId="{EFBFFC7E-1DC4-48C4-A24D-C0883550B7EA}" type="sibTrans" cxnId="{43E40F10-ACAC-4CE2-88E5-7315441B5DDB}">
      <dgm:prSet/>
      <dgm:spPr/>
      <dgm:t>
        <a:bodyPr/>
        <a:lstStyle/>
        <a:p>
          <a:endParaRPr lang="zh-TW" altLang="en-US"/>
        </a:p>
      </dgm:t>
    </dgm:pt>
    <dgm:pt modelId="{2C542330-63AD-4280-9F70-95CC70185B92}">
      <dgm:prSet phldrT="[文字]" custT="1"/>
      <dgm:spPr/>
      <dgm:t>
        <a:bodyPr anchor="b"/>
        <a:lstStyle/>
        <a:p>
          <a:r>
            <a:rPr lang="zh-TW" altLang="en-US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通訊架構</a:t>
          </a:r>
          <a:r>
            <a: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(I2C, TID)</a:t>
          </a:r>
          <a:endParaRPr lang="zh-TW" altLang="en-US" sz="2800" dirty="0"/>
        </a:p>
      </dgm:t>
    </dgm:pt>
    <dgm:pt modelId="{499250CE-6B70-4A8A-AF9D-4FE6E2F0926B}" type="parTrans" cxnId="{755D97D1-9F21-4A60-835C-3282A21C0967}">
      <dgm:prSet/>
      <dgm:spPr/>
      <dgm:t>
        <a:bodyPr/>
        <a:lstStyle/>
        <a:p>
          <a:endParaRPr lang="zh-TW" altLang="en-US"/>
        </a:p>
      </dgm:t>
    </dgm:pt>
    <dgm:pt modelId="{5AFDD130-243A-49B2-97F7-BDFA64631EFD}" type="sibTrans" cxnId="{755D97D1-9F21-4A60-835C-3282A21C0967}">
      <dgm:prSet/>
      <dgm:spPr/>
      <dgm:t>
        <a:bodyPr/>
        <a:lstStyle/>
        <a:p>
          <a:endParaRPr lang="zh-TW" altLang="en-US"/>
        </a:p>
      </dgm:t>
    </dgm:pt>
    <dgm:pt modelId="{F8D21FE1-92CB-4A2F-BD3C-705CAD3D581C}" type="pres">
      <dgm:prSet presAssocID="{2864FDF2-97EE-4E9F-B7E2-F6BCDA13C834}" presName="Name0" presStyleCnt="0">
        <dgm:presLayoutVars>
          <dgm:dir/>
          <dgm:animLvl val="lvl"/>
          <dgm:resizeHandles val="exact"/>
        </dgm:presLayoutVars>
      </dgm:prSet>
      <dgm:spPr/>
    </dgm:pt>
    <dgm:pt modelId="{CD52B8A7-933C-4DF8-B2BC-566C3BC4A79C}" type="pres">
      <dgm:prSet presAssocID="{7DCFAEFE-14CE-4479-855E-17C7B497802F}" presName="Name8" presStyleCnt="0"/>
      <dgm:spPr/>
    </dgm:pt>
    <dgm:pt modelId="{0887B144-AAD8-48B7-ACBA-0EF811217BA3}" type="pres">
      <dgm:prSet presAssocID="{7DCFAEFE-14CE-4479-855E-17C7B497802F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EF80C9-19AE-45FA-B83C-A2FFBC5C0A16}" type="pres">
      <dgm:prSet presAssocID="{7DCFAEFE-14CE-4479-855E-17C7B497802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AB34E1-F94E-466E-8100-7F90C04375BC}" type="pres">
      <dgm:prSet presAssocID="{76A49E58-2942-4192-89EF-8C05D00D71CC}" presName="Name8" presStyleCnt="0"/>
      <dgm:spPr/>
    </dgm:pt>
    <dgm:pt modelId="{77F189D3-CAEF-4359-B370-8C61A1649A5A}" type="pres">
      <dgm:prSet presAssocID="{76A49E58-2942-4192-89EF-8C05D00D71CC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9161AC-8924-4AB4-B50B-2F10F27E99B4}" type="pres">
      <dgm:prSet presAssocID="{76A49E58-2942-4192-89EF-8C05D00D71C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EF3226-9A31-4C0F-A369-828616CB9583}" type="pres">
      <dgm:prSet presAssocID="{2C542330-63AD-4280-9F70-95CC70185B92}" presName="Name8" presStyleCnt="0"/>
      <dgm:spPr/>
    </dgm:pt>
    <dgm:pt modelId="{EB2A5D7D-3445-45E2-B6C2-0ADFAAE84C77}" type="pres">
      <dgm:prSet presAssocID="{2C542330-63AD-4280-9F70-95CC70185B92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894485-F7B4-4F42-9D25-3B38B04AF198}" type="pres">
      <dgm:prSet presAssocID="{2C542330-63AD-4280-9F70-95CC70185B9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55D97D1-9F21-4A60-835C-3282A21C0967}" srcId="{2864FDF2-97EE-4E9F-B7E2-F6BCDA13C834}" destId="{2C542330-63AD-4280-9F70-95CC70185B92}" srcOrd="2" destOrd="0" parTransId="{499250CE-6B70-4A8A-AF9D-4FE6E2F0926B}" sibTransId="{5AFDD130-243A-49B2-97F7-BDFA64631EFD}"/>
    <dgm:cxn modelId="{64A49030-B7D9-4A6D-ADDD-FC53B33BF776}" type="presOf" srcId="{7DCFAEFE-14CE-4479-855E-17C7B497802F}" destId="{0887B144-AAD8-48B7-ACBA-0EF811217BA3}" srcOrd="0" destOrd="0" presId="urn:microsoft.com/office/officeart/2005/8/layout/pyramid1"/>
    <dgm:cxn modelId="{9A863EB2-D50F-4FC9-8918-1CAF7A50D185}" type="presOf" srcId="{2C542330-63AD-4280-9F70-95CC70185B92}" destId="{EB2A5D7D-3445-45E2-B6C2-0ADFAAE84C77}" srcOrd="0" destOrd="0" presId="urn:microsoft.com/office/officeart/2005/8/layout/pyramid1"/>
    <dgm:cxn modelId="{83067245-FF1F-4C80-BA6F-807218A16CE3}" type="presOf" srcId="{76A49E58-2942-4192-89EF-8C05D00D71CC}" destId="{77F189D3-CAEF-4359-B370-8C61A1649A5A}" srcOrd="0" destOrd="0" presId="urn:microsoft.com/office/officeart/2005/8/layout/pyramid1"/>
    <dgm:cxn modelId="{4334EA2F-45B3-4DEB-A85B-FCB046853B5F}" type="presOf" srcId="{2C542330-63AD-4280-9F70-95CC70185B92}" destId="{DE894485-F7B4-4F42-9D25-3B38B04AF198}" srcOrd="1" destOrd="0" presId="urn:microsoft.com/office/officeart/2005/8/layout/pyramid1"/>
    <dgm:cxn modelId="{95094572-857B-482D-BDA9-208E1769FE50}" type="presOf" srcId="{2864FDF2-97EE-4E9F-B7E2-F6BCDA13C834}" destId="{F8D21FE1-92CB-4A2F-BD3C-705CAD3D581C}" srcOrd="0" destOrd="0" presId="urn:microsoft.com/office/officeart/2005/8/layout/pyramid1"/>
    <dgm:cxn modelId="{E7EB12FE-8236-4589-9A7D-6AE9E6167A11}" type="presOf" srcId="{7DCFAEFE-14CE-4479-855E-17C7B497802F}" destId="{93EF80C9-19AE-45FA-B83C-A2FFBC5C0A16}" srcOrd="1" destOrd="0" presId="urn:microsoft.com/office/officeart/2005/8/layout/pyramid1"/>
    <dgm:cxn modelId="{8AC1F3AD-07D3-45D0-AA79-167FB819D229}" type="presOf" srcId="{76A49E58-2942-4192-89EF-8C05D00D71CC}" destId="{D39161AC-8924-4AB4-B50B-2F10F27E99B4}" srcOrd="1" destOrd="0" presId="urn:microsoft.com/office/officeart/2005/8/layout/pyramid1"/>
    <dgm:cxn modelId="{43E40F10-ACAC-4CE2-88E5-7315441B5DDB}" srcId="{2864FDF2-97EE-4E9F-B7E2-F6BCDA13C834}" destId="{76A49E58-2942-4192-89EF-8C05D00D71CC}" srcOrd="1" destOrd="0" parTransId="{54A95ECD-0F0D-4C50-BA5B-C051C4A04B99}" sibTransId="{EFBFFC7E-1DC4-48C4-A24D-C0883550B7EA}"/>
    <dgm:cxn modelId="{C922231B-A38C-43A1-A159-565A27AEA6FB}" srcId="{2864FDF2-97EE-4E9F-B7E2-F6BCDA13C834}" destId="{7DCFAEFE-14CE-4479-855E-17C7B497802F}" srcOrd="0" destOrd="0" parTransId="{BB9404D0-FAFF-4DCA-A9D7-6F142B223161}" sibTransId="{0376CDD7-17CB-4FF0-BCE1-FE94C6CFCA60}"/>
    <dgm:cxn modelId="{5B5B85F4-D97D-49FF-A144-2BFE767F15D8}" type="presParOf" srcId="{F8D21FE1-92CB-4A2F-BD3C-705CAD3D581C}" destId="{CD52B8A7-933C-4DF8-B2BC-566C3BC4A79C}" srcOrd="0" destOrd="0" presId="urn:microsoft.com/office/officeart/2005/8/layout/pyramid1"/>
    <dgm:cxn modelId="{8D291D5A-7359-48EE-9F36-ED953D45046E}" type="presParOf" srcId="{CD52B8A7-933C-4DF8-B2BC-566C3BC4A79C}" destId="{0887B144-AAD8-48B7-ACBA-0EF811217BA3}" srcOrd="0" destOrd="0" presId="urn:microsoft.com/office/officeart/2005/8/layout/pyramid1"/>
    <dgm:cxn modelId="{C2AC2FBE-5F00-494D-BDA8-EDF5C20C1AD3}" type="presParOf" srcId="{CD52B8A7-933C-4DF8-B2BC-566C3BC4A79C}" destId="{93EF80C9-19AE-45FA-B83C-A2FFBC5C0A16}" srcOrd="1" destOrd="0" presId="urn:microsoft.com/office/officeart/2005/8/layout/pyramid1"/>
    <dgm:cxn modelId="{3D122F02-572A-4FA3-9B82-39E9B129E3C9}" type="presParOf" srcId="{F8D21FE1-92CB-4A2F-BD3C-705CAD3D581C}" destId="{AAAB34E1-F94E-466E-8100-7F90C04375BC}" srcOrd="1" destOrd="0" presId="urn:microsoft.com/office/officeart/2005/8/layout/pyramid1"/>
    <dgm:cxn modelId="{5B93BA18-9DA1-45DF-BB23-FA609AC67C70}" type="presParOf" srcId="{AAAB34E1-F94E-466E-8100-7F90C04375BC}" destId="{77F189D3-CAEF-4359-B370-8C61A1649A5A}" srcOrd="0" destOrd="0" presId="urn:microsoft.com/office/officeart/2005/8/layout/pyramid1"/>
    <dgm:cxn modelId="{74877387-0C2E-4521-9C3D-E3D42D164ABC}" type="presParOf" srcId="{AAAB34E1-F94E-466E-8100-7F90C04375BC}" destId="{D39161AC-8924-4AB4-B50B-2F10F27E99B4}" srcOrd="1" destOrd="0" presId="urn:microsoft.com/office/officeart/2005/8/layout/pyramid1"/>
    <dgm:cxn modelId="{36C8C9EF-807B-49B8-BCFC-49B92C7E8065}" type="presParOf" srcId="{F8D21FE1-92CB-4A2F-BD3C-705CAD3D581C}" destId="{91EF3226-9A31-4C0F-A369-828616CB9583}" srcOrd="2" destOrd="0" presId="urn:microsoft.com/office/officeart/2005/8/layout/pyramid1"/>
    <dgm:cxn modelId="{D4F50494-C85E-4BA1-A7C9-D2A192ACE3AB}" type="presParOf" srcId="{91EF3226-9A31-4C0F-A369-828616CB9583}" destId="{EB2A5D7D-3445-45E2-B6C2-0ADFAAE84C77}" srcOrd="0" destOrd="0" presId="urn:microsoft.com/office/officeart/2005/8/layout/pyramid1"/>
    <dgm:cxn modelId="{47A89161-E9B9-41E5-BB3E-A443D160F738}" type="presParOf" srcId="{91EF3226-9A31-4C0F-A369-828616CB9583}" destId="{DE894485-F7B4-4F42-9D25-3B38B04AF19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6C33BBE-E3D5-4ADA-9AAD-635E6FE785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829E733-FB7A-477B-AAA1-0DD0282C2F0F}">
      <dgm:prSet phldrT="[文字]" custT="1"/>
      <dgm:spPr/>
      <dgm:t>
        <a:bodyPr/>
        <a:lstStyle/>
        <a:p>
          <a:r>
            <a:rPr lang="en-US" altLang="zh-TW" sz="2200" dirty="0" err="1" smtClean="0"/>
            <a:t>IR_init</a:t>
          </a:r>
          <a:endParaRPr lang="zh-TW" altLang="en-US" sz="2200" dirty="0"/>
        </a:p>
      </dgm:t>
    </dgm:pt>
    <dgm:pt modelId="{DE44215A-95D3-40D6-961B-14F837B36169}" type="par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BB46B696-E231-440E-A3E4-2B02B91C90F0}" type="sib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53F79445-0396-4215-8583-B4910B7333C0}">
      <dgm:prSet phldrT="[文字]" custT="1"/>
      <dgm:spPr/>
      <dgm:t>
        <a:bodyPr/>
        <a:lstStyle/>
        <a:p>
          <a:r>
            <a:rPr lang="en-US" altLang="zh-TW" sz="2200" dirty="0" err="1" smtClean="0"/>
            <a:t>IR_control</a:t>
          </a:r>
          <a:endParaRPr lang="zh-TW" altLang="en-US" sz="2200" dirty="0"/>
        </a:p>
      </dgm:t>
    </dgm:pt>
    <dgm:pt modelId="{62553924-1319-43B3-994C-6CB58688B91E}" type="parTrans" cxnId="{93BC0E0D-FFE9-4425-9BF4-7321904F8C24}">
      <dgm:prSet/>
      <dgm:spPr/>
      <dgm:t>
        <a:bodyPr/>
        <a:lstStyle/>
        <a:p>
          <a:endParaRPr lang="zh-TW" altLang="en-US"/>
        </a:p>
      </dgm:t>
    </dgm:pt>
    <dgm:pt modelId="{00C6CA7A-50D5-4917-BD82-F52A3BEB7CEB}" type="sibTrans" cxnId="{93BC0E0D-FFE9-4425-9BF4-7321904F8C24}">
      <dgm:prSet/>
      <dgm:spPr/>
      <dgm:t>
        <a:bodyPr/>
        <a:lstStyle/>
        <a:p>
          <a:endParaRPr lang="zh-TW" altLang="en-US"/>
        </a:p>
      </dgm:t>
    </dgm:pt>
    <dgm:pt modelId="{E03C7EC4-127F-4AFF-B72F-BFBFB3C61297}">
      <dgm:prSet custT="1"/>
      <dgm:spPr/>
      <dgm:t>
        <a:bodyPr/>
        <a:lstStyle/>
        <a:p>
          <a:r>
            <a:rPr lang="zh-TW" altLang="en-US" sz="1800" dirty="0" smtClean="0"/>
            <a:t>設定</a:t>
          </a:r>
          <a:r>
            <a:rPr lang="en-US" altLang="zh-TW" sz="1800" dirty="0" smtClean="0"/>
            <a:t>ADC</a:t>
          </a:r>
          <a:endParaRPr lang="zh-TW" altLang="en-US" sz="1800" dirty="0"/>
        </a:p>
      </dgm:t>
    </dgm:pt>
    <dgm:pt modelId="{3EAD479A-83BC-4AD5-B384-23C81E2C237D}" type="par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77013DBA-085A-4D77-90B9-D30EAEF1DB47}" type="sib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C517B571-92B9-41A9-9B07-600FC50306C4}">
      <dgm:prSet phldrT="[文字]" custT="1"/>
      <dgm:spPr/>
      <dgm:t>
        <a:bodyPr/>
        <a:lstStyle/>
        <a:p>
          <a:r>
            <a:rPr lang="zh-TW" altLang="en-US" sz="1800" dirty="0" smtClean="0"/>
            <a:t>每</a:t>
          </a:r>
          <a:r>
            <a:rPr lang="en-US" altLang="zh-TW" sz="1800" dirty="0" smtClean="0"/>
            <a:t>0.1</a:t>
          </a:r>
          <a:r>
            <a:rPr lang="zh-TW" altLang="en-US" sz="1800" dirty="0" smtClean="0"/>
            <a:t>秒檢查是否要用</a:t>
          </a:r>
          <a:r>
            <a:rPr lang="en-US" altLang="zh-TW" sz="1800" dirty="0" smtClean="0"/>
            <a:t>PWM</a:t>
          </a:r>
          <a:r>
            <a:rPr lang="zh-TW" altLang="en-US" sz="1800" dirty="0" smtClean="0"/>
            <a:t>發送紅外線訊號</a:t>
          </a:r>
          <a:endParaRPr lang="zh-TW" altLang="en-US" sz="1800" dirty="0"/>
        </a:p>
      </dgm:t>
    </dgm:pt>
    <dgm:pt modelId="{F3CCD3E3-6C5B-45C0-82C6-7619BEC932B4}" type="parTrans" cxnId="{CBD5CB49-54F9-4200-833A-72BDA5F38D2F}">
      <dgm:prSet/>
      <dgm:spPr/>
      <dgm:t>
        <a:bodyPr/>
        <a:lstStyle/>
        <a:p>
          <a:endParaRPr lang="zh-TW" altLang="en-US"/>
        </a:p>
      </dgm:t>
    </dgm:pt>
    <dgm:pt modelId="{DE5A382F-74A5-48DA-AB5D-9390772A43AF}" type="sibTrans" cxnId="{CBD5CB49-54F9-4200-833A-72BDA5F38D2F}">
      <dgm:prSet/>
      <dgm:spPr/>
      <dgm:t>
        <a:bodyPr/>
        <a:lstStyle/>
        <a:p>
          <a:endParaRPr lang="zh-TW" altLang="en-US"/>
        </a:p>
      </dgm:t>
    </dgm:pt>
    <dgm:pt modelId="{2FFBC8F0-C14E-4332-BE9D-C23EA5DE9975}">
      <dgm:prSet custT="1"/>
      <dgm:spPr/>
      <dgm:t>
        <a:bodyPr/>
        <a:lstStyle/>
        <a:p>
          <a:r>
            <a:rPr lang="zh-TW" altLang="en-US" sz="1800" dirty="0" smtClean="0"/>
            <a:t>設定平台參數</a:t>
          </a:r>
          <a:endParaRPr lang="zh-TW" altLang="en-US" sz="1800" dirty="0"/>
        </a:p>
      </dgm:t>
    </dgm:pt>
    <dgm:pt modelId="{F68AA028-7C94-4E0E-B447-55EF1D233F58}" type="parTrans" cxnId="{30B9072A-869F-420F-BFED-4441E26B2977}">
      <dgm:prSet/>
      <dgm:spPr/>
      <dgm:t>
        <a:bodyPr/>
        <a:lstStyle/>
        <a:p>
          <a:endParaRPr lang="zh-TW" altLang="en-US"/>
        </a:p>
      </dgm:t>
    </dgm:pt>
    <dgm:pt modelId="{1FCD4640-B1D6-41D9-A5C6-D095604F550D}" type="sibTrans" cxnId="{30B9072A-869F-420F-BFED-4441E26B2977}">
      <dgm:prSet/>
      <dgm:spPr/>
      <dgm:t>
        <a:bodyPr/>
        <a:lstStyle/>
        <a:p>
          <a:endParaRPr lang="zh-TW" altLang="en-US"/>
        </a:p>
      </dgm:t>
    </dgm:pt>
    <dgm:pt modelId="{D3D0831B-FF32-4884-9338-EC539A7446A1}">
      <dgm:prSet phldrT="[文字]" custT="1"/>
      <dgm:spPr/>
      <dgm:t>
        <a:bodyPr/>
        <a:lstStyle/>
        <a:p>
          <a:r>
            <a:rPr lang="en-US" altLang="zh-TW" sz="2200" dirty="0" smtClean="0"/>
            <a:t>Overview</a:t>
          </a:r>
          <a:endParaRPr lang="zh-TW" altLang="en-US" sz="2200" dirty="0"/>
        </a:p>
      </dgm:t>
    </dgm:pt>
    <dgm:pt modelId="{038B9ABA-0D3B-4AF4-8EE1-05D79A04966D}" type="par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4E4C1869-7B89-4484-BFAC-628609DC9CF7}" type="sib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FF324A36-936C-47AE-8002-86239C69388A}">
      <dgm:prSet phldrT="[文字]" custT="1"/>
      <dgm:spPr/>
      <dgm:t>
        <a:bodyPr/>
        <a:lstStyle/>
        <a:p>
          <a:r>
            <a:rPr lang="zh-TW" altLang="en-US" sz="1800" dirty="0" smtClean="0"/>
            <a:t>用</a:t>
          </a:r>
          <a:r>
            <a:rPr lang="en-US" altLang="zh-TW" sz="1800" dirty="0" smtClean="0"/>
            <a:t>PWM</a:t>
          </a:r>
          <a:r>
            <a:rPr lang="zh-TW" altLang="en-US" sz="1800" dirty="0" smtClean="0"/>
            <a:t>發送紅外線，</a:t>
          </a:r>
          <a:r>
            <a:rPr lang="en-US" altLang="zh-TW" sz="1800" dirty="0" smtClean="0"/>
            <a:t>Capture</a:t>
          </a:r>
          <a:r>
            <a:rPr lang="zh-TW" altLang="en-US" sz="1800" dirty="0" smtClean="0"/>
            <a:t>接收紅外線訊號</a:t>
          </a:r>
          <a:endParaRPr lang="zh-TW" altLang="en-US" sz="1800" dirty="0"/>
        </a:p>
      </dgm:t>
    </dgm:pt>
    <dgm:pt modelId="{913D36FC-9AC2-44FA-A2D5-55661B686AD1}" type="par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FFDBB601-AB68-4A8E-86DD-A5CCAE2086C5}" type="sib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06777C16-8B88-434B-8023-AC271D3CFD05}">
      <dgm:prSet phldrT="[文字]" custT="1"/>
      <dgm:spPr/>
      <dgm:t>
        <a:bodyPr/>
        <a:lstStyle/>
        <a:p>
          <a:r>
            <a:rPr lang="en-US" altLang="zh-TW" sz="1800" dirty="0" err="1" smtClean="0"/>
            <a:t>IR_Check</a:t>
          </a:r>
          <a:endParaRPr lang="zh-TW" altLang="en-US" sz="1800" dirty="0"/>
        </a:p>
      </dgm:t>
    </dgm:pt>
    <dgm:pt modelId="{C5FF430B-463E-4C9F-9114-3FCAC98575EE}" type="parTrans" cxnId="{061F5836-39B5-4BD6-A32A-3B452490D75B}">
      <dgm:prSet/>
      <dgm:spPr/>
      <dgm:t>
        <a:bodyPr/>
        <a:lstStyle/>
        <a:p>
          <a:endParaRPr lang="zh-TW" altLang="en-US"/>
        </a:p>
      </dgm:t>
    </dgm:pt>
    <dgm:pt modelId="{2AE5F0B2-0C6C-45CC-808B-44BF106F7C24}" type="sibTrans" cxnId="{061F5836-39B5-4BD6-A32A-3B452490D75B}">
      <dgm:prSet/>
      <dgm:spPr/>
      <dgm:t>
        <a:bodyPr/>
        <a:lstStyle/>
        <a:p>
          <a:endParaRPr lang="zh-TW" altLang="en-US"/>
        </a:p>
      </dgm:t>
    </dgm:pt>
    <dgm:pt modelId="{72FA3B48-B5FF-4895-9C86-9B40E0A0BF91}">
      <dgm:prSet phldrT="[文字]" custT="1"/>
      <dgm:spPr/>
      <dgm:t>
        <a:bodyPr/>
        <a:lstStyle/>
        <a:p>
          <a:r>
            <a:rPr lang="zh-TW" altLang="en-US" sz="1800" dirty="0" smtClean="0"/>
            <a:t>接收紅外線，持續檢查</a:t>
          </a:r>
          <a:endParaRPr lang="zh-TW" altLang="en-US" sz="1800" dirty="0"/>
        </a:p>
      </dgm:t>
    </dgm:pt>
    <dgm:pt modelId="{521DB123-05E7-48A9-8F9F-29AC16DF5F9E}" type="parTrans" cxnId="{EA4826A8-106F-495C-825F-A8A0C8D2A9A1}">
      <dgm:prSet/>
      <dgm:spPr/>
      <dgm:t>
        <a:bodyPr/>
        <a:lstStyle/>
        <a:p>
          <a:endParaRPr lang="zh-TW" altLang="en-US"/>
        </a:p>
      </dgm:t>
    </dgm:pt>
    <dgm:pt modelId="{07D8ABC0-69D9-48AD-9DF7-47C1545387B4}" type="sibTrans" cxnId="{EA4826A8-106F-495C-825F-A8A0C8D2A9A1}">
      <dgm:prSet/>
      <dgm:spPr/>
      <dgm:t>
        <a:bodyPr/>
        <a:lstStyle/>
        <a:p>
          <a:endParaRPr lang="zh-TW" altLang="en-US"/>
        </a:p>
      </dgm:t>
    </dgm:pt>
    <dgm:pt modelId="{27C59115-D66B-476D-A0E5-2048075F866D}" type="pres">
      <dgm:prSet presAssocID="{B6C33BBE-E3D5-4ADA-9AAD-635E6FE785C6}" presName="linear" presStyleCnt="0">
        <dgm:presLayoutVars>
          <dgm:dir/>
          <dgm:animLvl val="lvl"/>
          <dgm:resizeHandles val="exact"/>
        </dgm:presLayoutVars>
      </dgm:prSet>
      <dgm:spPr/>
    </dgm:pt>
    <dgm:pt modelId="{07E07DDA-A62A-47B1-8AD5-B55F535D0209}" type="pres">
      <dgm:prSet presAssocID="{D3D0831B-FF32-4884-9338-EC539A7446A1}" presName="parentLin" presStyleCnt="0"/>
      <dgm:spPr/>
    </dgm:pt>
    <dgm:pt modelId="{10718998-5DB3-4149-BA51-360966FE8821}" type="pres">
      <dgm:prSet presAssocID="{D3D0831B-FF32-4884-9338-EC539A7446A1}" presName="parentLeftMargin" presStyleLbl="node1" presStyleIdx="0" presStyleCnt="4"/>
      <dgm:spPr/>
    </dgm:pt>
    <dgm:pt modelId="{B250C7B4-858C-4724-ABFB-B0E3EE0699CA}" type="pres">
      <dgm:prSet presAssocID="{D3D0831B-FF32-4884-9338-EC539A7446A1}" presName="parentText" presStyleLbl="node1" presStyleIdx="0" presStyleCnt="4" custScaleY="74818">
        <dgm:presLayoutVars>
          <dgm:chMax val="0"/>
          <dgm:bulletEnabled val="1"/>
        </dgm:presLayoutVars>
      </dgm:prSet>
      <dgm:spPr/>
    </dgm:pt>
    <dgm:pt modelId="{6544AD85-F969-487B-A8A5-590F57689318}" type="pres">
      <dgm:prSet presAssocID="{D3D0831B-FF32-4884-9338-EC539A7446A1}" presName="negativeSpace" presStyleCnt="0"/>
      <dgm:spPr/>
    </dgm:pt>
    <dgm:pt modelId="{0DB0DA9A-513D-414A-8108-6980FFB70F4F}" type="pres">
      <dgm:prSet presAssocID="{D3D0831B-FF32-4884-9338-EC539A7446A1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401035-72A2-4657-8FA0-D248F96BF653}" type="pres">
      <dgm:prSet presAssocID="{4E4C1869-7B89-4484-BFAC-628609DC9CF7}" presName="spaceBetweenRectangles" presStyleCnt="0"/>
      <dgm:spPr/>
    </dgm:pt>
    <dgm:pt modelId="{F3466C62-1061-498D-9FE2-B63031DCB0CA}" type="pres">
      <dgm:prSet presAssocID="{B829E733-FB7A-477B-AAA1-0DD0282C2F0F}" presName="parentLin" presStyleCnt="0"/>
      <dgm:spPr/>
    </dgm:pt>
    <dgm:pt modelId="{93072DAB-3C1F-4DF6-8F44-A8B23B86C230}" type="pres">
      <dgm:prSet presAssocID="{B829E733-FB7A-477B-AAA1-0DD0282C2F0F}" presName="parentLeftMargin" presStyleLbl="node1" presStyleIdx="0" presStyleCnt="4"/>
      <dgm:spPr/>
    </dgm:pt>
    <dgm:pt modelId="{A9BFF45B-5523-4474-ADFD-40335121E159}" type="pres">
      <dgm:prSet presAssocID="{B829E733-FB7A-477B-AAA1-0DD0282C2F0F}" presName="parentText" presStyleLbl="node1" presStyleIdx="1" presStyleCnt="4" custScaleX="62320" custScaleY="7888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BA6A77-B74B-4196-B5E3-817A8F621F8E}" type="pres">
      <dgm:prSet presAssocID="{B829E733-FB7A-477B-AAA1-0DD0282C2F0F}" presName="negativeSpace" presStyleCnt="0"/>
      <dgm:spPr/>
    </dgm:pt>
    <dgm:pt modelId="{E34D3641-4CDF-4DB8-A4DF-CEBB138D7A0B}" type="pres">
      <dgm:prSet presAssocID="{B829E733-FB7A-477B-AAA1-0DD0282C2F0F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850B287-C45F-45B9-951A-B5AD6150A295}" type="pres">
      <dgm:prSet presAssocID="{BB46B696-E231-440E-A3E4-2B02B91C90F0}" presName="spaceBetweenRectangles" presStyleCnt="0"/>
      <dgm:spPr/>
    </dgm:pt>
    <dgm:pt modelId="{ABD1551A-5ABF-4D00-93AA-96891D4EAB12}" type="pres">
      <dgm:prSet presAssocID="{53F79445-0396-4215-8583-B4910B7333C0}" presName="parentLin" presStyleCnt="0"/>
      <dgm:spPr/>
    </dgm:pt>
    <dgm:pt modelId="{CB4D435B-263C-4EE0-99B6-74A228383997}" type="pres">
      <dgm:prSet presAssocID="{53F79445-0396-4215-8583-B4910B7333C0}" presName="parentLeftMargin" presStyleLbl="node1" presStyleIdx="1" presStyleCnt="4"/>
      <dgm:spPr/>
    </dgm:pt>
    <dgm:pt modelId="{F48D7B68-8D87-471F-98D0-0B72C22440B0}" type="pres">
      <dgm:prSet presAssocID="{53F79445-0396-4215-8583-B4910B7333C0}" presName="parentText" presStyleLbl="node1" presStyleIdx="2" presStyleCnt="4" custScaleX="62320" custScaleY="8806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5B462D-CE4E-4595-BAE2-EDDDDFA84D37}" type="pres">
      <dgm:prSet presAssocID="{53F79445-0396-4215-8583-B4910B7333C0}" presName="negativeSpace" presStyleCnt="0"/>
      <dgm:spPr/>
    </dgm:pt>
    <dgm:pt modelId="{A14B3516-DC53-44BA-A2AF-781820BD1EC8}" type="pres">
      <dgm:prSet presAssocID="{53F79445-0396-4215-8583-B4910B7333C0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E759B5-63C1-4894-AA02-43C8198A0CB7}" type="pres">
      <dgm:prSet presAssocID="{00C6CA7A-50D5-4917-BD82-F52A3BEB7CEB}" presName="spaceBetweenRectangles" presStyleCnt="0"/>
      <dgm:spPr/>
    </dgm:pt>
    <dgm:pt modelId="{90A3A1CA-4C58-4CF0-BCE5-1C93B3F44F2D}" type="pres">
      <dgm:prSet presAssocID="{06777C16-8B88-434B-8023-AC271D3CFD05}" presName="parentLin" presStyleCnt="0"/>
      <dgm:spPr/>
    </dgm:pt>
    <dgm:pt modelId="{597EC0D9-0E06-4F21-B877-03EDA4B985F7}" type="pres">
      <dgm:prSet presAssocID="{06777C16-8B88-434B-8023-AC271D3CFD05}" presName="parentLeftMargin" presStyleLbl="node1" presStyleIdx="2" presStyleCnt="4"/>
      <dgm:spPr/>
    </dgm:pt>
    <dgm:pt modelId="{FD089313-2E57-451D-901F-5AEDF4AF1B05}" type="pres">
      <dgm:prSet presAssocID="{06777C16-8B88-434B-8023-AC271D3CFD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64B7602-0313-46F8-B220-217A4F0EB9E9}" type="pres">
      <dgm:prSet presAssocID="{06777C16-8B88-434B-8023-AC271D3CFD05}" presName="negativeSpace" presStyleCnt="0"/>
      <dgm:spPr/>
    </dgm:pt>
    <dgm:pt modelId="{4E77C6A4-9CFE-47E8-AA67-5898FABD568D}" type="pres">
      <dgm:prSet presAssocID="{06777C16-8B88-434B-8023-AC271D3CFD05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FFCD3A6-2CED-4017-A74C-03D035554CED}" type="presOf" srcId="{53F79445-0396-4215-8583-B4910B7333C0}" destId="{F48D7B68-8D87-471F-98D0-0B72C22440B0}" srcOrd="1" destOrd="0" presId="urn:microsoft.com/office/officeart/2005/8/layout/list1"/>
    <dgm:cxn modelId="{F3679F43-5DF5-4EA6-9C2D-22CFD8DBC1B8}" srcId="{B829E733-FB7A-477B-AAA1-0DD0282C2F0F}" destId="{E03C7EC4-127F-4AFF-B72F-BFBFB3C61297}" srcOrd="0" destOrd="0" parTransId="{3EAD479A-83BC-4AD5-B384-23C81E2C237D}" sibTransId="{77013DBA-085A-4D77-90B9-D30EAEF1DB47}"/>
    <dgm:cxn modelId="{EDEE78C6-E687-4773-B9BE-2631A7B8A709}" type="presOf" srcId="{B829E733-FB7A-477B-AAA1-0DD0282C2F0F}" destId="{A9BFF45B-5523-4474-ADFD-40335121E159}" srcOrd="1" destOrd="0" presId="urn:microsoft.com/office/officeart/2005/8/layout/list1"/>
    <dgm:cxn modelId="{388A0104-A0D9-482B-8053-D064D2D8AD04}" type="presOf" srcId="{2FFBC8F0-C14E-4332-BE9D-C23EA5DE9975}" destId="{E34D3641-4CDF-4DB8-A4DF-CEBB138D7A0B}" srcOrd="0" destOrd="1" presId="urn:microsoft.com/office/officeart/2005/8/layout/list1"/>
    <dgm:cxn modelId="{061F5836-39B5-4BD6-A32A-3B452490D75B}" srcId="{B6C33BBE-E3D5-4ADA-9AAD-635E6FE785C6}" destId="{06777C16-8B88-434B-8023-AC271D3CFD05}" srcOrd="3" destOrd="0" parTransId="{C5FF430B-463E-4C9F-9114-3FCAC98575EE}" sibTransId="{2AE5F0B2-0C6C-45CC-808B-44BF106F7C24}"/>
    <dgm:cxn modelId="{6CA37F12-F631-43C7-BF69-2F1CEA1B8CBF}" type="presOf" srcId="{53F79445-0396-4215-8583-B4910B7333C0}" destId="{CB4D435B-263C-4EE0-99B6-74A228383997}" srcOrd="0" destOrd="0" presId="urn:microsoft.com/office/officeart/2005/8/layout/list1"/>
    <dgm:cxn modelId="{F29A7178-1011-41C8-93C9-9AA74286B036}" srcId="{D3D0831B-FF32-4884-9338-EC539A7446A1}" destId="{FF324A36-936C-47AE-8002-86239C69388A}" srcOrd="0" destOrd="0" parTransId="{913D36FC-9AC2-44FA-A2D5-55661B686AD1}" sibTransId="{FFDBB601-AB68-4A8E-86DD-A5CCAE2086C5}"/>
    <dgm:cxn modelId="{B0A4A727-CEB8-4BB7-B3D6-482B1B64A250}" type="presOf" srcId="{C517B571-92B9-41A9-9B07-600FC50306C4}" destId="{A14B3516-DC53-44BA-A2AF-781820BD1EC8}" srcOrd="0" destOrd="0" presId="urn:microsoft.com/office/officeart/2005/8/layout/list1"/>
    <dgm:cxn modelId="{6D918150-5626-4566-AEE8-F3AE7E10903C}" type="presOf" srcId="{06777C16-8B88-434B-8023-AC271D3CFD05}" destId="{597EC0D9-0E06-4F21-B877-03EDA4B985F7}" srcOrd="0" destOrd="0" presId="urn:microsoft.com/office/officeart/2005/8/layout/list1"/>
    <dgm:cxn modelId="{E1E44A0E-4271-425A-80FF-859B6265C4EF}" type="presOf" srcId="{B829E733-FB7A-477B-AAA1-0DD0282C2F0F}" destId="{93072DAB-3C1F-4DF6-8F44-A8B23B86C230}" srcOrd="0" destOrd="0" presId="urn:microsoft.com/office/officeart/2005/8/layout/list1"/>
    <dgm:cxn modelId="{60BA82F5-4CE8-4C5A-B1F3-B472F2C6DB48}" type="presOf" srcId="{D3D0831B-FF32-4884-9338-EC539A7446A1}" destId="{10718998-5DB3-4149-BA51-360966FE8821}" srcOrd="0" destOrd="0" presId="urn:microsoft.com/office/officeart/2005/8/layout/list1"/>
    <dgm:cxn modelId="{CCF59794-3FB5-4361-8421-2F8284264233}" srcId="{B6C33BBE-E3D5-4ADA-9AAD-635E6FE785C6}" destId="{D3D0831B-FF32-4884-9338-EC539A7446A1}" srcOrd="0" destOrd="0" parTransId="{038B9ABA-0D3B-4AF4-8EE1-05D79A04966D}" sibTransId="{4E4C1869-7B89-4484-BFAC-628609DC9CF7}"/>
    <dgm:cxn modelId="{EA4826A8-106F-495C-825F-A8A0C8D2A9A1}" srcId="{06777C16-8B88-434B-8023-AC271D3CFD05}" destId="{72FA3B48-B5FF-4895-9C86-9B40E0A0BF91}" srcOrd="0" destOrd="0" parTransId="{521DB123-05E7-48A9-8F9F-29AC16DF5F9E}" sibTransId="{07D8ABC0-69D9-48AD-9DF7-47C1545387B4}"/>
    <dgm:cxn modelId="{D49E7D48-951F-40C9-B001-240BF1E51555}" type="presOf" srcId="{72FA3B48-B5FF-4895-9C86-9B40E0A0BF91}" destId="{4E77C6A4-9CFE-47E8-AA67-5898FABD568D}" srcOrd="0" destOrd="0" presId="urn:microsoft.com/office/officeart/2005/8/layout/list1"/>
    <dgm:cxn modelId="{157C557F-7FFB-4FE7-8B11-0E6592E496E4}" type="presOf" srcId="{D3D0831B-FF32-4884-9338-EC539A7446A1}" destId="{B250C7B4-858C-4724-ABFB-B0E3EE0699CA}" srcOrd="1" destOrd="0" presId="urn:microsoft.com/office/officeart/2005/8/layout/list1"/>
    <dgm:cxn modelId="{93BC0E0D-FFE9-4425-9BF4-7321904F8C24}" srcId="{B6C33BBE-E3D5-4ADA-9AAD-635E6FE785C6}" destId="{53F79445-0396-4215-8583-B4910B7333C0}" srcOrd="2" destOrd="0" parTransId="{62553924-1319-43B3-994C-6CB58688B91E}" sibTransId="{00C6CA7A-50D5-4917-BD82-F52A3BEB7CEB}"/>
    <dgm:cxn modelId="{8C21EE3E-D24E-446C-8B1D-290036302D36}" srcId="{B6C33BBE-E3D5-4ADA-9AAD-635E6FE785C6}" destId="{B829E733-FB7A-477B-AAA1-0DD0282C2F0F}" srcOrd="1" destOrd="0" parTransId="{DE44215A-95D3-40D6-961B-14F837B36169}" sibTransId="{BB46B696-E231-440E-A3E4-2B02B91C90F0}"/>
    <dgm:cxn modelId="{CBD5CB49-54F9-4200-833A-72BDA5F38D2F}" srcId="{53F79445-0396-4215-8583-B4910B7333C0}" destId="{C517B571-92B9-41A9-9B07-600FC50306C4}" srcOrd="0" destOrd="0" parTransId="{F3CCD3E3-6C5B-45C0-82C6-7619BEC932B4}" sibTransId="{DE5A382F-74A5-48DA-AB5D-9390772A43AF}"/>
    <dgm:cxn modelId="{FACD80F2-F84F-4099-BD18-38339E8F4E81}" type="presOf" srcId="{06777C16-8B88-434B-8023-AC271D3CFD05}" destId="{FD089313-2E57-451D-901F-5AEDF4AF1B05}" srcOrd="1" destOrd="0" presId="urn:microsoft.com/office/officeart/2005/8/layout/list1"/>
    <dgm:cxn modelId="{30B9072A-869F-420F-BFED-4441E26B2977}" srcId="{B829E733-FB7A-477B-AAA1-0DD0282C2F0F}" destId="{2FFBC8F0-C14E-4332-BE9D-C23EA5DE9975}" srcOrd="1" destOrd="0" parTransId="{F68AA028-7C94-4E0E-B447-55EF1D233F58}" sibTransId="{1FCD4640-B1D6-41D9-A5C6-D095604F550D}"/>
    <dgm:cxn modelId="{3514C82B-364C-498E-BAE3-3AC8CC66876C}" type="presOf" srcId="{E03C7EC4-127F-4AFF-B72F-BFBFB3C61297}" destId="{E34D3641-4CDF-4DB8-A4DF-CEBB138D7A0B}" srcOrd="0" destOrd="0" presId="urn:microsoft.com/office/officeart/2005/8/layout/list1"/>
    <dgm:cxn modelId="{306F1CD9-1F37-4F94-A27A-A77E565549F4}" type="presOf" srcId="{B6C33BBE-E3D5-4ADA-9AAD-635E6FE785C6}" destId="{27C59115-D66B-476D-A0E5-2048075F866D}" srcOrd="0" destOrd="0" presId="urn:microsoft.com/office/officeart/2005/8/layout/list1"/>
    <dgm:cxn modelId="{1712740B-DCC1-4522-A968-D997A03D4B79}" type="presOf" srcId="{FF324A36-936C-47AE-8002-86239C69388A}" destId="{0DB0DA9A-513D-414A-8108-6980FFB70F4F}" srcOrd="0" destOrd="0" presId="urn:microsoft.com/office/officeart/2005/8/layout/list1"/>
    <dgm:cxn modelId="{E00DC23B-D294-4B6F-9913-9FE56505F342}" type="presParOf" srcId="{27C59115-D66B-476D-A0E5-2048075F866D}" destId="{07E07DDA-A62A-47B1-8AD5-B55F535D0209}" srcOrd="0" destOrd="0" presId="urn:microsoft.com/office/officeart/2005/8/layout/list1"/>
    <dgm:cxn modelId="{40EB1447-ADD8-42F9-A963-273366BA9AF5}" type="presParOf" srcId="{07E07DDA-A62A-47B1-8AD5-B55F535D0209}" destId="{10718998-5DB3-4149-BA51-360966FE8821}" srcOrd="0" destOrd="0" presId="urn:microsoft.com/office/officeart/2005/8/layout/list1"/>
    <dgm:cxn modelId="{99F82531-16B9-484B-991B-F03380AC662F}" type="presParOf" srcId="{07E07DDA-A62A-47B1-8AD5-B55F535D0209}" destId="{B250C7B4-858C-4724-ABFB-B0E3EE0699CA}" srcOrd="1" destOrd="0" presId="urn:microsoft.com/office/officeart/2005/8/layout/list1"/>
    <dgm:cxn modelId="{83BCF90A-A12B-41F8-9AB7-E2B40E487378}" type="presParOf" srcId="{27C59115-D66B-476D-A0E5-2048075F866D}" destId="{6544AD85-F969-487B-A8A5-590F57689318}" srcOrd="1" destOrd="0" presId="urn:microsoft.com/office/officeart/2005/8/layout/list1"/>
    <dgm:cxn modelId="{9259E607-5314-4D77-9608-7E124757FF04}" type="presParOf" srcId="{27C59115-D66B-476D-A0E5-2048075F866D}" destId="{0DB0DA9A-513D-414A-8108-6980FFB70F4F}" srcOrd="2" destOrd="0" presId="urn:microsoft.com/office/officeart/2005/8/layout/list1"/>
    <dgm:cxn modelId="{5DB14601-86C5-490F-8EAE-72D1B30B3E2D}" type="presParOf" srcId="{27C59115-D66B-476D-A0E5-2048075F866D}" destId="{90401035-72A2-4657-8FA0-D248F96BF653}" srcOrd="3" destOrd="0" presId="urn:microsoft.com/office/officeart/2005/8/layout/list1"/>
    <dgm:cxn modelId="{12B7118C-60B4-4B36-B36D-FB9140D0E8F0}" type="presParOf" srcId="{27C59115-D66B-476D-A0E5-2048075F866D}" destId="{F3466C62-1061-498D-9FE2-B63031DCB0CA}" srcOrd="4" destOrd="0" presId="urn:microsoft.com/office/officeart/2005/8/layout/list1"/>
    <dgm:cxn modelId="{CB7C224B-C342-4455-AADA-86D390E73C54}" type="presParOf" srcId="{F3466C62-1061-498D-9FE2-B63031DCB0CA}" destId="{93072DAB-3C1F-4DF6-8F44-A8B23B86C230}" srcOrd="0" destOrd="0" presId="urn:microsoft.com/office/officeart/2005/8/layout/list1"/>
    <dgm:cxn modelId="{60E6DB63-7CE4-415F-BE2A-8FD472581013}" type="presParOf" srcId="{F3466C62-1061-498D-9FE2-B63031DCB0CA}" destId="{A9BFF45B-5523-4474-ADFD-40335121E159}" srcOrd="1" destOrd="0" presId="urn:microsoft.com/office/officeart/2005/8/layout/list1"/>
    <dgm:cxn modelId="{64EB9EB1-5ACC-4D64-B5E2-56BFB55A121E}" type="presParOf" srcId="{27C59115-D66B-476D-A0E5-2048075F866D}" destId="{2EBA6A77-B74B-4196-B5E3-817A8F621F8E}" srcOrd="5" destOrd="0" presId="urn:microsoft.com/office/officeart/2005/8/layout/list1"/>
    <dgm:cxn modelId="{DCA5F400-AAB3-4EFF-9C28-69C09200211A}" type="presParOf" srcId="{27C59115-D66B-476D-A0E5-2048075F866D}" destId="{E34D3641-4CDF-4DB8-A4DF-CEBB138D7A0B}" srcOrd="6" destOrd="0" presId="urn:microsoft.com/office/officeart/2005/8/layout/list1"/>
    <dgm:cxn modelId="{070A2C60-3FA4-4C50-B39F-5EEED5C89999}" type="presParOf" srcId="{27C59115-D66B-476D-A0E5-2048075F866D}" destId="{D850B287-C45F-45B9-951A-B5AD6150A295}" srcOrd="7" destOrd="0" presId="urn:microsoft.com/office/officeart/2005/8/layout/list1"/>
    <dgm:cxn modelId="{0CC1E641-668B-463B-816D-A1C2409FD726}" type="presParOf" srcId="{27C59115-D66B-476D-A0E5-2048075F866D}" destId="{ABD1551A-5ABF-4D00-93AA-96891D4EAB12}" srcOrd="8" destOrd="0" presId="urn:microsoft.com/office/officeart/2005/8/layout/list1"/>
    <dgm:cxn modelId="{223715B3-571E-456A-B9F8-BD421F853425}" type="presParOf" srcId="{ABD1551A-5ABF-4D00-93AA-96891D4EAB12}" destId="{CB4D435B-263C-4EE0-99B6-74A228383997}" srcOrd="0" destOrd="0" presId="urn:microsoft.com/office/officeart/2005/8/layout/list1"/>
    <dgm:cxn modelId="{D220A6D0-5B77-4CC4-A2DC-7BC50748AAD8}" type="presParOf" srcId="{ABD1551A-5ABF-4D00-93AA-96891D4EAB12}" destId="{F48D7B68-8D87-471F-98D0-0B72C22440B0}" srcOrd="1" destOrd="0" presId="urn:microsoft.com/office/officeart/2005/8/layout/list1"/>
    <dgm:cxn modelId="{EEFFBD6F-F848-4F2A-910D-FC2563814313}" type="presParOf" srcId="{27C59115-D66B-476D-A0E5-2048075F866D}" destId="{935B462D-CE4E-4595-BAE2-EDDDDFA84D37}" srcOrd="9" destOrd="0" presId="urn:microsoft.com/office/officeart/2005/8/layout/list1"/>
    <dgm:cxn modelId="{E07E6BFC-11B9-4BB6-967E-4DEB08982CE3}" type="presParOf" srcId="{27C59115-D66B-476D-A0E5-2048075F866D}" destId="{A14B3516-DC53-44BA-A2AF-781820BD1EC8}" srcOrd="10" destOrd="0" presId="urn:microsoft.com/office/officeart/2005/8/layout/list1"/>
    <dgm:cxn modelId="{D56C702C-4FCA-4026-A08E-91DC1F9491F7}" type="presParOf" srcId="{27C59115-D66B-476D-A0E5-2048075F866D}" destId="{9EE759B5-63C1-4894-AA02-43C8198A0CB7}" srcOrd="11" destOrd="0" presId="urn:microsoft.com/office/officeart/2005/8/layout/list1"/>
    <dgm:cxn modelId="{24CDC195-6284-4928-9074-595759D405FA}" type="presParOf" srcId="{27C59115-D66B-476D-A0E5-2048075F866D}" destId="{90A3A1CA-4C58-4CF0-BCE5-1C93B3F44F2D}" srcOrd="12" destOrd="0" presId="urn:microsoft.com/office/officeart/2005/8/layout/list1"/>
    <dgm:cxn modelId="{E7C1759C-DD5D-4442-A11A-E39F534DAC57}" type="presParOf" srcId="{90A3A1CA-4C58-4CF0-BCE5-1C93B3F44F2D}" destId="{597EC0D9-0E06-4F21-B877-03EDA4B985F7}" srcOrd="0" destOrd="0" presId="urn:microsoft.com/office/officeart/2005/8/layout/list1"/>
    <dgm:cxn modelId="{3A7F2ABD-27A8-4D05-9A82-959A919DA427}" type="presParOf" srcId="{90A3A1CA-4C58-4CF0-BCE5-1C93B3F44F2D}" destId="{FD089313-2E57-451D-901F-5AEDF4AF1B05}" srcOrd="1" destOrd="0" presId="urn:microsoft.com/office/officeart/2005/8/layout/list1"/>
    <dgm:cxn modelId="{060F4ACE-F719-4D2E-BA3F-848A8D4B8C04}" type="presParOf" srcId="{27C59115-D66B-476D-A0E5-2048075F866D}" destId="{964B7602-0313-46F8-B220-217A4F0EB9E9}" srcOrd="13" destOrd="0" presId="urn:microsoft.com/office/officeart/2005/8/layout/list1"/>
    <dgm:cxn modelId="{E8D64129-6ED6-4A3B-9B2D-14904B73CD95}" type="presParOf" srcId="{27C59115-D66B-476D-A0E5-2048075F866D}" destId="{4E77C6A4-9CFE-47E8-AA67-5898FABD568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7FFD074-27F6-4C59-8F2A-89871ECC18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49A7129-99EF-4B65-826D-8636393A4316}">
      <dgm:prSet phldrT="[文字]"/>
      <dgm:spPr/>
      <dgm:t>
        <a:bodyPr/>
        <a:lstStyle/>
        <a:p>
          <a:r>
            <a:rPr lang="zh-TW" altLang="en-US" dirty="0" smtClean="0"/>
            <a:t>按鈕感測器</a:t>
          </a:r>
          <a:endParaRPr lang="zh-TW" altLang="en-US" dirty="0"/>
        </a:p>
      </dgm:t>
    </dgm:pt>
    <dgm:pt modelId="{E0263100-D2B8-4753-BB0D-7BBBD5278299}" type="parTrans" cxnId="{72C52287-8A5B-4D22-8803-72AC420DF977}">
      <dgm:prSet/>
      <dgm:spPr/>
      <dgm:t>
        <a:bodyPr/>
        <a:lstStyle/>
        <a:p>
          <a:endParaRPr lang="zh-TW" altLang="en-US"/>
        </a:p>
      </dgm:t>
    </dgm:pt>
    <dgm:pt modelId="{149BF2E8-4A85-44FE-8B6C-815EE4B88F69}" type="sibTrans" cxnId="{72C52287-8A5B-4D22-8803-72AC420DF977}">
      <dgm:prSet/>
      <dgm:spPr/>
      <dgm:t>
        <a:bodyPr/>
        <a:lstStyle/>
        <a:p>
          <a:endParaRPr lang="zh-TW" altLang="en-US"/>
        </a:p>
      </dgm:t>
    </dgm:pt>
    <dgm:pt modelId="{9A9ADD75-A80D-4464-B6FB-200F9AB0950F}">
      <dgm:prSet phldrT="[文字]"/>
      <dgm:spPr/>
      <dgm:t>
        <a:bodyPr/>
        <a:lstStyle/>
        <a:p>
          <a:r>
            <a:rPr lang="en-US" altLang="zh-TW" dirty="0" err="1" smtClean="0"/>
            <a:t>key.c</a:t>
          </a:r>
          <a:endParaRPr lang="zh-TW" altLang="en-US" dirty="0"/>
        </a:p>
      </dgm:t>
    </dgm:pt>
    <dgm:pt modelId="{98AE5B81-0D4C-4289-88CF-00B5B35A938A}" type="parTrans" cxnId="{CD752D7A-BA53-4E16-A66F-52829A577D8B}">
      <dgm:prSet/>
      <dgm:spPr/>
      <dgm:t>
        <a:bodyPr/>
        <a:lstStyle/>
        <a:p>
          <a:endParaRPr lang="zh-TW" altLang="en-US"/>
        </a:p>
      </dgm:t>
    </dgm:pt>
    <dgm:pt modelId="{AE62BFF2-A332-4C6E-8EB1-7C90DD8F0027}" type="sibTrans" cxnId="{CD752D7A-BA53-4E16-A66F-52829A577D8B}">
      <dgm:prSet/>
      <dgm:spPr/>
      <dgm:t>
        <a:bodyPr/>
        <a:lstStyle/>
        <a:p>
          <a:endParaRPr lang="zh-TW" altLang="en-US"/>
        </a:p>
      </dgm:t>
    </dgm:pt>
    <dgm:pt modelId="{5D8AE4CC-0BDA-4FDC-8329-6916B109E09B}">
      <dgm:prSet phldrT="[文字]"/>
      <dgm:spPr/>
      <dgm:t>
        <a:bodyPr/>
        <a:lstStyle/>
        <a:p>
          <a:r>
            <a:rPr lang="en-US" altLang="zh-TW" dirty="0" err="1" smtClean="0"/>
            <a:t>GPC_IRQ.c</a:t>
          </a:r>
          <a:endParaRPr lang="zh-TW" altLang="en-US" dirty="0"/>
        </a:p>
      </dgm:t>
    </dgm:pt>
    <dgm:pt modelId="{5447EE3D-24EE-4029-839A-9454209FC745}" type="parTrans" cxnId="{B194D286-0877-4766-AB80-D806F0E8DD24}">
      <dgm:prSet/>
      <dgm:spPr/>
      <dgm:t>
        <a:bodyPr/>
        <a:lstStyle/>
        <a:p>
          <a:endParaRPr lang="zh-TW" altLang="en-US"/>
        </a:p>
      </dgm:t>
    </dgm:pt>
    <dgm:pt modelId="{66CB3D00-63E8-4EFD-ABA5-938F1AAC7950}" type="sibTrans" cxnId="{B194D286-0877-4766-AB80-D806F0E8DD24}">
      <dgm:prSet/>
      <dgm:spPr/>
      <dgm:t>
        <a:bodyPr/>
        <a:lstStyle/>
        <a:p>
          <a:endParaRPr lang="zh-TW" altLang="en-US"/>
        </a:p>
      </dgm:t>
    </dgm:pt>
    <dgm:pt modelId="{31DDC5FE-D859-4C28-BE2D-2F9508B1A1C8}">
      <dgm:prSet phldrT="[文字]"/>
      <dgm:spPr/>
      <dgm:t>
        <a:bodyPr/>
        <a:lstStyle/>
        <a:p>
          <a:r>
            <a:rPr lang="en-US" altLang="zh-TW" dirty="0" err="1" smtClean="0"/>
            <a:t>GPE_IRQ.c</a:t>
          </a:r>
          <a:endParaRPr lang="zh-TW" altLang="en-US" dirty="0"/>
        </a:p>
      </dgm:t>
    </dgm:pt>
    <dgm:pt modelId="{DA4536DB-DAEF-4433-8F24-AA81D3E01D18}" type="parTrans" cxnId="{B7A10F0B-CE0C-46A2-B0D1-070FA17B7262}">
      <dgm:prSet/>
      <dgm:spPr/>
      <dgm:t>
        <a:bodyPr/>
        <a:lstStyle/>
        <a:p>
          <a:endParaRPr lang="zh-TW" altLang="en-US"/>
        </a:p>
      </dgm:t>
    </dgm:pt>
    <dgm:pt modelId="{297D3455-92FF-4D24-B84D-1B441AE6DD1D}" type="sibTrans" cxnId="{B7A10F0B-CE0C-46A2-B0D1-070FA17B7262}">
      <dgm:prSet/>
      <dgm:spPr/>
      <dgm:t>
        <a:bodyPr/>
        <a:lstStyle/>
        <a:p>
          <a:endParaRPr lang="zh-TW" altLang="en-US"/>
        </a:p>
      </dgm:t>
    </dgm:pt>
    <dgm:pt modelId="{F22B553F-CD85-4BD2-9182-F42F3DAF72A1}" type="pres">
      <dgm:prSet presAssocID="{E7FFD074-27F6-4C59-8F2A-89871ECC18EE}" presName="linear" presStyleCnt="0">
        <dgm:presLayoutVars>
          <dgm:animLvl val="lvl"/>
          <dgm:resizeHandles val="exact"/>
        </dgm:presLayoutVars>
      </dgm:prSet>
      <dgm:spPr/>
    </dgm:pt>
    <dgm:pt modelId="{AF022AC8-EBF2-4556-BD95-5F14524B7EE5}" type="pres">
      <dgm:prSet presAssocID="{D49A7129-99EF-4B65-826D-8636393A4316}" presName="parentText" presStyleLbl="node1" presStyleIdx="0" presStyleCnt="1" custLinFactX="89375" custLinFactNeighborX="100000" custLinFactNeighborY="-2903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DFDCB2B-3368-4A0E-8536-5BF0AFBF89FF}" type="pres">
      <dgm:prSet presAssocID="{D49A7129-99EF-4B65-826D-8636393A43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508775C-1280-4FEF-B1FD-899D6CF19040}" type="presOf" srcId="{9A9ADD75-A80D-4464-B6FB-200F9AB0950F}" destId="{7DFDCB2B-3368-4A0E-8536-5BF0AFBF89FF}" srcOrd="0" destOrd="0" presId="urn:microsoft.com/office/officeart/2005/8/layout/vList2"/>
    <dgm:cxn modelId="{F71CCA03-7F92-4D32-A34E-D9C7B8EFDF8A}" type="presOf" srcId="{D49A7129-99EF-4B65-826D-8636393A4316}" destId="{AF022AC8-EBF2-4556-BD95-5F14524B7EE5}" srcOrd="0" destOrd="0" presId="urn:microsoft.com/office/officeart/2005/8/layout/vList2"/>
    <dgm:cxn modelId="{B3CA2774-131C-4B3B-BC0A-4C675E6BDE49}" type="presOf" srcId="{31DDC5FE-D859-4C28-BE2D-2F9508B1A1C8}" destId="{7DFDCB2B-3368-4A0E-8536-5BF0AFBF89FF}" srcOrd="0" destOrd="2" presId="urn:microsoft.com/office/officeart/2005/8/layout/vList2"/>
    <dgm:cxn modelId="{72C52287-8A5B-4D22-8803-72AC420DF977}" srcId="{E7FFD074-27F6-4C59-8F2A-89871ECC18EE}" destId="{D49A7129-99EF-4B65-826D-8636393A4316}" srcOrd="0" destOrd="0" parTransId="{E0263100-D2B8-4753-BB0D-7BBBD5278299}" sibTransId="{149BF2E8-4A85-44FE-8B6C-815EE4B88F69}"/>
    <dgm:cxn modelId="{B7A10F0B-CE0C-46A2-B0D1-070FA17B7262}" srcId="{D49A7129-99EF-4B65-826D-8636393A4316}" destId="{31DDC5FE-D859-4C28-BE2D-2F9508B1A1C8}" srcOrd="2" destOrd="0" parTransId="{DA4536DB-DAEF-4433-8F24-AA81D3E01D18}" sibTransId="{297D3455-92FF-4D24-B84D-1B441AE6DD1D}"/>
    <dgm:cxn modelId="{1454A459-FDFE-4C2E-9FBD-29DB033E4A3F}" type="presOf" srcId="{E7FFD074-27F6-4C59-8F2A-89871ECC18EE}" destId="{F22B553F-CD85-4BD2-9182-F42F3DAF72A1}" srcOrd="0" destOrd="0" presId="urn:microsoft.com/office/officeart/2005/8/layout/vList2"/>
    <dgm:cxn modelId="{9FDF90DD-1B00-44EB-94A1-A77A4DAADD8D}" type="presOf" srcId="{5D8AE4CC-0BDA-4FDC-8329-6916B109E09B}" destId="{7DFDCB2B-3368-4A0E-8536-5BF0AFBF89FF}" srcOrd="0" destOrd="1" presId="urn:microsoft.com/office/officeart/2005/8/layout/vList2"/>
    <dgm:cxn modelId="{B194D286-0877-4766-AB80-D806F0E8DD24}" srcId="{D49A7129-99EF-4B65-826D-8636393A4316}" destId="{5D8AE4CC-0BDA-4FDC-8329-6916B109E09B}" srcOrd="1" destOrd="0" parTransId="{5447EE3D-24EE-4029-839A-9454209FC745}" sibTransId="{66CB3D00-63E8-4EFD-ABA5-938F1AAC7950}"/>
    <dgm:cxn modelId="{CD752D7A-BA53-4E16-A66F-52829A577D8B}" srcId="{D49A7129-99EF-4B65-826D-8636393A4316}" destId="{9A9ADD75-A80D-4464-B6FB-200F9AB0950F}" srcOrd="0" destOrd="0" parTransId="{98AE5B81-0D4C-4289-88CF-00B5B35A938A}" sibTransId="{AE62BFF2-A332-4C6E-8EB1-7C90DD8F0027}"/>
    <dgm:cxn modelId="{48A8A488-EBA9-4A13-A40A-2CC5AC374320}" type="presParOf" srcId="{F22B553F-CD85-4BD2-9182-F42F3DAF72A1}" destId="{AF022AC8-EBF2-4556-BD95-5F14524B7EE5}" srcOrd="0" destOrd="0" presId="urn:microsoft.com/office/officeart/2005/8/layout/vList2"/>
    <dgm:cxn modelId="{1ED712EA-E8CB-4A0E-96AC-C216C6BB25C9}" type="presParOf" srcId="{F22B553F-CD85-4BD2-9182-F42F3DAF72A1}" destId="{7DFDCB2B-3368-4A0E-8536-5BF0AFBF89F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6C33BBE-E3D5-4ADA-9AAD-635E6FE785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829E733-FB7A-477B-AAA1-0DD0282C2F0F}">
      <dgm:prSet phldrT="[文字]" custT="1"/>
      <dgm:spPr/>
      <dgm:t>
        <a:bodyPr/>
        <a:lstStyle/>
        <a:p>
          <a:r>
            <a:rPr lang="en-US" altLang="zh-TW" sz="2200" dirty="0" err="1" smtClean="0"/>
            <a:t>Key_init</a:t>
          </a:r>
          <a:endParaRPr lang="zh-TW" altLang="en-US" sz="2200" dirty="0"/>
        </a:p>
      </dgm:t>
    </dgm:pt>
    <dgm:pt modelId="{DE44215A-95D3-40D6-961B-14F837B36169}" type="par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BB46B696-E231-440E-A3E4-2B02B91C90F0}" type="sib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E03C7EC4-127F-4AFF-B72F-BFBFB3C61297}">
      <dgm:prSet custT="1"/>
      <dgm:spPr/>
      <dgm:t>
        <a:bodyPr/>
        <a:lstStyle/>
        <a:p>
          <a:r>
            <a:rPr lang="zh-TW" altLang="en-US" sz="1800" dirty="0" smtClean="0"/>
            <a:t>設定</a:t>
          </a:r>
          <a:r>
            <a:rPr lang="en-US" altLang="zh-TW" sz="1800" dirty="0" smtClean="0"/>
            <a:t>GPIO</a:t>
          </a:r>
          <a:r>
            <a:rPr lang="zh-TW" altLang="en-US" sz="1800" dirty="0" smtClean="0"/>
            <a:t>、中斷</a:t>
          </a:r>
          <a:endParaRPr lang="zh-TW" altLang="en-US" sz="1800" dirty="0"/>
        </a:p>
      </dgm:t>
    </dgm:pt>
    <dgm:pt modelId="{3EAD479A-83BC-4AD5-B384-23C81E2C237D}" type="par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77013DBA-085A-4D77-90B9-D30EAEF1DB47}" type="sib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2FFBC8F0-C14E-4332-BE9D-C23EA5DE9975}">
      <dgm:prSet custT="1"/>
      <dgm:spPr/>
      <dgm:t>
        <a:bodyPr/>
        <a:lstStyle/>
        <a:p>
          <a:r>
            <a:rPr lang="zh-TW" altLang="en-US" sz="1800" dirty="0" smtClean="0"/>
            <a:t>設定平台參數</a:t>
          </a:r>
          <a:endParaRPr lang="zh-TW" altLang="en-US" sz="1800" dirty="0"/>
        </a:p>
      </dgm:t>
    </dgm:pt>
    <dgm:pt modelId="{F68AA028-7C94-4E0E-B447-55EF1D233F58}" type="parTrans" cxnId="{30B9072A-869F-420F-BFED-4441E26B2977}">
      <dgm:prSet/>
      <dgm:spPr/>
      <dgm:t>
        <a:bodyPr/>
        <a:lstStyle/>
        <a:p>
          <a:endParaRPr lang="zh-TW" altLang="en-US"/>
        </a:p>
      </dgm:t>
    </dgm:pt>
    <dgm:pt modelId="{1FCD4640-B1D6-41D9-A5C6-D095604F550D}" type="sibTrans" cxnId="{30B9072A-869F-420F-BFED-4441E26B2977}">
      <dgm:prSet/>
      <dgm:spPr/>
      <dgm:t>
        <a:bodyPr/>
        <a:lstStyle/>
        <a:p>
          <a:endParaRPr lang="zh-TW" altLang="en-US"/>
        </a:p>
      </dgm:t>
    </dgm:pt>
    <dgm:pt modelId="{D3D0831B-FF32-4884-9338-EC539A7446A1}">
      <dgm:prSet phldrT="[文字]" custT="1"/>
      <dgm:spPr/>
      <dgm:t>
        <a:bodyPr/>
        <a:lstStyle/>
        <a:p>
          <a:r>
            <a:rPr lang="en-US" altLang="zh-TW" sz="2200" dirty="0" smtClean="0"/>
            <a:t>Overview</a:t>
          </a:r>
          <a:endParaRPr lang="zh-TW" altLang="en-US" sz="2200" dirty="0"/>
        </a:p>
      </dgm:t>
    </dgm:pt>
    <dgm:pt modelId="{038B9ABA-0D3B-4AF4-8EE1-05D79A04966D}" type="par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4E4C1869-7B89-4484-BFAC-628609DC9CF7}" type="sib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FF324A36-936C-47AE-8002-86239C69388A}">
      <dgm:prSet phldrT="[文字]" custT="1"/>
      <dgm:spPr/>
      <dgm:t>
        <a:bodyPr/>
        <a:lstStyle/>
        <a:p>
          <a:r>
            <a:rPr lang="zh-TW" altLang="en-US" sz="1800" dirty="0" smtClean="0"/>
            <a:t>由</a:t>
          </a:r>
          <a:r>
            <a:rPr lang="en-US" altLang="zh-TW" sz="1800" dirty="0" smtClean="0"/>
            <a:t>GPIO</a:t>
          </a:r>
          <a:r>
            <a:rPr lang="zh-TW" altLang="en-US" sz="1800" dirty="0" smtClean="0"/>
            <a:t>的中斷檢查按鈕是否被按下</a:t>
          </a:r>
          <a:endParaRPr lang="zh-TW" altLang="en-US" sz="1800" dirty="0"/>
        </a:p>
      </dgm:t>
    </dgm:pt>
    <dgm:pt modelId="{913D36FC-9AC2-44FA-A2D5-55661B686AD1}" type="par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FFDBB601-AB68-4A8E-86DD-A5CCAE2086C5}" type="sib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27C59115-D66B-476D-A0E5-2048075F866D}" type="pres">
      <dgm:prSet presAssocID="{B6C33BBE-E3D5-4ADA-9AAD-635E6FE785C6}" presName="linear" presStyleCnt="0">
        <dgm:presLayoutVars>
          <dgm:dir/>
          <dgm:animLvl val="lvl"/>
          <dgm:resizeHandles val="exact"/>
        </dgm:presLayoutVars>
      </dgm:prSet>
      <dgm:spPr/>
    </dgm:pt>
    <dgm:pt modelId="{07E07DDA-A62A-47B1-8AD5-B55F535D0209}" type="pres">
      <dgm:prSet presAssocID="{D3D0831B-FF32-4884-9338-EC539A7446A1}" presName="parentLin" presStyleCnt="0"/>
      <dgm:spPr/>
    </dgm:pt>
    <dgm:pt modelId="{10718998-5DB3-4149-BA51-360966FE8821}" type="pres">
      <dgm:prSet presAssocID="{D3D0831B-FF32-4884-9338-EC539A7446A1}" presName="parentLeftMargin" presStyleLbl="node1" presStyleIdx="0" presStyleCnt="2"/>
      <dgm:spPr/>
    </dgm:pt>
    <dgm:pt modelId="{B250C7B4-858C-4724-ABFB-B0E3EE0699CA}" type="pres">
      <dgm:prSet presAssocID="{D3D0831B-FF32-4884-9338-EC539A7446A1}" presName="parentText" presStyleLbl="node1" presStyleIdx="0" presStyleCnt="2" custScaleY="74818">
        <dgm:presLayoutVars>
          <dgm:chMax val="0"/>
          <dgm:bulletEnabled val="1"/>
        </dgm:presLayoutVars>
      </dgm:prSet>
      <dgm:spPr/>
    </dgm:pt>
    <dgm:pt modelId="{6544AD85-F969-487B-A8A5-590F57689318}" type="pres">
      <dgm:prSet presAssocID="{D3D0831B-FF32-4884-9338-EC539A7446A1}" presName="negativeSpace" presStyleCnt="0"/>
      <dgm:spPr/>
    </dgm:pt>
    <dgm:pt modelId="{0DB0DA9A-513D-414A-8108-6980FFB70F4F}" type="pres">
      <dgm:prSet presAssocID="{D3D0831B-FF32-4884-9338-EC539A7446A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401035-72A2-4657-8FA0-D248F96BF653}" type="pres">
      <dgm:prSet presAssocID="{4E4C1869-7B89-4484-BFAC-628609DC9CF7}" presName="spaceBetweenRectangles" presStyleCnt="0"/>
      <dgm:spPr/>
    </dgm:pt>
    <dgm:pt modelId="{F3466C62-1061-498D-9FE2-B63031DCB0CA}" type="pres">
      <dgm:prSet presAssocID="{B829E733-FB7A-477B-AAA1-0DD0282C2F0F}" presName="parentLin" presStyleCnt="0"/>
      <dgm:spPr/>
    </dgm:pt>
    <dgm:pt modelId="{93072DAB-3C1F-4DF6-8F44-A8B23B86C230}" type="pres">
      <dgm:prSet presAssocID="{B829E733-FB7A-477B-AAA1-0DD0282C2F0F}" presName="parentLeftMargin" presStyleLbl="node1" presStyleIdx="0" presStyleCnt="2"/>
      <dgm:spPr/>
    </dgm:pt>
    <dgm:pt modelId="{A9BFF45B-5523-4474-ADFD-40335121E159}" type="pres">
      <dgm:prSet presAssocID="{B829E733-FB7A-477B-AAA1-0DD0282C2F0F}" presName="parentText" presStyleLbl="node1" presStyleIdx="1" presStyleCnt="2" custScaleX="62320" custScaleY="7888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BA6A77-B74B-4196-B5E3-817A8F621F8E}" type="pres">
      <dgm:prSet presAssocID="{B829E733-FB7A-477B-AAA1-0DD0282C2F0F}" presName="negativeSpace" presStyleCnt="0"/>
      <dgm:spPr/>
    </dgm:pt>
    <dgm:pt modelId="{E34D3641-4CDF-4DB8-A4DF-CEBB138D7A0B}" type="pres">
      <dgm:prSet presAssocID="{B829E733-FB7A-477B-AAA1-0DD0282C2F0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00C146D-C5F7-4913-99E0-1964237B385E}" type="presOf" srcId="{2FFBC8F0-C14E-4332-BE9D-C23EA5DE9975}" destId="{E34D3641-4CDF-4DB8-A4DF-CEBB138D7A0B}" srcOrd="0" destOrd="1" presId="urn:microsoft.com/office/officeart/2005/8/layout/list1"/>
    <dgm:cxn modelId="{8C21EE3E-D24E-446C-8B1D-290036302D36}" srcId="{B6C33BBE-E3D5-4ADA-9AAD-635E6FE785C6}" destId="{B829E733-FB7A-477B-AAA1-0DD0282C2F0F}" srcOrd="1" destOrd="0" parTransId="{DE44215A-95D3-40D6-961B-14F837B36169}" sibTransId="{BB46B696-E231-440E-A3E4-2B02B91C90F0}"/>
    <dgm:cxn modelId="{70EB5870-4940-441B-8AAD-3D16EA14E51C}" type="presOf" srcId="{FF324A36-936C-47AE-8002-86239C69388A}" destId="{0DB0DA9A-513D-414A-8108-6980FFB70F4F}" srcOrd="0" destOrd="0" presId="urn:microsoft.com/office/officeart/2005/8/layout/list1"/>
    <dgm:cxn modelId="{B8948E74-0C8E-47BD-939E-87F364AD341D}" type="presOf" srcId="{B829E733-FB7A-477B-AAA1-0DD0282C2F0F}" destId="{A9BFF45B-5523-4474-ADFD-40335121E159}" srcOrd="1" destOrd="0" presId="urn:microsoft.com/office/officeart/2005/8/layout/list1"/>
    <dgm:cxn modelId="{ED2A7900-5799-47F2-9DC2-4FEB54984A1C}" type="presOf" srcId="{B6C33BBE-E3D5-4ADA-9AAD-635E6FE785C6}" destId="{27C59115-D66B-476D-A0E5-2048075F866D}" srcOrd="0" destOrd="0" presId="urn:microsoft.com/office/officeart/2005/8/layout/list1"/>
    <dgm:cxn modelId="{CCF59794-3FB5-4361-8421-2F8284264233}" srcId="{B6C33BBE-E3D5-4ADA-9AAD-635E6FE785C6}" destId="{D3D0831B-FF32-4884-9338-EC539A7446A1}" srcOrd="0" destOrd="0" parTransId="{038B9ABA-0D3B-4AF4-8EE1-05D79A04966D}" sibTransId="{4E4C1869-7B89-4484-BFAC-628609DC9CF7}"/>
    <dgm:cxn modelId="{30B9072A-869F-420F-BFED-4441E26B2977}" srcId="{B829E733-FB7A-477B-AAA1-0DD0282C2F0F}" destId="{2FFBC8F0-C14E-4332-BE9D-C23EA5DE9975}" srcOrd="1" destOrd="0" parTransId="{F68AA028-7C94-4E0E-B447-55EF1D233F58}" sibTransId="{1FCD4640-B1D6-41D9-A5C6-D095604F550D}"/>
    <dgm:cxn modelId="{F5248CDD-6E4C-40E4-81DD-42EFE4E791B2}" type="presOf" srcId="{D3D0831B-FF32-4884-9338-EC539A7446A1}" destId="{10718998-5DB3-4149-BA51-360966FE8821}" srcOrd="0" destOrd="0" presId="urn:microsoft.com/office/officeart/2005/8/layout/list1"/>
    <dgm:cxn modelId="{F3679F43-5DF5-4EA6-9C2D-22CFD8DBC1B8}" srcId="{B829E733-FB7A-477B-AAA1-0DD0282C2F0F}" destId="{E03C7EC4-127F-4AFF-B72F-BFBFB3C61297}" srcOrd="0" destOrd="0" parTransId="{3EAD479A-83BC-4AD5-B384-23C81E2C237D}" sibTransId="{77013DBA-085A-4D77-90B9-D30EAEF1DB47}"/>
    <dgm:cxn modelId="{17C1EC3F-BBD3-4A33-A621-BDE425F70953}" type="presOf" srcId="{D3D0831B-FF32-4884-9338-EC539A7446A1}" destId="{B250C7B4-858C-4724-ABFB-B0E3EE0699CA}" srcOrd="1" destOrd="0" presId="urn:microsoft.com/office/officeart/2005/8/layout/list1"/>
    <dgm:cxn modelId="{611FEC4F-28E4-4AA0-8003-49643600B452}" type="presOf" srcId="{E03C7EC4-127F-4AFF-B72F-BFBFB3C61297}" destId="{E34D3641-4CDF-4DB8-A4DF-CEBB138D7A0B}" srcOrd="0" destOrd="0" presId="urn:microsoft.com/office/officeart/2005/8/layout/list1"/>
    <dgm:cxn modelId="{01395C75-E9D7-469F-98C3-A206712A9163}" type="presOf" srcId="{B829E733-FB7A-477B-AAA1-0DD0282C2F0F}" destId="{93072DAB-3C1F-4DF6-8F44-A8B23B86C230}" srcOrd="0" destOrd="0" presId="urn:microsoft.com/office/officeart/2005/8/layout/list1"/>
    <dgm:cxn modelId="{F29A7178-1011-41C8-93C9-9AA74286B036}" srcId="{D3D0831B-FF32-4884-9338-EC539A7446A1}" destId="{FF324A36-936C-47AE-8002-86239C69388A}" srcOrd="0" destOrd="0" parTransId="{913D36FC-9AC2-44FA-A2D5-55661B686AD1}" sibTransId="{FFDBB601-AB68-4A8E-86DD-A5CCAE2086C5}"/>
    <dgm:cxn modelId="{BFE62F78-18BA-4909-B03F-DEA3FED5B5CC}" type="presParOf" srcId="{27C59115-D66B-476D-A0E5-2048075F866D}" destId="{07E07DDA-A62A-47B1-8AD5-B55F535D0209}" srcOrd="0" destOrd="0" presId="urn:microsoft.com/office/officeart/2005/8/layout/list1"/>
    <dgm:cxn modelId="{C96E3CA9-5CDD-4BB1-9E48-130B21B8C8A0}" type="presParOf" srcId="{07E07DDA-A62A-47B1-8AD5-B55F535D0209}" destId="{10718998-5DB3-4149-BA51-360966FE8821}" srcOrd="0" destOrd="0" presId="urn:microsoft.com/office/officeart/2005/8/layout/list1"/>
    <dgm:cxn modelId="{EAA44B97-897B-4F68-B2B5-0B0AC2E5150C}" type="presParOf" srcId="{07E07DDA-A62A-47B1-8AD5-B55F535D0209}" destId="{B250C7B4-858C-4724-ABFB-B0E3EE0699CA}" srcOrd="1" destOrd="0" presId="urn:microsoft.com/office/officeart/2005/8/layout/list1"/>
    <dgm:cxn modelId="{C78E21E2-A941-40A5-9020-C268644C1163}" type="presParOf" srcId="{27C59115-D66B-476D-A0E5-2048075F866D}" destId="{6544AD85-F969-487B-A8A5-590F57689318}" srcOrd="1" destOrd="0" presId="urn:microsoft.com/office/officeart/2005/8/layout/list1"/>
    <dgm:cxn modelId="{0ED9167B-9004-4D8F-9782-44EB25E90877}" type="presParOf" srcId="{27C59115-D66B-476D-A0E5-2048075F866D}" destId="{0DB0DA9A-513D-414A-8108-6980FFB70F4F}" srcOrd="2" destOrd="0" presId="urn:microsoft.com/office/officeart/2005/8/layout/list1"/>
    <dgm:cxn modelId="{E8910E75-A680-4CAD-8615-502309FD7B2A}" type="presParOf" srcId="{27C59115-D66B-476D-A0E5-2048075F866D}" destId="{90401035-72A2-4657-8FA0-D248F96BF653}" srcOrd="3" destOrd="0" presId="urn:microsoft.com/office/officeart/2005/8/layout/list1"/>
    <dgm:cxn modelId="{C9644CA1-F7BA-4C39-9954-20EB7A74ADAA}" type="presParOf" srcId="{27C59115-D66B-476D-A0E5-2048075F866D}" destId="{F3466C62-1061-498D-9FE2-B63031DCB0CA}" srcOrd="4" destOrd="0" presId="urn:microsoft.com/office/officeart/2005/8/layout/list1"/>
    <dgm:cxn modelId="{2D8EB1C4-E720-4F41-AB2A-A885D27C2FC3}" type="presParOf" srcId="{F3466C62-1061-498D-9FE2-B63031DCB0CA}" destId="{93072DAB-3C1F-4DF6-8F44-A8B23B86C230}" srcOrd="0" destOrd="0" presId="urn:microsoft.com/office/officeart/2005/8/layout/list1"/>
    <dgm:cxn modelId="{1E74A8C7-D9B1-460C-A742-ED7A8AD6B2B0}" type="presParOf" srcId="{F3466C62-1061-498D-9FE2-B63031DCB0CA}" destId="{A9BFF45B-5523-4474-ADFD-40335121E159}" srcOrd="1" destOrd="0" presId="urn:microsoft.com/office/officeart/2005/8/layout/list1"/>
    <dgm:cxn modelId="{E57852F3-A841-44EA-8231-32FBDCECF7CD}" type="presParOf" srcId="{27C59115-D66B-476D-A0E5-2048075F866D}" destId="{2EBA6A77-B74B-4196-B5E3-817A8F621F8E}" srcOrd="5" destOrd="0" presId="urn:microsoft.com/office/officeart/2005/8/layout/list1"/>
    <dgm:cxn modelId="{90F06152-5C9D-461D-A237-5277A8713A0D}" type="presParOf" srcId="{27C59115-D66B-476D-A0E5-2048075F866D}" destId="{E34D3641-4CDF-4DB8-A4DF-CEBB138D7A0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D38B3C-0208-40BF-94D9-B8054012D3B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CA4D88E-0F6A-4741-ABFA-EEB5C1BDD4AA}">
      <dgm:prSet phldrT="[文字]" custT="1"/>
      <dgm:spPr/>
      <dgm:t>
        <a:bodyPr/>
        <a:lstStyle/>
        <a:p>
          <a:r>
            <a:rPr lang="en-US" altLang="zh-TW" sz="2800" dirty="0" err="1" smtClean="0"/>
            <a:t>NuBrick</a:t>
          </a:r>
          <a:endParaRPr lang="zh-TW" altLang="en-US" sz="2800" dirty="0"/>
        </a:p>
      </dgm:t>
    </dgm:pt>
    <dgm:pt modelId="{C399FE02-D287-4F7B-A80D-8C3176470679}" type="parTrans" cxnId="{97E3DBF2-EEFC-4452-AF4C-3E9FB169CA7C}">
      <dgm:prSet/>
      <dgm:spPr/>
      <dgm:t>
        <a:bodyPr/>
        <a:lstStyle/>
        <a:p>
          <a:endParaRPr lang="zh-TW" altLang="en-US" sz="2800"/>
        </a:p>
      </dgm:t>
    </dgm:pt>
    <dgm:pt modelId="{F5BC2AB9-84F3-4C24-A409-F116017E6A10}" type="sibTrans" cxnId="{97E3DBF2-EEFC-4452-AF4C-3E9FB169CA7C}">
      <dgm:prSet/>
      <dgm:spPr/>
      <dgm:t>
        <a:bodyPr/>
        <a:lstStyle/>
        <a:p>
          <a:endParaRPr lang="zh-TW" altLang="en-US" sz="2800"/>
        </a:p>
      </dgm:t>
    </dgm:pt>
    <dgm:pt modelId="{523CF812-D8B7-4EAD-A778-1CF76521387B}">
      <dgm:prSet phldrT="[文字]" custT="1"/>
      <dgm:spPr/>
      <dgm:t>
        <a:bodyPr/>
        <a:lstStyle/>
        <a:p>
          <a:r>
            <a:rPr lang="en-US" altLang="zh-TW" sz="2800" dirty="0" smtClean="0"/>
            <a:t>CMSIS</a:t>
          </a:r>
          <a:endParaRPr lang="zh-TW" altLang="en-US" sz="2800" dirty="0"/>
        </a:p>
      </dgm:t>
    </dgm:pt>
    <dgm:pt modelId="{F0F2977C-1558-4EF6-B5BE-23AB3D5E8E32}" type="parTrans" cxnId="{C08C48DC-8123-47BA-8A8B-7787CAC8264D}">
      <dgm:prSet/>
      <dgm:spPr/>
      <dgm:t>
        <a:bodyPr/>
        <a:lstStyle/>
        <a:p>
          <a:endParaRPr lang="zh-TW" altLang="en-US" sz="2800"/>
        </a:p>
      </dgm:t>
    </dgm:pt>
    <dgm:pt modelId="{D06853A9-CC77-4B61-8341-1C733A7B0E96}" type="sibTrans" cxnId="{C08C48DC-8123-47BA-8A8B-7787CAC8264D}">
      <dgm:prSet/>
      <dgm:spPr/>
      <dgm:t>
        <a:bodyPr/>
        <a:lstStyle/>
        <a:p>
          <a:endParaRPr lang="zh-TW" altLang="en-US" sz="2800"/>
        </a:p>
      </dgm:t>
    </dgm:pt>
    <dgm:pt modelId="{E68702F2-B0B0-4F4F-BBCC-38DD2F6B0CCD}">
      <dgm:prSet phldrT="[文字]" custT="1"/>
      <dgm:spPr/>
      <dgm:t>
        <a:bodyPr/>
        <a:lstStyle/>
        <a:p>
          <a:r>
            <a:rPr lang="en-US" altLang="zh-TW" sz="2800" dirty="0" smtClean="0"/>
            <a:t>User</a:t>
          </a:r>
          <a:endParaRPr lang="zh-TW" altLang="en-US" sz="2800" dirty="0"/>
        </a:p>
      </dgm:t>
    </dgm:pt>
    <dgm:pt modelId="{2BD62A8B-7308-444F-9916-921E71EABFEF}" type="parTrans" cxnId="{47015C63-3169-4197-93CF-4E83C88F86DF}">
      <dgm:prSet/>
      <dgm:spPr/>
      <dgm:t>
        <a:bodyPr/>
        <a:lstStyle/>
        <a:p>
          <a:endParaRPr lang="zh-TW" altLang="en-US" sz="2800"/>
        </a:p>
      </dgm:t>
    </dgm:pt>
    <dgm:pt modelId="{0FB38046-1AA9-4A17-BF0B-F9E55A220785}" type="sibTrans" cxnId="{47015C63-3169-4197-93CF-4E83C88F86DF}">
      <dgm:prSet/>
      <dgm:spPr/>
      <dgm:t>
        <a:bodyPr/>
        <a:lstStyle/>
        <a:p>
          <a:endParaRPr lang="zh-TW" altLang="en-US" sz="2800"/>
        </a:p>
      </dgm:t>
    </dgm:pt>
    <dgm:pt modelId="{FC04EC1A-1FFB-4855-81A9-C12AF9D71C34}">
      <dgm:prSet phldrT="[文字]" custT="1"/>
      <dgm:spPr/>
      <dgm:t>
        <a:bodyPr/>
        <a:lstStyle/>
        <a:p>
          <a:r>
            <a:rPr lang="en-US" altLang="zh-TW" sz="2800" dirty="0" smtClean="0"/>
            <a:t>Library</a:t>
          </a:r>
          <a:endParaRPr lang="zh-TW" altLang="en-US" sz="2800" dirty="0"/>
        </a:p>
      </dgm:t>
    </dgm:pt>
    <dgm:pt modelId="{6CDA0BCD-0F3A-4571-AFE2-A91F8BF254E9}" type="parTrans" cxnId="{D86DB959-E469-4B1F-AD0C-8812E2572894}">
      <dgm:prSet/>
      <dgm:spPr/>
      <dgm:t>
        <a:bodyPr/>
        <a:lstStyle/>
        <a:p>
          <a:endParaRPr lang="zh-TW" altLang="en-US" sz="2800"/>
        </a:p>
      </dgm:t>
    </dgm:pt>
    <dgm:pt modelId="{35DABE63-9A86-4819-A261-6FAB26F84EE2}" type="sibTrans" cxnId="{D86DB959-E469-4B1F-AD0C-8812E2572894}">
      <dgm:prSet/>
      <dgm:spPr/>
      <dgm:t>
        <a:bodyPr/>
        <a:lstStyle/>
        <a:p>
          <a:endParaRPr lang="zh-TW" altLang="en-US" sz="2800"/>
        </a:p>
      </dgm:t>
    </dgm:pt>
    <dgm:pt modelId="{037F4D2D-4D8E-4777-9FA7-37E907955274}">
      <dgm:prSet phldrT="[文字]" custT="1"/>
      <dgm:spPr/>
      <dgm:t>
        <a:bodyPr/>
        <a:lstStyle/>
        <a:p>
          <a:r>
            <a:rPr lang="en-US" altLang="zh-TW" sz="2800" dirty="0" smtClean="0"/>
            <a:t>Include</a:t>
          </a:r>
          <a:endParaRPr lang="zh-TW" altLang="en-US" sz="2800" dirty="0"/>
        </a:p>
      </dgm:t>
    </dgm:pt>
    <dgm:pt modelId="{F536E3C0-4DE8-43B7-A20F-DCAF4191C96A}" type="parTrans" cxnId="{EC0F6F0F-9B3A-40C3-A919-692B2F940C8B}">
      <dgm:prSet/>
      <dgm:spPr/>
      <dgm:t>
        <a:bodyPr/>
        <a:lstStyle/>
        <a:p>
          <a:endParaRPr lang="zh-TW" altLang="en-US" sz="2800"/>
        </a:p>
      </dgm:t>
    </dgm:pt>
    <dgm:pt modelId="{30F5DE05-ADAB-440D-96E0-5DC79CB7DDFE}" type="sibTrans" cxnId="{EC0F6F0F-9B3A-40C3-A919-692B2F940C8B}">
      <dgm:prSet/>
      <dgm:spPr/>
      <dgm:t>
        <a:bodyPr/>
        <a:lstStyle/>
        <a:p>
          <a:endParaRPr lang="zh-TW" altLang="en-US" sz="2800"/>
        </a:p>
      </dgm:t>
    </dgm:pt>
    <dgm:pt modelId="{D4C3DFD5-3EA4-4175-966C-96785C65CB60}" type="pres">
      <dgm:prSet presAssocID="{A2D38B3C-0208-40BF-94D9-B8054012D3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13089E-4921-46EF-A7D4-80B0F638DEB0}" type="pres">
      <dgm:prSet presAssocID="{CCA4D88E-0F6A-4741-ABFA-EEB5C1BDD4AA}" presName="hierRoot1" presStyleCnt="0">
        <dgm:presLayoutVars>
          <dgm:hierBranch val="init"/>
        </dgm:presLayoutVars>
      </dgm:prSet>
      <dgm:spPr/>
    </dgm:pt>
    <dgm:pt modelId="{A122185D-2C12-4D1D-B76E-43ADBC483509}" type="pres">
      <dgm:prSet presAssocID="{CCA4D88E-0F6A-4741-ABFA-EEB5C1BDD4AA}" presName="rootComposite1" presStyleCnt="0"/>
      <dgm:spPr/>
    </dgm:pt>
    <dgm:pt modelId="{7496F393-CE39-487E-A2E8-CB978EBBDF65}" type="pres">
      <dgm:prSet presAssocID="{CCA4D88E-0F6A-4741-ABFA-EEB5C1BDD4AA}" presName="rootText1" presStyleLbl="node0" presStyleIdx="0" presStyleCnt="1" custLinFactY="-100000" custLinFactNeighborX="-9766" custLinFactNeighborY="-12196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BCAD6-0A6A-4C67-9FA8-A1BFD33C0CE1}" type="pres">
      <dgm:prSet presAssocID="{CCA4D88E-0F6A-4741-ABFA-EEB5C1BDD4AA}" presName="rootConnector1" presStyleLbl="node1" presStyleIdx="0" presStyleCnt="0"/>
      <dgm:spPr/>
    </dgm:pt>
    <dgm:pt modelId="{501C4520-412D-4D78-A87A-D40AC90F4867}" type="pres">
      <dgm:prSet presAssocID="{CCA4D88E-0F6A-4741-ABFA-EEB5C1BDD4AA}" presName="hierChild2" presStyleCnt="0"/>
      <dgm:spPr/>
    </dgm:pt>
    <dgm:pt modelId="{CCB2E659-94CE-40D1-87FE-5971A0B50E5E}" type="pres">
      <dgm:prSet presAssocID="{F0F2977C-1558-4EF6-B5BE-23AB3D5E8E32}" presName="Name64" presStyleLbl="parChTrans1D2" presStyleIdx="0" presStyleCnt="4"/>
      <dgm:spPr/>
    </dgm:pt>
    <dgm:pt modelId="{B3777295-F39C-4F19-9A41-1DB885B6DA04}" type="pres">
      <dgm:prSet presAssocID="{523CF812-D8B7-4EAD-A778-1CF76521387B}" presName="hierRoot2" presStyleCnt="0">
        <dgm:presLayoutVars>
          <dgm:hierBranch val="init"/>
        </dgm:presLayoutVars>
      </dgm:prSet>
      <dgm:spPr/>
    </dgm:pt>
    <dgm:pt modelId="{E0865139-B70A-4DBB-BA08-753DCE707C58}" type="pres">
      <dgm:prSet presAssocID="{523CF812-D8B7-4EAD-A778-1CF76521387B}" presName="rootComposite" presStyleCnt="0"/>
      <dgm:spPr/>
    </dgm:pt>
    <dgm:pt modelId="{03BCF4E1-184D-483E-88F6-1985293E4222}" type="pres">
      <dgm:prSet presAssocID="{523CF812-D8B7-4EAD-A778-1CF76521387B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1A2D576-DD6A-4691-BB50-4EDD6D569E87}" type="pres">
      <dgm:prSet presAssocID="{523CF812-D8B7-4EAD-A778-1CF76521387B}" presName="rootConnector" presStyleLbl="node2" presStyleIdx="0" presStyleCnt="4"/>
      <dgm:spPr/>
    </dgm:pt>
    <dgm:pt modelId="{D57AE0F1-263E-4260-A1DE-707FBDCEA2A3}" type="pres">
      <dgm:prSet presAssocID="{523CF812-D8B7-4EAD-A778-1CF76521387B}" presName="hierChild4" presStyleCnt="0"/>
      <dgm:spPr/>
    </dgm:pt>
    <dgm:pt modelId="{BF99B663-19BC-438D-B555-102D1CAC5E21}" type="pres">
      <dgm:prSet presAssocID="{523CF812-D8B7-4EAD-A778-1CF76521387B}" presName="hierChild5" presStyleCnt="0"/>
      <dgm:spPr/>
    </dgm:pt>
    <dgm:pt modelId="{B50EB2D7-CDE5-4B06-B4A6-B1CA18D1BF76}" type="pres">
      <dgm:prSet presAssocID="{2BD62A8B-7308-444F-9916-921E71EABFEF}" presName="Name64" presStyleLbl="parChTrans1D2" presStyleIdx="1" presStyleCnt="4"/>
      <dgm:spPr/>
    </dgm:pt>
    <dgm:pt modelId="{A6D66FAB-7368-4A71-B70D-D4DBDF9D5AB5}" type="pres">
      <dgm:prSet presAssocID="{E68702F2-B0B0-4F4F-BBCC-38DD2F6B0CCD}" presName="hierRoot2" presStyleCnt="0">
        <dgm:presLayoutVars>
          <dgm:hierBranch val="init"/>
        </dgm:presLayoutVars>
      </dgm:prSet>
      <dgm:spPr/>
    </dgm:pt>
    <dgm:pt modelId="{35A36D60-A7DC-413E-BBA4-8144629006A8}" type="pres">
      <dgm:prSet presAssocID="{E68702F2-B0B0-4F4F-BBCC-38DD2F6B0CCD}" presName="rootComposite" presStyleCnt="0"/>
      <dgm:spPr/>
    </dgm:pt>
    <dgm:pt modelId="{3BFE4F19-0F5C-4DB6-83FB-E01C06E2563C}" type="pres">
      <dgm:prSet presAssocID="{E68702F2-B0B0-4F4F-BBCC-38DD2F6B0CCD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49B1C05-54F4-433C-BF2B-27A294443310}" type="pres">
      <dgm:prSet presAssocID="{E68702F2-B0B0-4F4F-BBCC-38DD2F6B0CCD}" presName="rootConnector" presStyleLbl="node2" presStyleIdx="1" presStyleCnt="4"/>
      <dgm:spPr/>
    </dgm:pt>
    <dgm:pt modelId="{24A061F8-99EB-4884-8675-BD9AEA887091}" type="pres">
      <dgm:prSet presAssocID="{E68702F2-B0B0-4F4F-BBCC-38DD2F6B0CCD}" presName="hierChild4" presStyleCnt="0"/>
      <dgm:spPr/>
    </dgm:pt>
    <dgm:pt modelId="{D8CCAEB9-CD83-4BD5-BC2A-7AA6825CB971}" type="pres">
      <dgm:prSet presAssocID="{E68702F2-B0B0-4F4F-BBCC-38DD2F6B0CCD}" presName="hierChild5" presStyleCnt="0"/>
      <dgm:spPr/>
    </dgm:pt>
    <dgm:pt modelId="{F65E8295-2781-4F0F-AFD1-8D8C6AF695C7}" type="pres">
      <dgm:prSet presAssocID="{6CDA0BCD-0F3A-4571-AFE2-A91F8BF254E9}" presName="Name64" presStyleLbl="parChTrans1D2" presStyleIdx="2" presStyleCnt="4"/>
      <dgm:spPr/>
    </dgm:pt>
    <dgm:pt modelId="{B3348126-818D-4F64-830F-8BEDBE3D6C6C}" type="pres">
      <dgm:prSet presAssocID="{FC04EC1A-1FFB-4855-81A9-C12AF9D71C34}" presName="hierRoot2" presStyleCnt="0">
        <dgm:presLayoutVars>
          <dgm:hierBranch val="init"/>
        </dgm:presLayoutVars>
      </dgm:prSet>
      <dgm:spPr/>
    </dgm:pt>
    <dgm:pt modelId="{D844DC31-4D89-45A4-A2A8-5F1454AD2B6F}" type="pres">
      <dgm:prSet presAssocID="{FC04EC1A-1FFB-4855-81A9-C12AF9D71C34}" presName="rootComposite" presStyleCnt="0"/>
      <dgm:spPr/>
    </dgm:pt>
    <dgm:pt modelId="{E2719B48-7E19-439D-85CB-0A898D1F1D82}" type="pres">
      <dgm:prSet presAssocID="{FC04EC1A-1FFB-4855-81A9-C12AF9D71C34}" presName="rootText" presStyleLbl="node2" presStyleIdx="2" presStyleCnt="4">
        <dgm:presLayoutVars>
          <dgm:chPref val="3"/>
        </dgm:presLayoutVars>
      </dgm:prSet>
      <dgm:spPr/>
    </dgm:pt>
    <dgm:pt modelId="{0B4EB67F-57A8-47EA-97A0-EEF3E16F15C3}" type="pres">
      <dgm:prSet presAssocID="{FC04EC1A-1FFB-4855-81A9-C12AF9D71C34}" presName="rootConnector" presStyleLbl="node2" presStyleIdx="2" presStyleCnt="4"/>
      <dgm:spPr/>
    </dgm:pt>
    <dgm:pt modelId="{8F390654-67CD-45FF-8979-BB96565F476D}" type="pres">
      <dgm:prSet presAssocID="{FC04EC1A-1FFB-4855-81A9-C12AF9D71C34}" presName="hierChild4" presStyleCnt="0"/>
      <dgm:spPr/>
    </dgm:pt>
    <dgm:pt modelId="{AA810F0F-EEAB-4189-BF36-854E631FEA5A}" type="pres">
      <dgm:prSet presAssocID="{FC04EC1A-1FFB-4855-81A9-C12AF9D71C34}" presName="hierChild5" presStyleCnt="0"/>
      <dgm:spPr/>
    </dgm:pt>
    <dgm:pt modelId="{137ABD7E-D620-4ED6-B894-8FDC570BA8D2}" type="pres">
      <dgm:prSet presAssocID="{F536E3C0-4DE8-43B7-A20F-DCAF4191C96A}" presName="Name64" presStyleLbl="parChTrans1D2" presStyleIdx="3" presStyleCnt="4"/>
      <dgm:spPr/>
    </dgm:pt>
    <dgm:pt modelId="{A55B702A-69DE-4B7A-AC98-626C98FF7311}" type="pres">
      <dgm:prSet presAssocID="{037F4D2D-4D8E-4777-9FA7-37E907955274}" presName="hierRoot2" presStyleCnt="0">
        <dgm:presLayoutVars>
          <dgm:hierBranch val="init"/>
        </dgm:presLayoutVars>
      </dgm:prSet>
      <dgm:spPr/>
    </dgm:pt>
    <dgm:pt modelId="{64FE3580-B2D1-4E45-B184-794F28DE0AFE}" type="pres">
      <dgm:prSet presAssocID="{037F4D2D-4D8E-4777-9FA7-37E907955274}" presName="rootComposite" presStyleCnt="0"/>
      <dgm:spPr/>
    </dgm:pt>
    <dgm:pt modelId="{E9E85C14-271E-49F4-84E1-D89124BD5A7E}" type="pres">
      <dgm:prSet presAssocID="{037F4D2D-4D8E-4777-9FA7-37E907955274}" presName="rootText" presStyleLbl="node2" presStyleIdx="3" presStyleCnt="4">
        <dgm:presLayoutVars>
          <dgm:chPref val="3"/>
        </dgm:presLayoutVars>
      </dgm:prSet>
      <dgm:spPr/>
    </dgm:pt>
    <dgm:pt modelId="{32B974A8-7B4F-4FA3-9188-6EEBF7FCE478}" type="pres">
      <dgm:prSet presAssocID="{037F4D2D-4D8E-4777-9FA7-37E907955274}" presName="rootConnector" presStyleLbl="node2" presStyleIdx="3" presStyleCnt="4"/>
      <dgm:spPr/>
    </dgm:pt>
    <dgm:pt modelId="{E61E67F9-B5BF-4203-BDC1-C14EA27AE6BA}" type="pres">
      <dgm:prSet presAssocID="{037F4D2D-4D8E-4777-9FA7-37E907955274}" presName="hierChild4" presStyleCnt="0"/>
      <dgm:spPr/>
    </dgm:pt>
    <dgm:pt modelId="{BF634699-C49F-48A3-B9D5-5A545FD7B227}" type="pres">
      <dgm:prSet presAssocID="{037F4D2D-4D8E-4777-9FA7-37E907955274}" presName="hierChild5" presStyleCnt="0"/>
      <dgm:spPr/>
    </dgm:pt>
    <dgm:pt modelId="{025D0D4B-2743-4236-AE16-3465AB764BEB}" type="pres">
      <dgm:prSet presAssocID="{CCA4D88E-0F6A-4741-ABFA-EEB5C1BDD4AA}" presName="hierChild3" presStyleCnt="0"/>
      <dgm:spPr/>
    </dgm:pt>
  </dgm:ptLst>
  <dgm:cxnLst>
    <dgm:cxn modelId="{E786687E-1ED0-4150-81BF-40EF291D99BB}" type="presOf" srcId="{037F4D2D-4D8E-4777-9FA7-37E907955274}" destId="{E9E85C14-271E-49F4-84E1-D89124BD5A7E}" srcOrd="0" destOrd="0" presId="urn:microsoft.com/office/officeart/2009/3/layout/HorizontalOrganizationChart"/>
    <dgm:cxn modelId="{84745BC4-3FD9-4DA0-9DC7-39FDE6B38BFA}" type="presOf" srcId="{E68702F2-B0B0-4F4F-BBCC-38DD2F6B0CCD}" destId="{B49B1C05-54F4-433C-BF2B-27A294443310}" srcOrd="1" destOrd="0" presId="urn:microsoft.com/office/officeart/2009/3/layout/HorizontalOrganizationChart"/>
    <dgm:cxn modelId="{E4E767F8-B9E8-42CE-809D-A5F72F4EF3A0}" type="presOf" srcId="{FC04EC1A-1FFB-4855-81A9-C12AF9D71C34}" destId="{0B4EB67F-57A8-47EA-97A0-EEF3E16F15C3}" srcOrd="1" destOrd="0" presId="urn:microsoft.com/office/officeart/2009/3/layout/HorizontalOrganizationChart"/>
    <dgm:cxn modelId="{D4182C28-0911-456E-8770-1BA0D667AA06}" type="presOf" srcId="{F536E3C0-4DE8-43B7-A20F-DCAF4191C96A}" destId="{137ABD7E-D620-4ED6-B894-8FDC570BA8D2}" srcOrd="0" destOrd="0" presId="urn:microsoft.com/office/officeart/2009/3/layout/HorizontalOrganizationChart"/>
    <dgm:cxn modelId="{AA2A6159-53F9-4B1D-9993-AC4D44861DAE}" type="presOf" srcId="{FC04EC1A-1FFB-4855-81A9-C12AF9D71C34}" destId="{E2719B48-7E19-439D-85CB-0A898D1F1D82}" srcOrd="0" destOrd="0" presId="urn:microsoft.com/office/officeart/2009/3/layout/HorizontalOrganizationChart"/>
    <dgm:cxn modelId="{8CEE8F58-A48D-43F7-BE04-BA049A7CD1E0}" type="presOf" srcId="{CCA4D88E-0F6A-4741-ABFA-EEB5C1BDD4AA}" destId="{7496F393-CE39-487E-A2E8-CB978EBBDF65}" srcOrd="0" destOrd="0" presId="urn:microsoft.com/office/officeart/2009/3/layout/HorizontalOrganizationChart"/>
    <dgm:cxn modelId="{97E3DBF2-EEFC-4452-AF4C-3E9FB169CA7C}" srcId="{A2D38B3C-0208-40BF-94D9-B8054012D3B9}" destId="{CCA4D88E-0F6A-4741-ABFA-EEB5C1BDD4AA}" srcOrd="0" destOrd="0" parTransId="{C399FE02-D287-4F7B-A80D-8C3176470679}" sibTransId="{F5BC2AB9-84F3-4C24-A409-F116017E6A10}"/>
    <dgm:cxn modelId="{47015C63-3169-4197-93CF-4E83C88F86DF}" srcId="{CCA4D88E-0F6A-4741-ABFA-EEB5C1BDD4AA}" destId="{E68702F2-B0B0-4F4F-BBCC-38DD2F6B0CCD}" srcOrd="1" destOrd="0" parTransId="{2BD62A8B-7308-444F-9916-921E71EABFEF}" sibTransId="{0FB38046-1AA9-4A17-BF0B-F9E55A220785}"/>
    <dgm:cxn modelId="{D86DB959-E469-4B1F-AD0C-8812E2572894}" srcId="{CCA4D88E-0F6A-4741-ABFA-EEB5C1BDD4AA}" destId="{FC04EC1A-1FFB-4855-81A9-C12AF9D71C34}" srcOrd="2" destOrd="0" parTransId="{6CDA0BCD-0F3A-4571-AFE2-A91F8BF254E9}" sibTransId="{35DABE63-9A86-4819-A261-6FAB26F84EE2}"/>
    <dgm:cxn modelId="{A565F64F-A05E-4A46-9B77-02195BF61AFF}" type="presOf" srcId="{E68702F2-B0B0-4F4F-BBCC-38DD2F6B0CCD}" destId="{3BFE4F19-0F5C-4DB6-83FB-E01C06E2563C}" srcOrd="0" destOrd="0" presId="urn:microsoft.com/office/officeart/2009/3/layout/HorizontalOrganizationChart"/>
    <dgm:cxn modelId="{FB327A0B-B72E-4F70-87A3-4D071909C68E}" type="presOf" srcId="{523CF812-D8B7-4EAD-A778-1CF76521387B}" destId="{A1A2D576-DD6A-4691-BB50-4EDD6D569E87}" srcOrd="1" destOrd="0" presId="urn:microsoft.com/office/officeart/2009/3/layout/HorizontalOrganizationChart"/>
    <dgm:cxn modelId="{3D2B39F7-193D-463B-83D1-A75D8CDA9A3F}" type="presOf" srcId="{6CDA0BCD-0F3A-4571-AFE2-A91F8BF254E9}" destId="{F65E8295-2781-4F0F-AFD1-8D8C6AF695C7}" srcOrd="0" destOrd="0" presId="urn:microsoft.com/office/officeart/2009/3/layout/HorizontalOrganizationChart"/>
    <dgm:cxn modelId="{EC0F6F0F-9B3A-40C3-A919-692B2F940C8B}" srcId="{CCA4D88E-0F6A-4741-ABFA-EEB5C1BDD4AA}" destId="{037F4D2D-4D8E-4777-9FA7-37E907955274}" srcOrd="3" destOrd="0" parTransId="{F536E3C0-4DE8-43B7-A20F-DCAF4191C96A}" sibTransId="{30F5DE05-ADAB-440D-96E0-5DC79CB7DDFE}"/>
    <dgm:cxn modelId="{93F65470-5525-4464-83C5-063C307D55AD}" type="presOf" srcId="{2BD62A8B-7308-444F-9916-921E71EABFEF}" destId="{B50EB2D7-CDE5-4B06-B4A6-B1CA18D1BF76}" srcOrd="0" destOrd="0" presId="urn:microsoft.com/office/officeart/2009/3/layout/HorizontalOrganizationChart"/>
    <dgm:cxn modelId="{04C5CB26-25F2-4645-BEAE-49EF2CAB603E}" type="presOf" srcId="{A2D38B3C-0208-40BF-94D9-B8054012D3B9}" destId="{D4C3DFD5-3EA4-4175-966C-96785C65CB60}" srcOrd="0" destOrd="0" presId="urn:microsoft.com/office/officeart/2009/3/layout/HorizontalOrganizationChart"/>
    <dgm:cxn modelId="{ACD33AF9-17C9-4703-A6EB-4C295D951581}" type="presOf" srcId="{037F4D2D-4D8E-4777-9FA7-37E907955274}" destId="{32B974A8-7B4F-4FA3-9188-6EEBF7FCE478}" srcOrd="1" destOrd="0" presId="urn:microsoft.com/office/officeart/2009/3/layout/HorizontalOrganizationChart"/>
    <dgm:cxn modelId="{C08C48DC-8123-47BA-8A8B-7787CAC8264D}" srcId="{CCA4D88E-0F6A-4741-ABFA-EEB5C1BDD4AA}" destId="{523CF812-D8B7-4EAD-A778-1CF76521387B}" srcOrd="0" destOrd="0" parTransId="{F0F2977C-1558-4EF6-B5BE-23AB3D5E8E32}" sibTransId="{D06853A9-CC77-4B61-8341-1C733A7B0E96}"/>
    <dgm:cxn modelId="{13E2D918-116A-4C6F-B5B7-6AC6ADE3CFF6}" type="presOf" srcId="{F0F2977C-1558-4EF6-B5BE-23AB3D5E8E32}" destId="{CCB2E659-94CE-40D1-87FE-5971A0B50E5E}" srcOrd="0" destOrd="0" presId="urn:microsoft.com/office/officeart/2009/3/layout/HorizontalOrganizationChart"/>
    <dgm:cxn modelId="{BA99CB46-9F34-43E1-AE6E-70F114CBF598}" type="presOf" srcId="{523CF812-D8B7-4EAD-A778-1CF76521387B}" destId="{03BCF4E1-184D-483E-88F6-1985293E4222}" srcOrd="0" destOrd="0" presId="urn:microsoft.com/office/officeart/2009/3/layout/HorizontalOrganizationChart"/>
    <dgm:cxn modelId="{B461962C-9FD9-447C-956C-F60463D16846}" type="presOf" srcId="{CCA4D88E-0F6A-4741-ABFA-EEB5C1BDD4AA}" destId="{53DBCAD6-0A6A-4C67-9FA8-A1BFD33C0CE1}" srcOrd="1" destOrd="0" presId="urn:microsoft.com/office/officeart/2009/3/layout/HorizontalOrganizationChart"/>
    <dgm:cxn modelId="{E23F3CA7-C682-4FF9-B6A7-68C6D322CAA0}" type="presParOf" srcId="{D4C3DFD5-3EA4-4175-966C-96785C65CB60}" destId="{2D13089E-4921-46EF-A7D4-80B0F638DEB0}" srcOrd="0" destOrd="0" presId="urn:microsoft.com/office/officeart/2009/3/layout/HorizontalOrganizationChart"/>
    <dgm:cxn modelId="{6C07DBC6-BC5A-46F8-AA0B-C5391B8059A7}" type="presParOf" srcId="{2D13089E-4921-46EF-A7D4-80B0F638DEB0}" destId="{A122185D-2C12-4D1D-B76E-43ADBC483509}" srcOrd="0" destOrd="0" presId="urn:microsoft.com/office/officeart/2009/3/layout/HorizontalOrganizationChart"/>
    <dgm:cxn modelId="{151F981F-BD78-49A6-9EF1-F8D4031BC94D}" type="presParOf" srcId="{A122185D-2C12-4D1D-B76E-43ADBC483509}" destId="{7496F393-CE39-487E-A2E8-CB978EBBDF65}" srcOrd="0" destOrd="0" presId="urn:microsoft.com/office/officeart/2009/3/layout/HorizontalOrganizationChart"/>
    <dgm:cxn modelId="{9120D6F2-B91C-4843-B5D2-B28424266A8B}" type="presParOf" srcId="{A122185D-2C12-4D1D-B76E-43ADBC483509}" destId="{53DBCAD6-0A6A-4C67-9FA8-A1BFD33C0CE1}" srcOrd="1" destOrd="0" presId="urn:microsoft.com/office/officeart/2009/3/layout/HorizontalOrganizationChart"/>
    <dgm:cxn modelId="{D6827CD8-20E6-44C6-B497-67472F6C9396}" type="presParOf" srcId="{2D13089E-4921-46EF-A7D4-80B0F638DEB0}" destId="{501C4520-412D-4D78-A87A-D40AC90F4867}" srcOrd="1" destOrd="0" presId="urn:microsoft.com/office/officeart/2009/3/layout/HorizontalOrganizationChart"/>
    <dgm:cxn modelId="{AFFAF857-7300-4840-A96B-27002362E982}" type="presParOf" srcId="{501C4520-412D-4D78-A87A-D40AC90F4867}" destId="{CCB2E659-94CE-40D1-87FE-5971A0B50E5E}" srcOrd="0" destOrd="0" presId="urn:microsoft.com/office/officeart/2009/3/layout/HorizontalOrganizationChart"/>
    <dgm:cxn modelId="{79DCE626-0D0F-43F9-8A02-EDE869F45418}" type="presParOf" srcId="{501C4520-412D-4D78-A87A-D40AC90F4867}" destId="{B3777295-F39C-4F19-9A41-1DB885B6DA04}" srcOrd="1" destOrd="0" presId="urn:microsoft.com/office/officeart/2009/3/layout/HorizontalOrganizationChart"/>
    <dgm:cxn modelId="{A9F57CA0-37C4-44D9-B085-C4218C5C6677}" type="presParOf" srcId="{B3777295-F39C-4F19-9A41-1DB885B6DA04}" destId="{E0865139-B70A-4DBB-BA08-753DCE707C58}" srcOrd="0" destOrd="0" presId="urn:microsoft.com/office/officeart/2009/3/layout/HorizontalOrganizationChart"/>
    <dgm:cxn modelId="{7F85BBFF-ED77-42DB-86F1-D49CE31BED80}" type="presParOf" srcId="{E0865139-B70A-4DBB-BA08-753DCE707C58}" destId="{03BCF4E1-184D-483E-88F6-1985293E4222}" srcOrd="0" destOrd="0" presId="urn:microsoft.com/office/officeart/2009/3/layout/HorizontalOrganizationChart"/>
    <dgm:cxn modelId="{EA8F017F-C05F-4FFD-B8D6-710EC13368E9}" type="presParOf" srcId="{E0865139-B70A-4DBB-BA08-753DCE707C58}" destId="{A1A2D576-DD6A-4691-BB50-4EDD6D569E87}" srcOrd="1" destOrd="0" presId="urn:microsoft.com/office/officeart/2009/3/layout/HorizontalOrganizationChart"/>
    <dgm:cxn modelId="{81AAB455-E9DD-40FB-8F93-15E04688EB9D}" type="presParOf" srcId="{B3777295-F39C-4F19-9A41-1DB885B6DA04}" destId="{D57AE0F1-263E-4260-A1DE-707FBDCEA2A3}" srcOrd="1" destOrd="0" presId="urn:microsoft.com/office/officeart/2009/3/layout/HorizontalOrganizationChart"/>
    <dgm:cxn modelId="{4428CE63-CF4D-4D54-AC14-5EB3C65F248E}" type="presParOf" srcId="{B3777295-F39C-4F19-9A41-1DB885B6DA04}" destId="{BF99B663-19BC-438D-B555-102D1CAC5E21}" srcOrd="2" destOrd="0" presId="urn:microsoft.com/office/officeart/2009/3/layout/HorizontalOrganizationChart"/>
    <dgm:cxn modelId="{6C9C6AB6-BFFC-4B01-B2F6-927911D6DB0C}" type="presParOf" srcId="{501C4520-412D-4D78-A87A-D40AC90F4867}" destId="{B50EB2D7-CDE5-4B06-B4A6-B1CA18D1BF76}" srcOrd="2" destOrd="0" presId="urn:microsoft.com/office/officeart/2009/3/layout/HorizontalOrganizationChart"/>
    <dgm:cxn modelId="{89199B25-E1EE-4D8C-8FC2-EFA2A8EA4964}" type="presParOf" srcId="{501C4520-412D-4D78-A87A-D40AC90F4867}" destId="{A6D66FAB-7368-4A71-B70D-D4DBDF9D5AB5}" srcOrd="3" destOrd="0" presId="urn:microsoft.com/office/officeart/2009/3/layout/HorizontalOrganizationChart"/>
    <dgm:cxn modelId="{3779B7E4-7820-4370-A0A8-7D80EAA10474}" type="presParOf" srcId="{A6D66FAB-7368-4A71-B70D-D4DBDF9D5AB5}" destId="{35A36D60-A7DC-413E-BBA4-8144629006A8}" srcOrd="0" destOrd="0" presId="urn:microsoft.com/office/officeart/2009/3/layout/HorizontalOrganizationChart"/>
    <dgm:cxn modelId="{D4FF1012-2CDA-44FD-AA35-4C8C082C0773}" type="presParOf" srcId="{35A36D60-A7DC-413E-BBA4-8144629006A8}" destId="{3BFE4F19-0F5C-4DB6-83FB-E01C06E2563C}" srcOrd="0" destOrd="0" presId="urn:microsoft.com/office/officeart/2009/3/layout/HorizontalOrganizationChart"/>
    <dgm:cxn modelId="{B4B9DEDE-00C5-4EBE-B47B-B52EE7B93E2C}" type="presParOf" srcId="{35A36D60-A7DC-413E-BBA4-8144629006A8}" destId="{B49B1C05-54F4-433C-BF2B-27A294443310}" srcOrd="1" destOrd="0" presId="urn:microsoft.com/office/officeart/2009/3/layout/HorizontalOrganizationChart"/>
    <dgm:cxn modelId="{E424BB46-6D3A-40F3-B731-E3DABEE64D57}" type="presParOf" srcId="{A6D66FAB-7368-4A71-B70D-D4DBDF9D5AB5}" destId="{24A061F8-99EB-4884-8675-BD9AEA887091}" srcOrd="1" destOrd="0" presId="urn:microsoft.com/office/officeart/2009/3/layout/HorizontalOrganizationChart"/>
    <dgm:cxn modelId="{16335C1D-B5D4-4E13-8B06-7608B1680F72}" type="presParOf" srcId="{A6D66FAB-7368-4A71-B70D-D4DBDF9D5AB5}" destId="{D8CCAEB9-CD83-4BD5-BC2A-7AA6825CB971}" srcOrd="2" destOrd="0" presId="urn:microsoft.com/office/officeart/2009/3/layout/HorizontalOrganizationChart"/>
    <dgm:cxn modelId="{C6EA33F6-8CC5-4857-B56A-A5F81C2C7D4E}" type="presParOf" srcId="{501C4520-412D-4D78-A87A-D40AC90F4867}" destId="{F65E8295-2781-4F0F-AFD1-8D8C6AF695C7}" srcOrd="4" destOrd="0" presId="urn:microsoft.com/office/officeart/2009/3/layout/HorizontalOrganizationChart"/>
    <dgm:cxn modelId="{534F7F3B-118E-4CC9-A0B1-1DBA180F2C99}" type="presParOf" srcId="{501C4520-412D-4D78-A87A-D40AC90F4867}" destId="{B3348126-818D-4F64-830F-8BEDBE3D6C6C}" srcOrd="5" destOrd="0" presId="urn:microsoft.com/office/officeart/2009/3/layout/HorizontalOrganizationChart"/>
    <dgm:cxn modelId="{1BBE6B79-C78F-490E-B385-53DDACA44B6B}" type="presParOf" srcId="{B3348126-818D-4F64-830F-8BEDBE3D6C6C}" destId="{D844DC31-4D89-45A4-A2A8-5F1454AD2B6F}" srcOrd="0" destOrd="0" presId="urn:microsoft.com/office/officeart/2009/3/layout/HorizontalOrganizationChart"/>
    <dgm:cxn modelId="{553F9F06-086B-4527-A5F6-C85545F904FA}" type="presParOf" srcId="{D844DC31-4D89-45A4-A2A8-5F1454AD2B6F}" destId="{E2719B48-7E19-439D-85CB-0A898D1F1D82}" srcOrd="0" destOrd="0" presId="urn:microsoft.com/office/officeart/2009/3/layout/HorizontalOrganizationChart"/>
    <dgm:cxn modelId="{0CFC3606-5205-4327-B278-A2BE3BB67CF5}" type="presParOf" srcId="{D844DC31-4D89-45A4-A2A8-5F1454AD2B6F}" destId="{0B4EB67F-57A8-47EA-97A0-EEF3E16F15C3}" srcOrd="1" destOrd="0" presId="urn:microsoft.com/office/officeart/2009/3/layout/HorizontalOrganizationChart"/>
    <dgm:cxn modelId="{BD0E3F8F-B72E-44E1-B743-312401F21AD1}" type="presParOf" srcId="{B3348126-818D-4F64-830F-8BEDBE3D6C6C}" destId="{8F390654-67CD-45FF-8979-BB96565F476D}" srcOrd="1" destOrd="0" presId="urn:microsoft.com/office/officeart/2009/3/layout/HorizontalOrganizationChart"/>
    <dgm:cxn modelId="{6E03F8FD-0E99-40BC-9A95-6476B51D3FF9}" type="presParOf" srcId="{B3348126-818D-4F64-830F-8BEDBE3D6C6C}" destId="{AA810F0F-EEAB-4189-BF36-854E631FEA5A}" srcOrd="2" destOrd="0" presId="urn:microsoft.com/office/officeart/2009/3/layout/HorizontalOrganizationChart"/>
    <dgm:cxn modelId="{084DE0B1-A430-429C-B1D6-0F9E7DE01C23}" type="presParOf" srcId="{501C4520-412D-4D78-A87A-D40AC90F4867}" destId="{137ABD7E-D620-4ED6-B894-8FDC570BA8D2}" srcOrd="6" destOrd="0" presId="urn:microsoft.com/office/officeart/2009/3/layout/HorizontalOrganizationChart"/>
    <dgm:cxn modelId="{B8392804-DA54-4AFE-BD19-A8D2C89636F0}" type="presParOf" srcId="{501C4520-412D-4D78-A87A-D40AC90F4867}" destId="{A55B702A-69DE-4B7A-AC98-626C98FF7311}" srcOrd="7" destOrd="0" presId="urn:microsoft.com/office/officeart/2009/3/layout/HorizontalOrganizationChart"/>
    <dgm:cxn modelId="{D4AFAAE0-971C-4766-BC10-91BD0BADA139}" type="presParOf" srcId="{A55B702A-69DE-4B7A-AC98-626C98FF7311}" destId="{64FE3580-B2D1-4E45-B184-794F28DE0AFE}" srcOrd="0" destOrd="0" presId="urn:microsoft.com/office/officeart/2009/3/layout/HorizontalOrganizationChart"/>
    <dgm:cxn modelId="{260170B5-F1AC-4A63-A962-C7DFE230798A}" type="presParOf" srcId="{64FE3580-B2D1-4E45-B184-794F28DE0AFE}" destId="{E9E85C14-271E-49F4-84E1-D89124BD5A7E}" srcOrd="0" destOrd="0" presId="urn:microsoft.com/office/officeart/2009/3/layout/HorizontalOrganizationChart"/>
    <dgm:cxn modelId="{5F1584FE-F94D-4BFF-9C74-0C363C47BD1C}" type="presParOf" srcId="{64FE3580-B2D1-4E45-B184-794F28DE0AFE}" destId="{32B974A8-7B4F-4FA3-9188-6EEBF7FCE478}" srcOrd="1" destOrd="0" presId="urn:microsoft.com/office/officeart/2009/3/layout/HorizontalOrganizationChart"/>
    <dgm:cxn modelId="{7514DFF2-7174-45FE-80AB-87659198BFD1}" type="presParOf" srcId="{A55B702A-69DE-4B7A-AC98-626C98FF7311}" destId="{E61E67F9-B5BF-4203-BDC1-C14EA27AE6BA}" srcOrd="1" destOrd="0" presId="urn:microsoft.com/office/officeart/2009/3/layout/HorizontalOrganizationChart"/>
    <dgm:cxn modelId="{534D157E-BCF3-43D3-9168-A455805EED85}" type="presParOf" srcId="{A55B702A-69DE-4B7A-AC98-626C98FF7311}" destId="{BF634699-C49F-48A3-B9D5-5A545FD7B227}" srcOrd="2" destOrd="0" presId="urn:microsoft.com/office/officeart/2009/3/layout/HorizontalOrganizationChart"/>
    <dgm:cxn modelId="{7562A594-05EC-4BE0-86F9-C95DD5AFD77C}" type="presParOf" srcId="{2D13089E-4921-46EF-A7D4-80B0F638DEB0}" destId="{025D0D4B-2743-4236-AE16-3465AB764BE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0CEF87-F9CD-4867-A5BE-E61CF3F3B9D8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1F1A54B-174A-4735-938A-D41B9DCD47A5}">
      <dgm:prSet phldrT="[文字]"/>
      <dgm:spPr/>
      <dgm:t>
        <a:bodyPr/>
        <a:lstStyle/>
        <a:p>
          <a:r>
            <a:rPr lang="zh-TW" b="1" dirty="0" smtClean="0">
              <a:solidFill>
                <a:srgbClr val="000000"/>
              </a:solidFill>
            </a:rPr>
            <a:t>平台架構</a:t>
          </a:r>
          <a:endParaRPr lang="zh-TW" altLang="en-US" dirty="0">
            <a:solidFill>
              <a:srgbClr val="000000"/>
            </a:solidFill>
          </a:endParaRPr>
        </a:p>
      </dgm:t>
    </dgm:pt>
    <dgm:pt modelId="{F38FD811-4039-42EE-AC23-9A0D02B342C2}" type="parTrans" cxnId="{3EE4BF24-2CCE-4005-ACAA-E81FD30DD553}">
      <dgm:prSet/>
      <dgm:spPr/>
      <dgm:t>
        <a:bodyPr/>
        <a:lstStyle/>
        <a:p>
          <a:endParaRPr lang="zh-TW" altLang="en-US"/>
        </a:p>
      </dgm:t>
    </dgm:pt>
    <dgm:pt modelId="{0F258B17-2A95-4C09-98A4-25A4738C2D6B}" type="sibTrans" cxnId="{3EE4BF24-2CCE-4005-ACAA-E81FD30DD553}">
      <dgm:prSet/>
      <dgm:spPr/>
      <dgm:t>
        <a:bodyPr/>
        <a:lstStyle/>
        <a:p>
          <a:endParaRPr lang="zh-TW" altLang="en-US"/>
        </a:p>
      </dgm:t>
    </dgm:pt>
    <dgm:pt modelId="{E34CF88D-86FD-4DEF-B4D8-3CD36999A85A}">
      <dgm:prSet phldrT="[文字]"/>
      <dgm:spPr/>
      <dgm:t>
        <a:bodyPr/>
        <a:lstStyle/>
        <a:p>
          <a:r>
            <a:rPr lang="en-US" dirty="0" smtClean="0"/>
            <a:t>i2c_ms</a:t>
          </a:r>
          <a:endParaRPr lang="zh-TW" altLang="en-US" dirty="0"/>
        </a:p>
      </dgm:t>
    </dgm:pt>
    <dgm:pt modelId="{3687D7AB-7B79-4B95-A439-2CF8DE75BABC}" type="parTrans" cxnId="{1CE6A74D-3E6F-49B2-9E4A-31BCC80C1F50}">
      <dgm:prSet/>
      <dgm:spPr/>
      <dgm:t>
        <a:bodyPr/>
        <a:lstStyle/>
        <a:p>
          <a:endParaRPr lang="zh-TW" altLang="en-US"/>
        </a:p>
      </dgm:t>
    </dgm:pt>
    <dgm:pt modelId="{0241D5AE-F653-4DF2-8E06-5EBDC927AE14}" type="sibTrans" cxnId="{1CE6A74D-3E6F-49B2-9E4A-31BCC80C1F50}">
      <dgm:prSet/>
      <dgm:spPr/>
      <dgm:t>
        <a:bodyPr/>
        <a:lstStyle/>
        <a:p>
          <a:endParaRPr lang="zh-TW" altLang="en-US"/>
        </a:p>
      </dgm:t>
    </dgm:pt>
    <dgm:pt modelId="{5270914E-6ECC-451B-9FD3-B7EA3E52E55D}">
      <dgm:prSet phldrT="[文字]"/>
      <dgm:spPr/>
      <dgm:t>
        <a:bodyPr/>
        <a:lstStyle/>
        <a:p>
          <a:r>
            <a:rPr lang="zh-TW" altLang="en-US" b="1" dirty="0" smtClean="0">
              <a:solidFill>
                <a:srgbClr val="000000"/>
              </a:solidFill>
            </a:rPr>
            <a:t>各模組</a:t>
          </a:r>
          <a:endParaRPr lang="zh-TW" altLang="en-US" dirty="0">
            <a:solidFill>
              <a:srgbClr val="000000"/>
            </a:solidFill>
          </a:endParaRPr>
        </a:p>
      </dgm:t>
    </dgm:pt>
    <dgm:pt modelId="{12F8E2AE-B168-4DF0-AC12-42EF8A9B5E3D}" type="parTrans" cxnId="{303F3478-B0B0-4ED2-A139-9801E4694B2F}">
      <dgm:prSet/>
      <dgm:spPr/>
      <dgm:t>
        <a:bodyPr/>
        <a:lstStyle/>
        <a:p>
          <a:endParaRPr lang="zh-TW" altLang="en-US"/>
        </a:p>
      </dgm:t>
    </dgm:pt>
    <dgm:pt modelId="{DE7FA0DE-0955-4BBB-98AC-928E096DED54}" type="sibTrans" cxnId="{303F3478-B0B0-4ED2-A139-9801E4694B2F}">
      <dgm:prSet/>
      <dgm:spPr/>
      <dgm:t>
        <a:bodyPr/>
        <a:lstStyle/>
        <a:p>
          <a:endParaRPr lang="zh-TW" altLang="en-US"/>
        </a:p>
      </dgm:t>
    </dgm:pt>
    <dgm:pt modelId="{B0B1F63B-2C36-4E4F-905D-9F770E43A032}">
      <dgm:prSet phldrT="[文字]"/>
      <dgm:spPr/>
      <dgm:t>
        <a:bodyPr/>
        <a:lstStyle/>
        <a:p>
          <a:r>
            <a:rPr lang="en-US" altLang="zh-TW" dirty="0" smtClean="0"/>
            <a:t>battery</a:t>
          </a:r>
          <a:endParaRPr lang="zh-TW" altLang="en-US" dirty="0"/>
        </a:p>
      </dgm:t>
    </dgm:pt>
    <dgm:pt modelId="{1D46DCED-7FB5-4D86-8A63-CD08E368A1BF}" type="parTrans" cxnId="{01879A1D-7A43-46B4-9AA3-9BB8C3E0773D}">
      <dgm:prSet/>
      <dgm:spPr/>
      <dgm:t>
        <a:bodyPr/>
        <a:lstStyle/>
        <a:p>
          <a:endParaRPr lang="zh-TW" altLang="en-US"/>
        </a:p>
      </dgm:t>
    </dgm:pt>
    <dgm:pt modelId="{81AF6AFE-3564-4C67-9ED8-81C4DEC02601}" type="sibTrans" cxnId="{01879A1D-7A43-46B4-9AA3-9BB8C3E0773D}">
      <dgm:prSet/>
      <dgm:spPr/>
      <dgm:t>
        <a:bodyPr/>
        <a:lstStyle/>
        <a:p>
          <a:endParaRPr lang="zh-TW" altLang="en-US"/>
        </a:p>
      </dgm:t>
    </dgm:pt>
    <dgm:pt modelId="{68DFFD1C-BD35-4227-AF18-0989A41D076A}">
      <dgm:prSet phldrT="[文字]"/>
      <dgm:spPr/>
      <dgm:t>
        <a:bodyPr/>
        <a:lstStyle/>
        <a:p>
          <a:r>
            <a:rPr lang="zh-TW" altLang="en-US" b="1" dirty="0" smtClean="0">
              <a:solidFill>
                <a:srgbClr val="000000"/>
              </a:solidFill>
            </a:rPr>
            <a:t>各模組</a:t>
          </a:r>
          <a:r>
            <a:rPr lang="en-US" altLang="zh-TW" b="1" dirty="0" smtClean="0">
              <a:solidFill>
                <a:srgbClr val="000000"/>
              </a:solidFill>
            </a:rPr>
            <a:t>-</a:t>
          </a:r>
          <a:r>
            <a:rPr lang="zh-TW" altLang="en-US" b="1" dirty="0" smtClean="0">
              <a:solidFill>
                <a:srgbClr val="000000"/>
              </a:solidFill>
            </a:rPr>
            <a:t>續</a:t>
          </a:r>
          <a:endParaRPr lang="zh-TW" altLang="en-US" dirty="0">
            <a:solidFill>
              <a:srgbClr val="000000"/>
            </a:solidFill>
          </a:endParaRPr>
        </a:p>
      </dgm:t>
    </dgm:pt>
    <dgm:pt modelId="{E0587B25-0474-4BAD-B691-08ECD20C1975}" type="parTrans" cxnId="{9A7C6E75-520B-4666-B860-EA8E6C04F3A1}">
      <dgm:prSet/>
      <dgm:spPr/>
      <dgm:t>
        <a:bodyPr/>
        <a:lstStyle/>
        <a:p>
          <a:endParaRPr lang="zh-TW" altLang="en-US"/>
        </a:p>
      </dgm:t>
    </dgm:pt>
    <dgm:pt modelId="{04EDDD3F-B4EE-4943-A193-160A35909DC9}" type="sibTrans" cxnId="{9A7C6E75-520B-4666-B860-EA8E6C04F3A1}">
      <dgm:prSet/>
      <dgm:spPr/>
      <dgm:t>
        <a:bodyPr/>
        <a:lstStyle/>
        <a:p>
          <a:endParaRPr lang="zh-TW" altLang="en-US"/>
        </a:p>
      </dgm:t>
    </dgm:pt>
    <dgm:pt modelId="{80D92A38-B0AF-43DD-A4AC-96EA718A5AE9}">
      <dgm:prSet phldrT="[文字]"/>
      <dgm:spPr/>
      <dgm:t>
        <a:bodyPr/>
        <a:lstStyle/>
        <a:p>
          <a:r>
            <a:rPr lang="en-US" altLang="zh-TW" dirty="0" smtClean="0"/>
            <a:t>temperature</a:t>
          </a:r>
          <a:endParaRPr lang="zh-TW" altLang="en-US" dirty="0"/>
        </a:p>
      </dgm:t>
    </dgm:pt>
    <dgm:pt modelId="{D99DD71B-C4D3-47A6-A0E6-70E810480422}" type="parTrans" cxnId="{37404C14-83B3-49E0-BD65-E19848705369}">
      <dgm:prSet/>
      <dgm:spPr/>
      <dgm:t>
        <a:bodyPr/>
        <a:lstStyle/>
        <a:p>
          <a:endParaRPr lang="zh-TW" altLang="en-US"/>
        </a:p>
      </dgm:t>
    </dgm:pt>
    <dgm:pt modelId="{895609C2-4406-415D-9DF7-B84E2B18A3FB}" type="sibTrans" cxnId="{37404C14-83B3-49E0-BD65-E19848705369}">
      <dgm:prSet/>
      <dgm:spPr/>
      <dgm:t>
        <a:bodyPr/>
        <a:lstStyle/>
        <a:p>
          <a:endParaRPr lang="zh-TW" altLang="en-US"/>
        </a:p>
      </dgm:t>
    </dgm:pt>
    <dgm:pt modelId="{37718F40-A550-44C7-BE7D-B45196CDB348}">
      <dgm:prSet/>
      <dgm:spPr/>
      <dgm:t>
        <a:bodyPr/>
        <a:lstStyle/>
        <a:p>
          <a:r>
            <a:rPr lang="en-US" smtClean="0"/>
            <a:t>i2cdev</a:t>
          </a:r>
          <a:endParaRPr lang="en-US"/>
        </a:p>
      </dgm:t>
    </dgm:pt>
    <dgm:pt modelId="{830B3655-8968-4526-B389-3D5D60C6953F}" type="parTrans" cxnId="{FD659DE4-3FC7-4B4C-B394-8EB2F2312DF3}">
      <dgm:prSet/>
      <dgm:spPr/>
      <dgm:t>
        <a:bodyPr/>
        <a:lstStyle/>
        <a:p>
          <a:endParaRPr lang="zh-TW" altLang="en-US"/>
        </a:p>
      </dgm:t>
    </dgm:pt>
    <dgm:pt modelId="{E69DA501-E368-4537-A0C5-A4ABD1CD0FB7}" type="sibTrans" cxnId="{FD659DE4-3FC7-4B4C-B394-8EB2F2312DF3}">
      <dgm:prSet/>
      <dgm:spPr/>
      <dgm:t>
        <a:bodyPr/>
        <a:lstStyle/>
        <a:p>
          <a:endParaRPr lang="zh-TW" altLang="en-US"/>
        </a:p>
      </dgm:t>
    </dgm:pt>
    <dgm:pt modelId="{9F65AD0D-4E75-4AF4-AAAC-FFCDEA467540}">
      <dgm:prSet/>
      <dgm:spPr/>
      <dgm:t>
        <a:bodyPr/>
        <a:lstStyle/>
        <a:p>
          <a:r>
            <a:rPr lang="en-US" smtClean="0"/>
            <a:t>tid</a:t>
          </a:r>
          <a:endParaRPr lang="en-US"/>
        </a:p>
      </dgm:t>
    </dgm:pt>
    <dgm:pt modelId="{88341762-A7BA-4B33-BB43-15BE33D5D740}" type="parTrans" cxnId="{51DEA938-287D-435F-85B8-446045F2055F}">
      <dgm:prSet/>
      <dgm:spPr/>
      <dgm:t>
        <a:bodyPr/>
        <a:lstStyle/>
        <a:p>
          <a:endParaRPr lang="zh-TW" altLang="en-US"/>
        </a:p>
      </dgm:t>
    </dgm:pt>
    <dgm:pt modelId="{FAE70123-3191-4B82-AB9E-A6E5373CF1D7}" type="sibTrans" cxnId="{51DEA938-287D-435F-85B8-446045F2055F}">
      <dgm:prSet/>
      <dgm:spPr/>
      <dgm:t>
        <a:bodyPr/>
        <a:lstStyle/>
        <a:p>
          <a:endParaRPr lang="zh-TW" altLang="en-US"/>
        </a:p>
      </dgm:t>
    </dgm:pt>
    <dgm:pt modelId="{0D2047AB-1064-4059-BE46-D50FD369775A}">
      <dgm:prSet/>
      <dgm:spPr/>
      <dgm:t>
        <a:bodyPr/>
        <a:lstStyle/>
        <a:p>
          <a:r>
            <a:rPr lang="en-US" smtClean="0"/>
            <a:t>tidmst</a:t>
          </a:r>
          <a:endParaRPr lang="en-US"/>
        </a:p>
      </dgm:t>
    </dgm:pt>
    <dgm:pt modelId="{C5CCAAA1-FBC2-4804-A56E-3B5DD0962E51}" type="parTrans" cxnId="{43F9B04E-FEE3-4781-9530-F0EF743ACF90}">
      <dgm:prSet/>
      <dgm:spPr/>
      <dgm:t>
        <a:bodyPr/>
        <a:lstStyle/>
        <a:p>
          <a:endParaRPr lang="zh-TW" altLang="en-US"/>
        </a:p>
      </dgm:t>
    </dgm:pt>
    <dgm:pt modelId="{4BEDD0B4-5031-45C5-AD2C-369C307E02E4}" type="sibTrans" cxnId="{43F9B04E-FEE3-4781-9530-F0EF743ACF90}">
      <dgm:prSet/>
      <dgm:spPr/>
      <dgm:t>
        <a:bodyPr/>
        <a:lstStyle/>
        <a:p>
          <a:endParaRPr lang="zh-TW" altLang="en-US"/>
        </a:p>
      </dgm:t>
    </dgm:pt>
    <dgm:pt modelId="{3321EE85-A3DF-498C-B374-258DD0E7E18C}">
      <dgm:prSet/>
      <dgm:spPr/>
      <dgm:t>
        <a:bodyPr/>
        <a:lstStyle/>
        <a:p>
          <a:r>
            <a:rPr lang="en-US" smtClean="0"/>
            <a:t>tiddev</a:t>
          </a:r>
          <a:endParaRPr lang="en-US"/>
        </a:p>
      </dgm:t>
    </dgm:pt>
    <dgm:pt modelId="{BAD8885B-30A5-47CA-8B84-60AD6FD80633}" type="parTrans" cxnId="{B8581C7C-16F0-4E8A-9888-09E4A08AE10B}">
      <dgm:prSet/>
      <dgm:spPr/>
      <dgm:t>
        <a:bodyPr/>
        <a:lstStyle/>
        <a:p>
          <a:endParaRPr lang="zh-TW" altLang="en-US"/>
        </a:p>
      </dgm:t>
    </dgm:pt>
    <dgm:pt modelId="{EFE1D87B-3AA6-4DF3-907A-E4CDB5C10D7C}" type="sibTrans" cxnId="{B8581C7C-16F0-4E8A-9888-09E4A08AE10B}">
      <dgm:prSet/>
      <dgm:spPr/>
      <dgm:t>
        <a:bodyPr/>
        <a:lstStyle/>
        <a:p>
          <a:endParaRPr lang="zh-TW" altLang="en-US"/>
        </a:p>
      </dgm:t>
    </dgm:pt>
    <dgm:pt modelId="{50773139-348A-44D1-B875-8001D2E48D5B}">
      <dgm:prSet/>
      <dgm:spPr/>
      <dgm:t>
        <a:bodyPr/>
        <a:lstStyle/>
        <a:p>
          <a:r>
            <a:rPr lang="en-US" smtClean="0"/>
            <a:t>devCheck</a:t>
          </a:r>
          <a:endParaRPr lang="en-US"/>
        </a:p>
      </dgm:t>
    </dgm:pt>
    <dgm:pt modelId="{1F89E9E5-B371-48ED-8CA6-522B0780CCFB}" type="parTrans" cxnId="{25C160DA-5243-44B3-BADC-521EFE1BDA8E}">
      <dgm:prSet/>
      <dgm:spPr/>
      <dgm:t>
        <a:bodyPr/>
        <a:lstStyle/>
        <a:p>
          <a:endParaRPr lang="zh-TW" altLang="en-US"/>
        </a:p>
      </dgm:t>
    </dgm:pt>
    <dgm:pt modelId="{0D3E21EE-1C04-42F8-8B83-CFA5AA77E77C}" type="sibTrans" cxnId="{25C160DA-5243-44B3-BADC-521EFE1BDA8E}">
      <dgm:prSet/>
      <dgm:spPr/>
      <dgm:t>
        <a:bodyPr/>
        <a:lstStyle/>
        <a:p>
          <a:endParaRPr lang="zh-TW" altLang="en-US"/>
        </a:p>
      </dgm:t>
    </dgm:pt>
    <dgm:pt modelId="{A9EE1925-E04B-4670-B9D2-3072FE435270}">
      <dgm:prSet/>
      <dgm:spPr/>
      <dgm:t>
        <a:bodyPr/>
        <a:lstStyle/>
        <a:p>
          <a:r>
            <a:rPr lang="en-US" smtClean="0"/>
            <a:t>report</a:t>
          </a:r>
          <a:endParaRPr lang="en-US"/>
        </a:p>
      </dgm:t>
    </dgm:pt>
    <dgm:pt modelId="{0E4C5C2D-EDFB-4DFD-96DB-F42C066BE63A}" type="parTrans" cxnId="{3B35D403-4DC4-44C4-A14A-3FD6DDD5BA2C}">
      <dgm:prSet/>
      <dgm:spPr/>
      <dgm:t>
        <a:bodyPr/>
        <a:lstStyle/>
        <a:p>
          <a:endParaRPr lang="zh-TW" altLang="en-US"/>
        </a:p>
      </dgm:t>
    </dgm:pt>
    <dgm:pt modelId="{A90688B5-55D9-4365-8B60-F9C9A538E57E}" type="sibTrans" cxnId="{3B35D403-4DC4-44C4-A14A-3FD6DDD5BA2C}">
      <dgm:prSet/>
      <dgm:spPr/>
      <dgm:t>
        <a:bodyPr/>
        <a:lstStyle/>
        <a:p>
          <a:endParaRPr lang="zh-TW" altLang="en-US"/>
        </a:p>
      </dgm:t>
    </dgm:pt>
    <dgm:pt modelId="{5C0BA549-5BC4-4CC7-972D-731D55F952B2}">
      <dgm:prSet/>
      <dgm:spPr/>
      <dgm:t>
        <a:bodyPr/>
        <a:lstStyle/>
        <a:p>
          <a:r>
            <a:rPr lang="en-US" dirty="0" err="1" smtClean="0"/>
            <a:t>report</a:t>
          </a:r>
          <a:r>
            <a:rPr lang="en-US" altLang="zh-TW" dirty="0" err="1" smtClean="0"/>
            <a:t>_AP</a:t>
          </a:r>
          <a:endParaRPr lang="en-US" dirty="0"/>
        </a:p>
      </dgm:t>
    </dgm:pt>
    <dgm:pt modelId="{D8F1FB50-673B-4A71-BA11-8E8D465D1FEF}" type="parTrans" cxnId="{164643E1-AFCC-46ED-B845-0ABC5EE1F9EB}">
      <dgm:prSet/>
      <dgm:spPr/>
      <dgm:t>
        <a:bodyPr/>
        <a:lstStyle/>
        <a:p>
          <a:endParaRPr lang="zh-TW" altLang="en-US"/>
        </a:p>
      </dgm:t>
    </dgm:pt>
    <dgm:pt modelId="{43325D6F-E843-4603-81D3-4B4E215CEEA1}" type="sibTrans" cxnId="{164643E1-AFCC-46ED-B845-0ABC5EE1F9EB}">
      <dgm:prSet/>
      <dgm:spPr/>
      <dgm:t>
        <a:bodyPr/>
        <a:lstStyle/>
        <a:p>
          <a:endParaRPr lang="zh-TW" altLang="en-US"/>
        </a:p>
      </dgm:t>
    </dgm:pt>
    <dgm:pt modelId="{3948665C-9ABE-4CA5-AE0D-CB708DF7E820}">
      <dgm:prSet/>
      <dgm:spPr/>
      <dgm:t>
        <a:bodyPr/>
        <a:lstStyle/>
        <a:p>
          <a:r>
            <a:rPr lang="en-US" altLang="zh-TW" dirty="0" smtClean="0"/>
            <a:t>led</a:t>
          </a:r>
          <a:endParaRPr lang="zh-TW" altLang="en-US" dirty="0"/>
        </a:p>
      </dgm:t>
    </dgm:pt>
    <dgm:pt modelId="{28A66E71-F13B-4AA5-8AB3-9D9E740E4F70}" type="parTrans" cxnId="{1C37E0E5-918C-4845-9F36-B1C929A9920F}">
      <dgm:prSet/>
      <dgm:spPr/>
      <dgm:t>
        <a:bodyPr/>
        <a:lstStyle/>
        <a:p>
          <a:endParaRPr lang="zh-TW" altLang="en-US"/>
        </a:p>
      </dgm:t>
    </dgm:pt>
    <dgm:pt modelId="{A70591A3-659D-473A-B457-F64038D50A6A}" type="sibTrans" cxnId="{1C37E0E5-918C-4845-9F36-B1C929A9920F}">
      <dgm:prSet/>
      <dgm:spPr/>
      <dgm:t>
        <a:bodyPr/>
        <a:lstStyle/>
        <a:p>
          <a:endParaRPr lang="zh-TW" altLang="en-US"/>
        </a:p>
      </dgm:t>
    </dgm:pt>
    <dgm:pt modelId="{09F4A962-8E33-40B7-AB28-89A6C6FF055E}">
      <dgm:prSet/>
      <dgm:spPr/>
      <dgm:t>
        <a:bodyPr/>
        <a:lstStyle/>
        <a:p>
          <a:r>
            <a:rPr lang="en-US" altLang="zh-TW" dirty="0" smtClean="0"/>
            <a:t>buzzer</a:t>
          </a:r>
          <a:endParaRPr lang="zh-TW" altLang="en-US" dirty="0"/>
        </a:p>
      </dgm:t>
    </dgm:pt>
    <dgm:pt modelId="{08B4CBA8-8A2D-423C-868C-597A12FA81D3}" type="parTrans" cxnId="{A43FA785-1936-4497-98A3-986B66423229}">
      <dgm:prSet/>
      <dgm:spPr/>
      <dgm:t>
        <a:bodyPr/>
        <a:lstStyle/>
        <a:p>
          <a:endParaRPr lang="zh-TW" altLang="en-US"/>
        </a:p>
      </dgm:t>
    </dgm:pt>
    <dgm:pt modelId="{6F20D916-CFA7-4DB9-9E8C-3518BD50CE19}" type="sibTrans" cxnId="{A43FA785-1936-4497-98A3-986B66423229}">
      <dgm:prSet/>
      <dgm:spPr/>
      <dgm:t>
        <a:bodyPr/>
        <a:lstStyle/>
        <a:p>
          <a:endParaRPr lang="zh-TW" altLang="en-US"/>
        </a:p>
      </dgm:t>
    </dgm:pt>
    <dgm:pt modelId="{5CB98F2F-FE84-4B39-98AA-8B56AF6DE87D}">
      <dgm:prSet/>
      <dgm:spPr/>
      <dgm:t>
        <a:bodyPr/>
        <a:lstStyle/>
        <a:p>
          <a:r>
            <a:rPr lang="en-US" altLang="zh-TW" smtClean="0"/>
            <a:t>music</a:t>
          </a:r>
          <a:endParaRPr lang="zh-TW" altLang="en-US"/>
        </a:p>
      </dgm:t>
    </dgm:pt>
    <dgm:pt modelId="{AFC52AC7-456C-4F22-9252-636B71B37BA3}" type="parTrans" cxnId="{AC828861-065D-4316-87A2-6F4C216BBFCB}">
      <dgm:prSet/>
      <dgm:spPr/>
      <dgm:t>
        <a:bodyPr/>
        <a:lstStyle/>
        <a:p>
          <a:endParaRPr lang="zh-TW" altLang="en-US"/>
        </a:p>
      </dgm:t>
    </dgm:pt>
    <dgm:pt modelId="{40EB26F4-F16C-4E2A-8541-4C387F08C8C1}" type="sibTrans" cxnId="{AC828861-065D-4316-87A2-6F4C216BBFCB}">
      <dgm:prSet/>
      <dgm:spPr/>
      <dgm:t>
        <a:bodyPr/>
        <a:lstStyle/>
        <a:p>
          <a:endParaRPr lang="zh-TW" altLang="en-US"/>
        </a:p>
      </dgm:t>
    </dgm:pt>
    <dgm:pt modelId="{583030C9-70AE-4506-82A2-DC89F9F2B3D7}">
      <dgm:prSet/>
      <dgm:spPr/>
      <dgm:t>
        <a:bodyPr/>
        <a:lstStyle/>
        <a:p>
          <a:r>
            <a:rPr lang="en-US" altLang="zh-TW" smtClean="0"/>
            <a:t>gas</a:t>
          </a:r>
          <a:endParaRPr lang="zh-TW" altLang="en-US"/>
        </a:p>
      </dgm:t>
    </dgm:pt>
    <dgm:pt modelId="{7E30AA4D-24C7-43CA-9C11-D8EE257BF5DA}" type="parTrans" cxnId="{F09E728C-C451-45E7-BA63-B3AC8ECE7024}">
      <dgm:prSet/>
      <dgm:spPr/>
      <dgm:t>
        <a:bodyPr/>
        <a:lstStyle/>
        <a:p>
          <a:endParaRPr lang="zh-TW" altLang="en-US"/>
        </a:p>
      </dgm:t>
    </dgm:pt>
    <dgm:pt modelId="{60754182-CCC7-4232-9E18-1DC763A799A5}" type="sibTrans" cxnId="{F09E728C-C451-45E7-BA63-B3AC8ECE7024}">
      <dgm:prSet/>
      <dgm:spPr/>
      <dgm:t>
        <a:bodyPr/>
        <a:lstStyle/>
        <a:p>
          <a:endParaRPr lang="zh-TW" altLang="en-US"/>
        </a:p>
      </dgm:t>
    </dgm:pt>
    <dgm:pt modelId="{71CFF328-6A2A-4038-A98D-EFD0F9449C79}">
      <dgm:prSet/>
      <dgm:spPr/>
      <dgm:t>
        <a:bodyPr/>
        <a:lstStyle/>
        <a:p>
          <a:r>
            <a:rPr lang="en-US" altLang="zh-TW" smtClean="0"/>
            <a:t>ir</a:t>
          </a:r>
          <a:endParaRPr lang="zh-TW" altLang="en-US"/>
        </a:p>
      </dgm:t>
    </dgm:pt>
    <dgm:pt modelId="{233AE70B-6B4F-459F-8FEF-D12610BF15AC}" type="parTrans" cxnId="{BB5DBD67-E82F-412E-8415-8CEF37C0E579}">
      <dgm:prSet/>
      <dgm:spPr/>
      <dgm:t>
        <a:bodyPr/>
        <a:lstStyle/>
        <a:p>
          <a:endParaRPr lang="zh-TW" altLang="en-US"/>
        </a:p>
      </dgm:t>
    </dgm:pt>
    <dgm:pt modelId="{2E87B088-7741-49CD-A9CE-A8938F110C5A}" type="sibTrans" cxnId="{BB5DBD67-E82F-412E-8415-8CEF37C0E579}">
      <dgm:prSet/>
      <dgm:spPr/>
      <dgm:t>
        <a:bodyPr/>
        <a:lstStyle/>
        <a:p>
          <a:endParaRPr lang="zh-TW" altLang="en-US"/>
        </a:p>
      </dgm:t>
    </dgm:pt>
    <dgm:pt modelId="{C8933B72-0D76-4385-8D08-770C7907E932}">
      <dgm:prSet/>
      <dgm:spPr/>
      <dgm:t>
        <a:bodyPr/>
        <a:lstStyle/>
        <a:p>
          <a:r>
            <a:rPr lang="en-US" altLang="zh-TW" smtClean="0"/>
            <a:t>PWM0P2</a:t>
          </a:r>
          <a:endParaRPr lang="zh-TW" altLang="en-US"/>
        </a:p>
      </dgm:t>
    </dgm:pt>
    <dgm:pt modelId="{4D339BAB-A214-492B-9D83-E04B16F068AA}" type="parTrans" cxnId="{785E8A55-622D-48A9-9643-6FB8DF02D9F3}">
      <dgm:prSet/>
      <dgm:spPr/>
      <dgm:t>
        <a:bodyPr/>
        <a:lstStyle/>
        <a:p>
          <a:endParaRPr lang="zh-TW" altLang="en-US"/>
        </a:p>
      </dgm:t>
    </dgm:pt>
    <dgm:pt modelId="{D36098AD-7FED-44C1-AD7B-ED06332F29BE}" type="sibTrans" cxnId="{785E8A55-622D-48A9-9643-6FB8DF02D9F3}">
      <dgm:prSet/>
      <dgm:spPr/>
      <dgm:t>
        <a:bodyPr/>
        <a:lstStyle/>
        <a:p>
          <a:endParaRPr lang="zh-TW" altLang="en-US"/>
        </a:p>
      </dgm:t>
    </dgm:pt>
    <dgm:pt modelId="{E3A28179-6EBB-4E0B-9F66-3C0AB7398EF5}">
      <dgm:prSet/>
      <dgm:spPr/>
      <dgm:t>
        <a:bodyPr/>
        <a:lstStyle/>
        <a:p>
          <a:r>
            <a:rPr lang="en-US" altLang="zh-TW" dirty="0" smtClean="0"/>
            <a:t>sonar</a:t>
          </a:r>
          <a:endParaRPr lang="zh-TW" altLang="en-US" dirty="0"/>
        </a:p>
      </dgm:t>
    </dgm:pt>
    <dgm:pt modelId="{D9CCECD3-900C-42BA-8D7C-66C5DEE541C4}" type="parTrans" cxnId="{13BA75FA-4D3E-4BDA-9213-9BAEB522CB9F}">
      <dgm:prSet/>
      <dgm:spPr/>
      <dgm:t>
        <a:bodyPr/>
        <a:lstStyle/>
        <a:p>
          <a:endParaRPr lang="zh-TW" altLang="en-US"/>
        </a:p>
      </dgm:t>
    </dgm:pt>
    <dgm:pt modelId="{D0E3604D-C846-4EAE-A854-09A5B8E91214}" type="sibTrans" cxnId="{13BA75FA-4D3E-4BDA-9213-9BAEB522CB9F}">
      <dgm:prSet/>
      <dgm:spPr/>
      <dgm:t>
        <a:bodyPr/>
        <a:lstStyle/>
        <a:p>
          <a:endParaRPr lang="zh-TW" altLang="en-US"/>
        </a:p>
      </dgm:t>
    </dgm:pt>
    <dgm:pt modelId="{8F751FDA-727E-4F51-9818-5A0FE513FAC3}">
      <dgm:prSet/>
      <dgm:spPr/>
      <dgm:t>
        <a:bodyPr/>
        <a:lstStyle/>
        <a:p>
          <a:r>
            <a:rPr lang="en-US" altLang="zh-TW" dirty="0" smtClean="0"/>
            <a:t>PWM0P0</a:t>
          </a:r>
          <a:endParaRPr lang="zh-TW" altLang="en-US" dirty="0"/>
        </a:p>
      </dgm:t>
    </dgm:pt>
    <dgm:pt modelId="{C8BCB9B2-DE79-490A-9674-30C1E8D204E8}" type="parTrans" cxnId="{30ABAB16-EA5D-4C22-888C-A0640A444221}">
      <dgm:prSet/>
      <dgm:spPr/>
      <dgm:t>
        <a:bodyPr/>
        <a:lstStyle/>
        <a:p>
          <a:endParaRPr lang="zh-TW" altLang="en-US"/>
        </a:p>
      </dgm:t>
    </dgm:pt>
    <dgm:pt modelId="{95F179FD-0D07-4A2F-BE16-88F522E3E0D2}" type="sibTrans" cxnId="{30ABAB16-EA5D-4C22-888C-A0640A444221}">
      <dgm:prSet/>
      <dgm:spPr/>
      <dgm:t>
        <a:bodyPr/>
        <a:lstStyle/>
        <a:p>
          <a:endParaRPr lang="zh-TW" altLang="en-US"/>
        </a:p>
      </dgm:t>
    </dgm:pt>
    <dgm:pt modelId="{568351F9-46B2-4B66-96F3-9D8AAF0011A2}">
      <dgm:prSet/>
      <dgm:spPr/>
      <dgm:t>
        <a:bodyPr/>
        <a:lstStyle/>
        <a:p>
          <a:r>
            <a:rPr lang="en-US" altLang="zh-TW" dirty="0" smtClean="0"/>
            <a:t>AHRS</a:t>
          </a:r>
          <a:endParaRPr lang="zh-TW" altLang="en-US" dirty="0"/>
        </a:p>
      </dgm:t>
    </dgm:pt>
    <dgm:pt modelId="{3EE8A3CC-82D8-4610-87D2-5D40B30D4434}" type="parTrans" cxnId="{57C88C7F-492E-4CA6-B77F-F2392106E072}">
      <dgm:prSet/>
      <dgm:spPr/>
      <dgm:t>
        <a:bodyPr/>
        <a:lstStyle/>
        <a:p>
          <a:endParaRPr lang="zh-TW" altLang="en-US"/>
        </a:p>
      </dgm:t>
    </dgm:pt>
    <dgm:pt modelId="{5EFD8941-FAB7-4EF4-9FE1-DE271807E1B6}" type="sibTrans" cxnId="{57C88C7F-492E-4CA6-B77F-F2392106E072}">
      <dgm:prSet/>
      <dgm:spPr/>
      <dgm:t>
        <a:bodyPr/>
        <a:lstStyle/>
        <a:p>
          <a:endParaRPr lang="zh-TW" altLang="en-US"/>
        </a:p>
      </dgm:t>
    </dgm:pt>
    <dgm:pt modelId="{EA739AF5-872B-4C3C-A274-ECC5D06F5D7E}">
      <dgm:prSet/>
      <dgm:spPr/>
      <dgm:t>
        <a:bodyPr/>
        <a:lstStyle/>
        <a:p>
          <a:r>
            <a:rPr lang="en-US" altLang="zh-TW" dirty="0" smtClean="0"/>
            <a:t>calibrate</a:t>
          </a:r>
          <a:endParaRPr lang="zh-TW" altLang="en-US" dirty="0"/>
        </a:p>
      </dgm:t>
    </dgm:pt>
    <dgm:pt modelId="{D803E6F4-84FC-4C90-8B91-EB06AEC3F470}" type="parTrans" cxnId="{CC5143CE-A149-45EE-9D5F-1D1A5885CA4A}">
      <dgm:prSet/>
      <dgm:spPr/>
      <dgm:t>
        <a:bodyPr/>
        <a:lstStyle/>
        <a:p>
          <a:endParaRPr lang="zh-TW" altLang="en-US"/>
        </a:p>
      </dgm:t>
    </dgm:pt>
    <dgm:pt modelId="{358FD22D-26E3-42F2-B927-45E00D5C4B83}" type="sibTrans" cxnId="{CC5143CE-A149-45EE-9D5F-1D1A5885CA4A}">
      <dgm:prSet/>
      <dgm:spPr/>
      <dgm:t>
        <a:bodyPr/>
        <a:lstStyle/>
        <a:p>
          <a:endParaRPr lang="zh-TW" altLang="en-US"/>
        </a:p>
      </dgm:t>
    </dgm:pt>
    <dgm:pt modelId="{89EB5847-59B3-4755-9DCB-E735BA463E27}">
      <dgm:prSet/>
      <dgm:spPr/>
      <dgm:t>
        <a:bodyPr/>
        <a:lstStyle/>
        <a:p>
          <a:r>
            <a:rPr lang="en-US" altLang="zh-TW" dirty="0" smtClean="0"/>
            <a:t>mpu6050</a:t>
          </a:r>
          <a:endParaRPr lang="zh-TW" altLang="en-US" dirty="0"/>
        </a:p>
      </dgm:t>
    </dgm:pt>
    <dgm:pt modelId="{F4894617-E2EE-41E8-8D57-AC3489221D14}" type="parTrans" cxnId="{FE9A780D-39FA-478A-B695-0F7201B57F22}">
      <dgm:prSet/>
      <dgm:spPr/>
      <dgm:t>
        <a:bodyPr/>
        <a:lstStyle/>
        <a:p>
          <a:endParaRPr lang="zh-TW" altLang="en-US"/>
        </a:p>
      </dgm:t>
    </dgm:pt>
    <dgm:pt modelId="{A8BC562B-0B4B-4525-B852-2E75AC7D6C1E}" type="sibTrans" cxnId="{FE9A780D-39FA-478A-B695-0F7201B57F22}">
      <dgm:prSet/>
      <dgm:spPr/>
      <dgm:t>
        <a:bodyPr/>
        <a:lstStyle/>
        <a:p>
          <a:endParaRPr lang="zh-TW" altLang="en-US"/>
        </a:p>
      </dgm:t>
    </dgm:pt>
    <dgm:pt modelId="{391DC379-6FAB-4807-9E80-5BF5426917AB}">
      <dgm:prSet/>
      <dgm:spPr/>
      <dgm:t>
        <a:bodyPr/>
        <a:lstStyle/>
        <a:p>
          <a:r>
            <a:rPr lang="en-US" altLang="zh-TW" smtClean="0"/>
            <a:t>sensors</a:t>
          </a:r>
          <a:endParaRPr lang="zh-TW" altLang="en-US"/>
        </a:p>
      </dgm:t>
    </dgm:pt>
    <dgm:pt modelId="{7B799523-9C8D-4AE0-ADFD-22E75EAB2438}" type="parTrans" cxnId="{5C8D391A-297D-4D4A-B295-C6252611C858}">
      <dgm:prSet/>
      <dgm:spPr/>
      <dgm:t>
        <a:bodyPr/>
        <a:lstStyle/>
        <a:p>
          <a:endParaRPr lang="zh-TW" altLang="en-US"/>
        </a:p>
      </dgm:t>
    </dgm:pt>
    <dgm:pt modelId="{5CCABFE0-1508-4A07-83D2-EFF1CEFAA14F}" type="sibTrans" cxnId="{5C8D391A-297D-4D4A-B295-C6252611C858}">
      <dgm:prSet/>
      <dgm:spPr/>
      <dgm:t>
        <a:bodyPr/>
        <a:lstStyle/>
        <a:p>
          <a:endParaRPr lang="zh-TW" altLang="en-US"/>
        </a:p>
      </dgm:t>
    </dgm:pt>
    <dgm:pt modelId="{E9904F95-BB2D-4B4C-9B7E-EB60CF5995AE}">
      <dgm:prSet/>
      <dgm:spPr/>
      <dgm:t>
        <a:bodyPr/>
        <a:lstStyle/>
        <a:p>
          <a:r>
            <a:rPr lang="en-US" altLang="zh-TW" smtClean="0"/>
            <a:t>KEY</a:t>
          </a:r>
          <a:endParaRPr lang="zh-TW" altLang="en-US"/>
        </a:p>
      </dgm:t>
    </dgm:pt>
    <dgm:pt modelId="{AC083B8B-8CAC-4B16-9FFF-A71B579B61CA}" type="parTrans" cxnId="{DE4E3003-D2CB-47D4-AAB6-79EF6A546042}">
      <dgm:prSet/>
      <dgm:spPr/>
      <dgm:t>
        <a:bodyPr/>
        <a:lstStyle/>
        <a:p>
          <a:endParaRPr lang="zh-TW" altLang="en-US"/>
        </a:p>
      </dgm:t>
    </dgm:pt>
    <dgm:pt modelId="{DD9E5E92-FADA-4343-A78F-B0416AC761CC}" type="sibTrans" cxnId="{DE4E3003-D2CB-47D4-AAB6-79EF6A546042}">
      <dgm:prSet/>
      <dgm:spPr/>
      <dgm:t>
        <a:bodyPr/>
        <a:lstStyle/>
        <a:p>
          <a:endParaRPr lang="zh-TW" altLang="en-US"/>
        </a:p>
      </dgm:t>
    </dgm:pt>
    <dgm:pt modelId="{97B12E91-0602-4195-BFDD-A9E52438F824}">
      <dgm:prSet/>
      <dgm:spPr/>
      <dgm:t>
        <a:bodyPr/>
        <a:lstStyle/>
        <a:p>
          <a:r>
            <a:rPr lang="en-US" altLang="zh-TW" smtClean="0"/>
            <a:t>GPC_IRQ</a:t>
          </a:r>
          <a:endParaRPr lang="zh-TW" altLang="en-US"/>
        </a:p>
      </dgm:t>
    </dgm:pt>
    <dgm:pt modelId="{B24E1C89-746B-4E85-B529-E09F1150D131}" type="parTrans" cxnId="{400D38D3-0DFD-4BFC-804C-D7B86CF279BC}">
      <dgm:prSet/>
      <dgm:spPr/>
      <dgm:t>
        <a:bodyPr/>
        <a:lstStyle/>
        <a:p>
          <a:endParaRPr lang="zh-TW" altLang="en-US"/>
        </a:p>
      </dgm:t>
    </dgm:pt>
    <dgm:pt modelId="{4243083E-FA2A-498F-8485-E1004303CFF0}" type="sibTrans" cxnId="{400D38D3-0DFD-4BFC-804C-D7B86CF279BC}">
      <dgm:prSet/>
      <dgm:spPr/>
      <dgm:t>
        <a:bodyPr/>
        <a:lstStyle/>
        <a:p>
          <a:endParaRPr lang="zh-TW" altLang="en-US"/>
        </a:p>
      </dgm:t>
    </dgm:pt>
    <dgm:pt modelId="{B667C01C-4F92-44B5-B135-98DD975FF863}">
      <dgm:prSet/>
      <dgm:spPr/>
      <dgm:t>
        <a:bodyPr/>
        <a:lstStyle/>
        <a:p>
          <a:r>
            <a:rPr lang="en-US" altLang="zh-TW" dirty="0" smtClean="0"/>
            <a:t>GPE_IRQ</a:t>
          </a:r>
          <a:endParaRPr lang="zh-TW" altLang="en-US" dirty="0"/>
        </a:p>
      </dgm:t>
    </dgm:pt>
    <dgm:pt modelId="{377D67BC-9D9B-4BEF-A98B-9CBB10667FDA}" type="parTrans" cxnId="{944CD742-9BD4-43E6-8BE2-07ADE3A74446}">
      <dgm:prSet/>
      <dgm:spPr/>
      <dgm:t>
        <a:bodyPr/>
        <a:lstStyle/>
        <a:p>
          <a:endParaRPr lang="zh-TW" altLang="en-US"/>
        </a:p>
      </dgm:t>
    </dgm:pt>
    <dgm:pt modelId="{F39F4F52-4D9A-4CF6-9C76-527485EDD0CA}" type="sibTrans" cxnId="{944CD742-9BD4-43E6-8BE2-07ADE3A74446}">
      <dgm:prSet/>
      <dgm:spPr/>
      <dgm:t>
        <a:bodyPr/>
        <a:lstStyle/>
        <a:p>
          <a:endParaRPr lang="zh-TW" altLang="en-US"/>
        </a:p>
      </dgm:t>
    </dgm:pt>
    <dgm:pt modelId="{386C7CA8-3C9D-426F-832A-1900F64D7C06}" type="pres">
      <dgm:prSet presAssocID="{2C0CEF87-F9CD-4867-A5BE-E61CF3F3B9D8}" presName="Name0" presStyleCnt="0">
        <dgm:presLayoutVars>
          <dgm:dir/>
          <dgm:resizeHandles val="exact"/>
        </dgm:presLayoutVars>
      </dgm:prSet>
      <dgm:spPr/>
    </dgm:pt>
    <dgm:pt modelId="{14000807-5014-4133-BD0D-075884B26B68}" type="pres">
      <dgm:prSet presAssocID="{01F1A54B-174A-4735-938A-D41B9DCD47A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50F647C-3658-43B6-AD3D-26C1EF95A62E}" type="pres">
      <dgm:prSet presAssocID="{0F258B17-2A95-4C09-98A4-25A4738C2D6B}" presName="sibTrans" presStyleCnt="0"/>
      <dgm:spPr/>
    </dgm:pt>
    <dgm:pt modelId="{9017A0AA-1C19-4F3E-9096-DDEB4671E234}" type="pres">
      <dgm:prSet presAssocID="{5270914E-6ECC-451B-9FD3-B7EA3E52E55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BE9845C-FECD-4336-87B9-72430A6D825F}" type="pres">
      <dgm:prSet presAssocID="{DE7FA0DE-0955-4BBB-98AC-928E096DED54}" presName="sibTrans" presStyleCnt="0"/>
      <dgm:spPr/>
    </dgm:pt>
    <dgm:pt modelId="{351C9656-F5D9-41D1-A587-4925A254512F}" type="pres">
      <dgm:prSet presAssocID="{68DFFD1C-BD35-4227-AF18-0989A41D076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1DEA938-287D-435F-85B8-446045F2055F}" srcId="{01F1A54B-174A-4735-938A-D41B9DCD47A5}" destId="{9F65AD0D-4E75-4AF4-AAAC-FFCDEA467540}" srcOrd="2" destOrd="0" parTransId="{88341762-A7BA-4B33-BB43-15BE33D5D740}" sibTransId="{FAE70123-3191-4B82-AB9E-A6E5373CF1D7}"/>
    <dgm:cxn modelId="{DE4E3003-D2CB-47D4-AAB6-79EF6A546042}" srcId="{68DFFD1C-BD35-4227-AF18-0989A41D076A}" destId="{E9904F95-BB2D-4B4C-9B7E-EB60CF5995AE}" srcOrd="2" destOrd="0" parTransId="{AC083B8B-8CAC-4B16-9FFF-A71B579B61CA}" sibTransId="{DD9E5E92-FADA-4343-A78F-B0416AC761CC}"/>
    <dgm:cxn modelId="{57C88C7F-492E-4CA6-B77F-F2392106E072}" srcId="{68DFFD1C-BD35-4227-AF18-0989A41D076A}" destId="{568351F9-46B2-4B66-96F3-9D8AAF0011A2}" srcOrd="1" destOrd="0" parTransId="{3EE8A3CC-82D8-4610-87D2-5D40B30D4434}" sibTransId="{5EFD8941-FAB7-4EF4-9FE1-DE271807E1B6}"/>
    <dgm:cxn modelId="{F9A23D70-BF16-4E3A-9A4C-7F91DAE681B8}" type="presOf" srcId="{5C0BA549-5BC4-4CC7-972D-731D55F952B2}" destId="{14000807-5014-4133-BD0D-075884B26B68}" srcOrd="0" destOrd="8" presId="urn:microsoft.com/office/officeart/2005/8/layout/hList6"/>
    <dgm:cxn modelId="{2DAFD3BB-593F-446B-AFFF-04FF7B3D4BEA}" type="presOf" srcId="{89EB5847-59B3-4755-9DCB-E735BA463E27}" destId="{351C9656-F5D9-41D1-A587-4925A254512F}" srcOrd="0" destOrd="5" presId="urn:microsoft.com/office/officeart/2005/8/layout/hList6"/>
    <dgm:cxn modelId="{633A7A24-079F-4FD4-AF1A-B6CB938A9CBB}" type="presOf" srcId="{9F65AD0D-4E75-4AF4-AAAC-FFCDEA467540}" destId="{14000807-5014-4133-BD0D-075884B26B68}" srcOrd="0" destOrd="3" presId="urn:microsoft.com/office/officeart/2005/8/layout/hList6"/>
    <dgm:cxn modelId="{1C983427-9424-45D7-B9B3-57746F5F32D1}" type="presOf" srcId="{37718F40-A550-44C7-BE7D-B45196CDB348}" destId="{14000807-5014-4133-BD0D-075884B26B68}" srcOrd="0" destOrd="2" presId="urn:microsoft.com/office/officeart/2005/8/layout/hList6"/>
    <dgm:cxn modelId="{30ABAB16-EA5D-4C22-888C-A0640A444221}" srcId="{80D92A38-B0AF-43DD-A4AC-96EA718A5AE9}" destId="{8F751FDA-727E-4F51-9818-5A0FE513FAC3}" srcOrd="0" destOrd="0" parTransId="{C8BCB9B2-DE79-490A-9674-30C1E8D204E8}" sibTransId="{95F179FD-0D07-4A2F-BE16-88F522E3E0D2}"/>
    <dgm:cxn modelId="{AC828861-065D-4316-87A2-6F4C216BBFCB}" srcId="{09F4A962-8E33-40B7-AB28-89A6C6FF055E}" destId="{5CB98F2F-FE84-4B39-98AA-8B56AF6DE87D}" srcOrd="0" destOrd="0" parTransId="{AFC52AC7-456C-4F22-9252-636B71B37BA3}" sibTransId="{40EB26F4-F16C-4E2A-8541-4C387F08C8C1}"/>
    <dgm:cxn modelId="{09E629B3-583F-4729-86FF-56A2B4A5E6FB}" type="presOf" srcId="{3321EE85-A3DF-498C-B374-258DD0E7E18C}" destId="{14000807-5014-4133-BD0D-075884B26B68}" srcOrd="0" destOrd="5" presId="urn:microsoft.com/office/officeart/2005/8/layout/hList6"/>
    <dgm:cxn modelId="{BB5DBD67-E82F-412E-8415-8CEF37C0E579}" srcId="{5270914E-6ECC-451B-9FD3-B7EA3E52E55D}" destId="{71CFF328-6A2A-4038-A98D-EFD0F9449C79}" srcOrd="4" destOrd="0" parTransId="{233AE70B-6B4F-459F-8FEF-D12610BF15AC}" sibTransId="{2E87B088-7741-49CD-A9CE-A8938F110C5A}"/>
    <dgm:cxn modelId="{91D3D59E-52CC-4647-9E99-E61318A604BA}" type="presOf" srcId="{5270914E-6ECC-451B-9FD3-B7EA3E52E55D}" destId="{9017A0AA-1C19-4F3E-9096-DDEB4671E234}" srcOrd="0" destOrd="0" presId="urn:microsoft.com/office/officeart/2005/8/layout/hList6"/>
    <dgm:cxn modelId="{4DCFC61D-B055-49B7-A9B4-3B30ACF32BA0}" type="presOf" srcId="{B0B1F63B-2C36-4E4F-905D-9F770E43A032}" destId="{9017A0AA-1C19-4F3E-9096-DDEB4671E234}" srcOrd="0" destOrd="1" presId="urn:microsoft.com/office/officeart/2005/8/layout/hList6"/>
    <dgm:cxn modelId="{3B35D403-4DC4-44C4-A14A-3FD6DDD5BA2C}" srcId="{01F1A54B-174A-4735-938A-D41B9DCD47A5}" destId="{A9EE1925-E04B-4670-B9D2-3072FE435270}" srcOrd="6" destOrd="0" parTransId="{0E4C5C2D-EDFB-4DFD-96DB-F42C066BE63A}" sibTransId="{A90688B5-55D9-4365-8B60-F9C9A538E57E}"/>
    <dgm:cxn modelId="{E17D12D2-3484-42A8-9500-5F0B82FE8182}" type="presOf" srcId="{01F1A54B-174A-4735-938A-D41B9DCD47A5}" destId="{14000807-5014-4133-BD0D-075884B26B68}" srcOrd="0" destOrd="0" presId="urn:microsoft.com/office/officeart/2005/8/layout/hList6"/>
    <dgm:cxn modelId="{1C37E0E5-918C-4845-9F36-B1C929A9920F}" srcId="{5270914E-6ECC-451B-9FD3-B7EA3E52E55D}" destId="{3948665C-9ABE-4CA5-AE0D-CB708DF7E820}" srcOrd="1" destOrd="0" parTransId="{28A66E71-F13B-4AA5-8AB3-9D9E740E4F70}" sibTransId="{A70591A3-659D-473A-B457-F64038D50A6A}"/>
    <dgm:cxn modelId="{BBB3E10E-AE25-4B6E-B496-3F09BEA8FCA5}" type="presOf" srcId="{E3A28179-6EBB-4E0B-9F66-3C0AB7398EF5}" destId="{9017A0AA-1C19-4F3E-9096-DDEB4671E234}" srcOrd="0" destOrd="8" presId="urn:microsoft.com/office/officeart/2005/8/layout/hList6"/>
    <dgm:cxn modelId="{0F9B0D51-DAC7-4A60-9469-0D401A1FE79A}" type="presOf" srcId="{E34CF88D-86FD-4DEF-B4D8-3CD36999A85A}" destId="{14000807-5014-4133-BD0D-075884B26B68}" srcOrd="0" destOrd="1" presId="urn:microsoft.com/office/officeart/2005/8/layout/hList6"/>
    <dgm:cxn modelId="{58B2C30E-69BF-4CAE-89C4-B2948E00E340}" type="presOf" srcId="{C8933B72-0D76-4385-8D08-770C7907E932}" destId="{9017A0AA-1C19-4F3E-9096-DDEB4671E234}" srcOrd="0" destOrd="7" presId="urn:microsoft.com/office/officeart/2005/8/layout/hList6"/>
    <dgm:cxn modelId="{43F9B04E-FEE3-4781-9530-F0EF743ACF90}" srcId="{01F1A54B-174A-4735-938A-D41B9DCD47A5}" destId="{0D2047AB-1064-4059-BE46-D50FD369775A}" srcOrd="3" destOrd="0" parTransId="{C5CCAAA1-FBC2-4804-A56E-3B5DD0962E51}" sibTransId="{4BEDD0B4-5031-45C5-AD2C-369C307E02E4}"/>
    <dgm:cxn modelId="{0038EE52-F4B9-4B6D-A304-05B4416D5788}" type="presOf" srcId="{0D2047AB-1064-4059-BE46-D50FD369775A}" destId="{14000807-5014-4133-BD0D-075884B26B68}" srcOrd="0" destOrd="4" presId="urn:microsoft.com/office/officeart/2005/8/layout/hList6"/>
    <dgm:cxn modelId="{88536FAA-797D-40E2-865E-CA8E8065385C}" type="presOf" srcId="{568351F9-46B2-4B66-96F3-9D8AAF0011A2}" destId="{351C9656-F5D9-41D1-A587-4925A254512F}" srcOrd="0" destOrd="3" presId="urn:microsoft.com/office/officeart/2005/8/layout/hList6"/>
    <dgm:cxn modelId="{926656DD-7037-4159-9DEF-C180FCD07903}" type="presOf" srcId="{E9904F95-BB2D-4B4C-9B7E-EB60CF5995AE}" destId="{351C9656-F5D9-41D1-A587-4925A254512F}" srcOrd="0" destOrd="7" presId="urn:microsoft.com/office/officeart/2005/8/layout/hList6"/>
    <dgm:cxn modelId="{D260D417-2FCE-4349-95AB-A5A867246903}" type="presOf" srcId="{583030C9-70AE-4506-82A2-DC89F9F2B3D7}" destId="{9017A0AA-1C19-4F3E-9096-DDEB4671E234}" srcOrd="0" destOrd="5" presId="urn:microsoft.com/office/officeart/2005/8/layout/hList6"/>
    <dgm:cxn modelId="{164643E1-AFCC-46ED-B845-0ABC5EE1F9EB}" srcId="{A9EE1925-E04B-4670-B9D2-3072FE435270}" destId="{5C0BA549-5BC4-4CC7-972D-731D55F952B2}" srcOrd="0" destOrd="0" parTransId="{D8F1FB50-673B-4A71-BA11-8E8D465D1FEF}" sibTransId="{43325D6F-E843-4603-81D3-4B4E215CEEA1}"/>
    <dgm:cxn modelId="{13BA75FA-4D3E-4BDA-9213-9BAEB522CB9F}" srcId="{5270914E-6ECC-451B-9FD3-B7EA3E52E55D}" destId="{E3A28179-6EBB-4E0B-9F66-3C0AB7398EF5}" srcOrd="5" destOrd="0" parTransId="{D9CCECD3-900C-42BA-8D7C-66C5DEE541C4}" sibTransId="{D0E3604D-C846-4EAE-A854-09A5B8E91214}"/>
    <dgm:cxn modelId="{2A6B3B70-06E7-4995-A84A-4AF85A37FA37}" type="presOf" srcId="{80D92A38-B0AF-43DD-A4AC-96EA718A5AE9}" destId="{351C9656-F5D9-41D1-A587-4925A254512F}" srcOrd="0" destOrd="1" presId="urn:microsoft.com/office/officeart/2005/8/layout/hList6"/>
    <dgm:cxn modelId="{CC5143CE-A149-45EE-9D5F-1D1A5885CA4A}" srcId="{568351F9-46B2-4B66-96F3-9D8AAF0011A2}" destId="{EA739AF5-872B-4C3C-A274-ECC5D06F5D7E}" srcOrd="0" destOrd="0" parTransId="{D803E6F4-84FC-4C90-8B91-EB06AEC3F470}" sibTransId="{358FD22D-26E3-42F2-B927-45E00D5C4B83}"/>
    <dgm:cxn modelId="{369637C0-EE53-496F-B6C7-692D7FBDFEFA}" type="presOf" srcId="{5CB98F2F-FE84-4B39-98AA-8B56AF6DE87D}" destId="{9017A0AA-1C19-4F3E-9096-DDEB4671E234}" srcOrd="0" destOrd="4" presId="urn:microsoft.com/office/officeart/2005/8/layout/hList6"/>
    <dgm:cxn modelId="{FE9A780D-39FA-478A-B695-0F7201B57F22}" srcId="{568351F9-46B2-4B66-96F3-9D8AAF0011A2}" destId="{89EB5847-59B3-4755-9DCB-E735BA463E27}" srcOrd="1" destOrd="0" parTransId="{F4894617-E2EE-41E8-8D57-AC3489221D14}" sibTransId="{A8BC562B-0B4B-4525-B852-2E75AC7D6C1E}"/>
    <dgm:cxn modelId="{BCFD7CAA-CABE-44F6-84F4-4D7C2806B91E}" type="presOf" srcId="{2C0CEF87-F9CD-4867-A5BE-E61CF3F3B9D8}" destId="{386C7CA8-3C9D-426F-832A-1900F64D7C06}" srcOrd="0" destOrd="0" presId="urn:microsoft.com/office/officeart/2005/8/layout/hList6"/>
    <dgm:cxn modelId="{E319AD0E-0D5A-4D12-A77E-9FE4361C2AB4}" type="presOf" srcId="{97B12E91-0602-4195-BFDD-A9E52438F824}" destId="{351C9656-F5D9-41D1-A587-4925A254512F}" srcOrd="0" destOrd="8" presId="urn:microsoft.com/office/officeart/2005/8/layout/hList6"/>
    <dgm:cxn modelId="{F09E728C-C451-45E7-BA63-B3AC8ECE7024}" srcId="{5270914E-6ECC-451B-9FD3-B7EA3E52E55D}" destId="{583030C9-70AE-4506-82A2-DC89F9F2B3D7}" srcOrd="3" destOrd="0" parTransId="{7E30AA4D-24C7-43CA-9C11-D8EE257BF5DA}" sibTransId="{60754182-CCC7-4232-9E18-1DC763A799A5}"/>
    <dgm:cxn modelId="{1CE6A74D-3E6F-49B2-9E4A-31BCC80C1F50}" srcId="{01F1A54B-174A-4735-938A-D41B9DCD47A5}" destId="{E34CF88D-86FD-4DEF-B4D8-3CD36999A85A}" srcOrd="0" destOrd="0" parTransId="{3687D7AB-7B79-4B95-A439-2CF8DE75BABC}" sibTransId="{0241D5AE-F653-4DF2-8E06-5EBDC927AE14}"/>
    <dgm:cxn modelId="{55DA054C-954F-4025-9387-4DD00C247FA8}" type="presOf" srcId="{68DFFD1C-BD35-4227-AF18-0989A41D076A}" destId="{351C9656-F5D9-41D1-A587-4925A254512F}" srcOrd="0" destOrd="0" presId="urn:microsoft.com/office/officeart/2005/8/layout/hList6"/>
    <dgm:cxn modelId="{B8581C7C-16F0-4E8A-9888-09E4A08AE10B}" srcId="{01F1A54B-174A-4735-938A-D41B9DCD47A5}" destId="{3321EE85-A3DF-498C-B374-258DD0E7E18C}" srcOrd="4" destOrd="0" parTransId="{BAD8885B-30A5-47CA-8B84-60AD6FD80633}" sibTransId="{EFE1D87B-3AA6-4DF3-907A-E4CDB5C10D7C}"/>
    <dgm:cxn modelId="{400D38D3-0DFD-4BFC-804C-D7B86CF279BC}" srcId="{E9904F95-BB2D-4B4C-9B7E-EB60CF5995AE}" destId="{97B12E91-0602-4195-BFDD-A9E52438F824}" srcOrd="0" destOrd="0" parTransId="{B24E1C89-746B-4E85-B529-E09F1150D131}" sibTransId="{4243083E-FA2A-498F-8485-E1004303CFF0}"/>
    <dgm:cxn modelId="{59A59236-41F4-4C19-9D29-C541B177DDCE}" type="presOf" srcId="{09F4A962-8E33-40B7-AB28-89A6C6FF055E}" destId="{9017A0AA-1C19-4F3E-9096-DDEB4671E234}" srcOrd="0" destOrd="3" presId="urn:microsoft.com/office/officeart/2005/8/layout/hList6"/>
    <dgm:cxn modelId="{A1ED667F-5627-466F-A668-1055031B9729}" type="presOf" srcId="{391DC379-6FAB-4807-9E80-5BF5426917AB}" destId="{351C9656-F5D9-41D1-A587-4925A254512F}" srcOrd="0" destOrd="6" presId="urn:microsoft.com/office/officeart/2005/8/layout/hList6"/>
    <dgm:cxn modelId="{3EE4BF24-2CCE-4005-ACAA-E81FD30DD553}" srcId="{2C0CEF87-F9CD-4867-A5BE-E61CF3F3B9D8}" destId="{01F1A54B-174A-4735-938A-D41B9DCD47A5}" srcOrd="0" destOrd="0" parTransId="{F38FD811-4039-42EE-AC23-9A0D02B342C2}" sibTransId="{0F258B17-2A95-4C09-98A4-25A4738C2D6B}"/>
    <dgm:cxn modelId="{A6725A4B-6C0E-4957-9C4E-FCD281689A5C}" type="presOf" srcId="{EA739AF5-872B-4C3C-A274-ECC5D06F5D7E}" destId="{351C9656-F5D9-41D1-A587-4925A254512F}" srcOrd="0" destOrd="4" presId="urn:microsoft.com/office/officeart/2005/8/layout/hList6"/>
    <dgm:cxn modelId="{25C160DA-5243-44B3-BADC-521EFE1BDA8E}" srcId="{01F1A54B-174A-4735-938A-D41B9DCD47A5}" destId="{50773139-348A-44D1-B875-8001D2E48D5B}" srcOrd="5" destOrd="0" parTransId="{1F89E9E5-B371-48ED-8CA6-522B0780CCFB}" sibTransId="{0D3E21EE-1C04-42F8-8B83-CFA5AA77E77C}"/>
    <dgm:cxn modelId="{F308B059-0F70-4583-BFF5-7A2F9D9439ED}" type="presOf" srcId="{3948665C-9ABE-4CA5-AE0D-CB708DF7E820}" destId="{9017A0AA-1C19-4F3E-9096-DDEB4671E234}" srcOrd="0" destOrd="2" presId="urn:microsoft.com/office/officeart/2005/8/layout/hList6"/>
    <dgm:cxn modelId="{01879A1D-7A43-46B4-9AA3-9BB8C3E0773D}" srcId="{5270914E-6ECC-451B-9FD3-B7EA3E52E55D}" destId="{B0B1F63B-2C36-4E4F-905D-9F770E43A032}" srcOrd="0" destOrd="0" parTransId="{1D46DCED-7FB5-4D86-8A63-CD08E368A1BF}" sibTransId="{81AF6AFE-3564-4C67-9ED8-81C4DEC02601}"/>
    <dgm:cxn modelId="{37404C14-83B3-49E0-BD65-E19848705369}" srcId="{68DFFD1C-BD35-4227-AF18-0989A41D076A}" destId="{80D92A38-B0AF-43DD-A4AC-96EA718A5AE9}" srcOrd="0" destOrd="0" parTransId="{D99DD71B-C4D3-47A6-A0E6-70E810480422}" sibTransId="{895609C2-4406-415D-9DF7-B84E2B18A3FB}"/>
    <dgm:cxn modelId="{0B6BFB4F-BD22-4418-8CDD-12231652C5B6}" type="presOf" srcId="{71CFF328-6A2A-4038-A98D-EFD0F9449C79}" destId="{9017A0AA-1C19-4F3E-9096-DDEB4671E234}" srcOrd="0" destOrd="6" presId="urn:microsoft.com/office/officeart/2005/8/layout/hList6"/>
    <dgm:cxn modelId="{944CD742-9BD4-43E6-8BE2-07ADE3A74446}" srcId="{E9904F95-BB2D-4B4C-9B7E-EB60CF5995AE}" destId="{B667C01C-4F92-44B5-B135-98DD975FF863}" srcOrd="1" destOrd="0" parTransId="{377D67BC-9D9B-4BEF-A98B-9CBB10667FDA}" sibTransId="{F39F4F52-4D9A-4CF6-9C76-527485EDD0CA}"/>
    <dgm:cxn modelId="{A43FA785-1936-4497-98A3-986B66423229}" srcId="{5270914E-6ECC-451B-9FD3-B7EA3E52E55D}" destId="{09F4A962-8E33-40B7-AB28-89A6C6FF055E}" srcOrd="2" destOrd="0" parTransId="{08B4CBA8-8A2D-423C-868C-597A12FA81D3}" sibTransId="{6F20D916-CFA7-4DB9-9E8C-3518BD50CE19}"/>
    <dgm:cxn modelId="{9A7C6E75-520B-4666-B860-EA8E6C04F3A1}" srcId="{2C0CEF87-F9CD-4867-A5BE-E61CF3F3B9D8}" destId="{68DFFD1C-BD35-4227-AF18-0989A41D076A}" srcOrd="2" destOrd="0" parTransId="{E0587B25-0474-4BAD-B691-08ECD20C1975}" sibTransId="{04EDDD3F-B4EE-4943-A193-160A35909DC9}"/>
    <dgm:cxn modelId="{FD659DE4-3FC7-4B4C-B394-8EB2F2312DF3}" srcId="{01F1A54B-174A-4735-938A-D41B9DCD47A5}" destId="{37718F40-A550-44C7-BE7D-B45196CDB348}" srcOrd="1" destOrd="0" parTransId="{830B3655-8968-4526-B389-3D5D60C6953F}" sibTransId="{E69DA501-E368-4537-A0C5-A4ABD1CD0FB7}"/>
    <dgm:cxn modelId="{303F3478-B0B0-4ED2-A139-9801E4694B2F}" srcId="{2C0CEF87-F9CD-4867-A5BE-E61CF3F3B9D8}" destId="{5270914E-6ECC-451B-9FD3-B7EA3E52E55D}" srcOrd="1" destOrd="0" parTransId="{12F8E2AE-B168-4DF0-AC12-42EF8A9B5E3D}" sibTransId="{DE7FA0DE-0955-4BBB-98AC-928E096DED54}"/>
    <dgm:cxn modelId="{24CE3940-5943-4DD7-A865-2AC574E963B6}" type="presOf" srcId="{8F751FDA-727E-4F51-9818-5A0FE513FAC3}" destId="{351C9656-F5D9-41D1-A587-4925A254512F}" srcOrd="0" destOrd="2" presId="urn:microsoft.com/office/officeart/2005/8/layout/hList6"/>
    <dgm:cxn modelId="{E73BF6B5-13F9-4B6A-9B4E-DD7E70CEAF80}" type="presOf" srcId="{B667C01C-4F92-44B5-B135-98DD975FF863}" destId="{351C9656-F5D9-41D1-A587-4925A254512F}" srcOrd="0" destOrd="9" presId="urn:microsoft.com/office/officeart/2005/8/layout/hList6"/>
    <dgm:cxn modelId="{EE5DA6B8-C2C6-42DB-BD23-B1A17E0F77AF}" type="presOf" srcId="{50773139-348A-44D1-B875-8001D2E48D5B}" destId="{14000807-5014-4133-BD0D-075884B26B68}" srcOrd="0" destOrd="6" presId="urn:microsoft.com/office/officeart/2005/8/layout/hList6"/>
    <dgm:cxn modelId="{5C8D391A-297D-4D4A-B295-C6252611C858}" srcId="{568351F9-46B2-4B66-96F3-9D8AAF0011A2}" destId="{391DC379-6FAB-4807-9E80-5BF5426917AB}" srcOrd="2" destOrd="0" parTransId="{7B799523-9C8D-4AE0-ADFD-22E75EAB2438}" sibTransId="{5CCABFE0-1508-4A07-83D2-EFF1CEFAA14F}"/>
    <dgm:cxn modelId="{B305D2A1-B247-4E15-839E-8F8A05C91FD3}" type="presOf" srcId="{A9EE1925-E04B-4670-B9D2-3072FE435270}" destId="{14000807-5014-4133-BD0D-075884B26B68}" srcOrd="0" destOrd="7" presId="urn:microsoft.com/office/officeart/2005/8/layout/hList6"/>
    <dgm:cxn modelId="{785E8A55-622D-48A9-9643-6FB8DF02D9F3}" srcId="{71CFF328-6A2A-4038-A98D-EFD0F9449C79}" destId="{C8933B72-0D76-4385-8D08-770C7907E932}" srcOrd="0" destOrd="0" parTransId="{4D339BAB-A214-492B-9D83-E04B16F068AA}" sibTransId="{D36098AD-7FED-44C1-AD7B-ED06332F29BE}"/>
    <dgm:cxn modelId="{CB360103-9526-4841-AF90-26D2B8304106}" type="presParOf" srcId="{386C7CA8-3C9D-426F-832A-1900F64D7C06}" destId="{14000807-5014-4133-BD0D-075884B26B68}" srcOrd="0" destOrd="0" presId="urn:microsoft.com/office/officeart/2005/8/layout/hList6"/>
    <dgm:cxn modelId="{7F599473-F7A7-4258-9F6A-3931A6E5B1A8}" type="presParOf" srcId="{386C7CA8-3C9D-426F-832A-1900F64D7C06}" destId="{E50F647C-3658-43B6-AD3D-26C1EF95A62E}" srcOrd="1" destOrd="0" presId="urn:microsoft.com/office/officeart/2005/8/layout/hList6"/>
    <dgm:cxn modelId="{1D64EDC8-79BC-4947-A112-DF6957CE8312}" type="presParOf" srcId="{386C7CA8-3C9D-426F-832A-1900F64D7C06}" destId="{9017A0AA-1C19-4F3E-9096-DDEB4671E234}" srcOrd="2" destOrd="0" presId="urn:microsoft.com/office/officeart/2005/8/layout/hList6"/>
    <dgm:cxn modelId="{56966CEF-113F-42ED-99F3-5FFCB5869DDC}" type="presParOf" srcId="{386C7CA8-3C9D-426F-832A-1900F64D7C06}" destId="{5BE9845C-FECD-4336-87B9-72430A6D825F}" srcOrd="3" destOrd="0" presId="urn:microsoft.com/office/officeart/2005/8/layout/hList6"/>
    <dgm:cxn modelId="{965C7EC1-ABBD-413A-AE00-47ADE18D7548}" type="presParOf" srcId="{386C7CA8-3C9D-426F-832A-1900F64D7C06}" destId="{351C9656-F5D9-41D1-A587-4925A254512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FFD074-27F6-4C59-8F2A-89871ECC18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49A7129-99EF-4B65-826D-8636393A4316}">
      <dgm:prSet phldrT="[文字]"/>
      <dgm:spPr/>
      <dgm:t>
        <a:bodyPr/>
        <a:lstStyle/>
        <a:p>
          <a:r>
            <a:rPr lang="en-US" altLang="zh-TW" dirty="0" smtClean="0"/>
            <a:t>Battery</a:t>
          </a:r>
          <a:endParaRPr lang="zh-TW" altLang="en-US" dirty="0"/>
        </a:p>
      </dgm:t>
    </dgm:pt>
    <dgm:pt modelId="{E0263100-D2B8-4753-BB0D-7BBBD5278299}" type="parTrans" cxnId="{72C52287-8A5B-4D22-8803-72AC420DF977}">
      <dgm:prSet/>
      <dgm:spPr/>
      <dgm:t>
        <a:bodyPr/>
        <a:lstStyle/>
        <a:p>
          <a:endParaRPr lang="zh-TW" altLang="en-US"/>
        </a:p>
      </dgm:t>
    </dgm:pt>
    <dgm:pt modelId="{149BF2E8-4A85-44FE-8B6C-815EE4B88F69}" type="sibTrans" cxnId="{72C52287-8A5B-4D22-8803-72AC420DF977}">
      <dgm:prSet/>
      <dgm:spPr/>
      <dgm:t>
        <a:bodyPr/>
        <a:lstStyle/>
        <a:p>
          <a:endParaRPr lang="zh-TW" altLang="en-US"/>
        </a:p>
      </dgm:t>
    </dgm:pt>
    <dgm:pt modelId="{9A9ADD75-A80D-4464-B6FB-200F9AB0950F}">
      <dgm:prSet phldrT="[文字]"/>
      <dgm:spPr/>
      <dgm:t>
        <a:bodyPr/>
        <a:lstStyle/>
        <a:p>
          <a:r>
            <a:rPr lang="en-US" altLang="zh-TW" dirty="0" err="1" smtClean="0"/>
            <a:t>Battery.c</a:t>
          </a:r>
          <a:endParaRPr lang="zh-TW" altLang="en-US" dirty="0"/>
        </a:p>
      </dgm:t>
    </dgm:pt>
    <dgm:pt modelId="{98AE5B81-0D4C-4289-88CF-00B5B35A938A}" type="parTrans" cxnId="{CD752D7A-BA53-4E16-A66F-52829A577D8B}">
      <dgm:prSet/>
      <dgm:spPr/>
      <dgm:t>
        <a:bodyPr/>
        <a:lstStyle/>
        <a:p>
          <a:endParaRPr lang="zh-TW" altLang="en-US"/>
        </a:p>
      </dgm:t>
    </dgm:pt>
    <dgm:pt modelId="{AE62BFF2-A332-4C6E-8EB1-7C90DD8F0027}" type="sibTrans" cxnId="{CD752D7A-BA53-4E16-A66F-52829A577D8B}">
      <dgm:prSet/>
      <dgm:spPr/>
      <dgm:t>
        <a:bodyPr/>
        <a:lstStyle/>
        <a:p>
          <a:endParaRPr lang="zh-TW" altLang="en-US"/>
        </a:p>
      </dgm:t>
    </dgm:pt>
    <dgm:pt modelId="{F22B553F-CD85-4BD2-9182-F42F3DAF72A1}" type="pres">
      <dgm:prSet presAssocID="{E7FFD074-27F6-4C59-8F2A-89871ECC18EE}" presName="linear" presStyleCnt="0">
        <dgm:presLayoutVars>
          <dgm:animLvl val="lvl"/>
          <dgm:resizeHandles val="exact"/>
        </dgm:presLayoutVars>
      </dgm:prSet>
      <dgm:spPr/>
    </dgm:pt>
    <dgm:pt modelId="{AF022AC8-EBF2-4556-BD95-5F14524B7EE5}" type="pres">
      <dgm:prSet presAssocID="{D49A7129-99EF-4B65-826D-8636393A4316}" presName="parentText" presStyleLbl="node1" presStyleIdx="0" presStyleCnt="1" custLinFactX="89375" custLinFactNeighborX="100000" custLinFactNeighborY="-29039">
        <dgm:presLayoutVars>
          <dgm:chMax val="0"/>
          <dgm:bulletEnabled val="1"/>
        </dgm:presLayoutVars>
      </dgm:prSet>
      <dgm:spPr/>
    </dgm:pt>
    <dgm:pt modelId="{7DFDCB2B-3368-4A0E-8536-5BF0AFBF89FF}" type="pres">
      <dgm:prSet presAssocID="{D49A7129-99EF-4B65-826D-8636393A431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2C52287-8A5B-4D22-8803-72AC420DF977}" srcId="{E7FFD074-27F6-4C59-8F2A-89871ECC18EE}" destId="{D49A7129-99EF-4B65-826D-8636393A4316}" srcOrd="0" destOrd="0" parTransId="{E0263100-D2B8-4753-BB0D-7BBBD5278299}" sibTransId="{149BF2E8-4A85-44FE-8B6C-815EE4B88F69}"/>
    <dgm:cxn modelId="{2B858758-C267-4D87-AE31-7248BA69755D}" type="presOf" srcId="{D49A7129-99EF-4B65-826D-8636393A4316}" destId="{AF022AC8-EBF2-4556-BD95-5F14524B7EE5}" srcOrd="0" destOrd="0" presId="urn:microsoft.com/office/officeart/2005/8/layout/vList2"/>
    <dgm:cxn modelId="{CD752D7A-BA53-4E16-A66F-52829A577D8B}" srcId="{D49A7129-99EF-4B65-826D-8636393A4316}" destId="{9A9ADD75-A80D-4464-B6FB-200F9AB0950F}" srcOrd="0" destOrd="0" parTransId="{98AE5B81-0D4C-4289-88CF-00B5B35A938A}" sibTransId="{AE62BFF2-A332-4C6E-8EB1-7C90DD8F0027}"/>
    <dgm:cxn modelId="{896F06EE-060A-4A77-BF41-3A147627E1A4}" type="presOf" srcId="{E7FFD074-27F6-4C59-8F2A-89871ECC18EE}" destId="{F22B553F-CD85-4BD2-9182-F42F3DAF72A1}" srcOrd="0" destOrd="0" presId="urn:microsoft.com/office/officeart/2005/8/layout/vList2"/>
    <dgm:cxn modelId="{0D6D9EAA-E8D2-4C6C-9CFE-6B326A186F11}" type="presOf" srcId="{9A9ADD75-A80D-4464-B6FB-200F9AB0950F}" destId="{7DFDCB2B-3368-4A0E-8536-5BF0AFBF89FF}" srcOrd="0" destOrd="0" presId="urn:microsoft.com/office/officeart/2005/8/layout/vList2"/>
    <dgm:cxn modelId="{D5254925-75F0-439D-83E4-D5756055E25B}" type="presParOf" srcId="{F22B553F-CD85-4BD2-9182-F42F3DAF72A1}" destId="{AF022AC8-EBF2-4556-BD95-5F14524B7EE5}" srcOrd="0" destOrd="0" presId="urn:microsoft.com/office/officeart/2005/8/layout/vList2"/>
    <dgm:cxn modelId="{5512210B-217A-48AE-B7D4-696FB52EC226}" type="presParOf" srcId="{F22B553F-CD85-4BD2-9182-F42F3DAF72A1}" destId="{7DFDCB2B-3368-4A0E-8536-5BF0AFBF89F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C33BBE-E3D5-4ADA-9AAD-635E6FE785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829E733-FB7A-477B-AAA1-0DD0282C2F0F}">
      <dgm:prSet phldrT="[文字]" custT="1"/>
      <dgm:spPr/>
      <dgm:t>
        <a:bodyPr/>
        <a:lstStyle/>
        <a:p>
          <a:r>
            <a:rPr lang="en-US" altLang="zh-TW" sz="2200" dirty="0" err="1" smtClean="0"/>
            <a:t>Battery_init</a:t>
          </a:r>
          <a:endParaRPr lang="zh-TW" altLang="en-US" sz="2200" dirty="0"/>
        </a:p>
      </dgm:t>
    </dgm:pt>
    <dgm:pt modelId="{DE44215A-95D3-40D6-961B-14F837B36169}" type="par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BB46B696-E231-440E-A3E4-2B02B91C90F0}" type="sib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53F79445-0396-4215-8583-B4910B7333C0}">
      <dgm:prSet phldrT="[文字]" custT="1"/>
      <dgm:spPr/>
      <dgm:t>
        <a:bodyPr/>
        <a:lstStyle/>
        <a:p>
          <a:r>
            <a:rPr lang="en-US" altLang="zh-TW" sz="2200" dirty="0" smtClean="0"/>
            <a:t>Master control</a:t>
          </a:r>
          <a:endParaRPr lang="zh-TW" altLang="en-US" sz="2200" dirty="0"/>
        </a:p>
      </dgm:t>
    </dgm:pt>
    <dgm:pt modelId="{62553924-1319-43B3-994C-6CB58688B91E}" type="parTrans" cxnId="{93BC0E0D-FFE9-4425-9BF4-7321904F8C24}">
      <dgm:prSet/>
      <dgm:spPr/>
      <dgm:t>
        <a:bodyPr/>
        <a:lstStyle/>
        <a:p>
          <a:endParaRPr lang="zh-TW" altLang="en-US"/>
        </a:p>
      </dgm:t>
    </dgm:pt>
    <dgm:pt modelId="{00C6CA7A-50D5-4917-BD82-F52A3BEB7CEB}" type="sibTrans" cxnId="{93BC0E0D-FFE9-4425-9BF4-7321904F8C24}">
      <dgm:prSet/>
      <dgm:spPr/>
      <dgm:t>
        <a:bodyPr/>
        <a:lstStyle/>
        <a:p>
          <a:endParaRPr lang="zh-TW" altLang="en-US"/>
        </a:p>
      </dgm:t>
    </dgm:pt>
    <dgm:pt modelId="{E03C7EC4-127F-4AFF-B72F-BFBFB3C61297}">
      <dgm:prSet custT="1"/>
      <dgm:spPr/>
      <dgm:t>
        <a:bodyPr/>
        <a:lstStyle/>
        <a:p>
          <a:r>
            <a:rPr lang="zh-TW" altLang="en-US" sz="1800" dirty="0" smtClean="0"/>
            <a:t>設定</a:t>
          </a:r>
          <a:r>
            <a:rPr lang="en-US" altLang="zh-TW" sz="1800" dirty="0" smtClean="0"/>
            <a:t>ADC</a:t>
          </a:r>
          <a:endParaRPr lang="zh-TW" altLang="en-US" sz="1800" dirty="0"/>
        </a:p>
      </dgm:t>
    </dgm:pt>
    <dgm:pt modelId="{3EAD479A-83BC-4AD5-B384-23C81E2C237D}" type="par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77013DBA-085A-4D77-90B9-D30EAEF1DB47}" type="sib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C517B571-92B9-41A9-9B07-600FC50306C4}">
      <dgm:prSet phldrT="[文字]" custT="1"/>
      <dgm:spPr/>
      <dgm:t>
        <a:bodyPr/>
        <a:lstStyle/>
        <a:p>
          <a:r>
            <a:rPr lang="zh-TW" altLang="en-US" sz="1800" dirty="0" smtClean="0"/>
            <a:t>主控端程序</a:t>
          </a:r>
          <a:endParaRPr lang="zh-TW" altLang="en-US" sz="1800" dirty="0"/>
        </a:p>
      </dgm:t>
    </dgm:pt>
    <dgm:pt modelId="{F3CCD3E3-6C5B-45C0-82C6-7619BEC932B4}" type="parTrans" cxnId="{CBD5CB49-54F9-4200-833A-72BDA5F38D2F}">
      <dgm:prSet/>
      <dgm:spPr/>
      <dgm:t>
        <a:bodyPr/>
        <a:lstStyle/>
        <a:p>
          <a:endParaRPr lang="zh-TW" altLang="en-US"/>
        </a:p>
      </dgm:t>
    </dgm:pt>
    <dgm:pt modelId="{DE5A382F-74A5-48DA-AB5D-9390772A43AF}" type="sibTrans" cxnId="{CBD5CB49-54F9-4200-833A-72BDA5F38D2F}">
      <dgm:prSet/>
      <dgm:spPr/>
      <dgm:t>
        <a:bodyPr/>
        <a:lstStyle/>
        <a:p>
          <a:endParaRPr lang="zh-TW" altLang="en-US"/>
        </a:p>
      </dgm:t>
    </dgm:pt>
    <dgm:pt modelId="{2FFBC8F0-C14E-4332-BE9D-C23EA5DE9975}">
      <dgm:prSet custT="1"/>
      <dgm:spPr/>
      <dgm:t>
        <a:bodyPr/>
        <a:lstStyle/>
        <a:p>
          <a:r>
            <a:rPr lang="zh-TW" altLang="en-US" sz="1800" dirty="0" smtClean="0"/>
            <a:t>設定平台參數</a:t>
          </a:r>
          <a:endParaRPr lang="zh-TW" altLang="en-US" sz="1800" dirty="0"/>
        </a:p>
      </dgm:t>
    </dgm:pt>
    <dgm:pt modelId="{F68AA028-7C94-4E0E-B447-55EF1D233F58}" type="parTrans" cxnId="{30B9072A-869F-420F-BFED-4441E26B2977}">
      <dgm:prSet/>
      <dgm:spPr/>
      <dgm:t>
        <a:bodyPr/>
        <a:lstStyle/>
        <a:p>
          <a:endParaRPr lang="zh-TW" altLang="en-US"/>
        </a:p>
      </dgm:t>
    </dgm:pt>
    <dgm:pt modelId="{1FCD4640-B1D6-41D9-A5C6-D095604F550D}" type="sibTrans" cxnId="{30B9072A-869F-420F-BFED-4441E26B2977}">
      <dgm:prSet/>
      <dgm:spPr/>
      <dgm:t>
        <a:bodyPr/>
        <a:lstStyle/>
        <a:p>
          <a:endParaRPr lang="zh-TW" altLang="en-US"/>
        </a:p>
      </dgm:t>
    </dgm:pt>
    <dgm:pt modelId="{D3D0831B-FF32-4884-9338-EC539A7446A1}">
      <dgm:prSet phldrT="[文字]" custT="1"/>
      <dgm:spPr/>
      <dgm:t>
        <a:bodyPr/>
        <a:lstStyle/>
        <a:p>
          <a:r>
            <a:rPr lang="en-US" altLang="zh-TW" sz="2200" dirty="0" smtClean="0"/>
            <a:t>Overview</a:t>
          </a:r>
          <a:endParaRPr lang="zh-TW" altLang="en-US" sz="2200" dirty="0"/>
        </a:p>
      </dgm:t>
    </dgm:pt>
    <dgm:pt modelId="{038B9ABA-0D3B-4AF4-8EE1-05D79A04966D}" type="par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4E4C1869-7B89-4484-BFAC-628609DC9CF7}" type="sib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FF324A36-936C-47AE-8002-86239C69388A}">
      <dgm:prSet phldrT="[文字]" custT="1"/>
      <dgm:spPr/>
      <dgm:t>
        <a:bodyPr/>
        <a:lstStyle/>
        <a:p>
          <a:r>
            <a:rPr lang="en-US" altLang="zh-TW" sz="1800" dirty="0" smtClean="0"/>
            <a:t>ADC</a:t>
          </a:r>
          <a:r>
            <a:rPr lang="zh-TW" altLang="en-US" sz="1800" dirty="0" smtClean="0"/>
            <a:t>每經過</a:t>
          </a:r>
          <a:r>
            <a:rPr lang="en-US" altLang="zh-TW" sz="1800" dirty="0" smtClean="0"/>
            <a:t>0.1</a:t>
          </a:r>
          <a:r>
            <a:rPr lang="zh-TW" altLang="en-US" sz="1800" dirty="0" smtClean="0"/>
            <a:t>秒</a:t>
          </a:r>
          <a:r>
            <a:rPr lang="en-US" altLang="zh-TW" sz="1800" dirty="0" smtClean="0"/>
            <a:t>(</a:t>
          </a:r>
          <a:r>
            <a:rPr lang="en-US" altLang="zh-TW" sz="1800" dirty="0" smtClean="0"/>
            <a:t>Timer</a:t>
          </a:r>
          <a:r>
            <a:rPr lang="en-US" altLang="zh-TW" sz="1800" dirty="0" smtClean="0"/>
            <a:t>)</a:t>
          </a:r>
          <a:r>
            <a:rPr lang="zh-TW" altLang="en-US" sz="1800" dirty="0" smtClean="0"/>
            <a:t>抓值一次</a:t>
          </a:r>
          <a:endParaRPr lang="zh-TW" altLang="en-US" sz="1800" dirty="0"/>
        </a:p>
      </dgm:t>
    </dgm:pt>
    <dgm:pt modelId="{913D36FC-9AC2-44FA-A2D5-55661B686AD1}" type="par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FFDBB601-AB68-4A8E-86DD-A5CCAE2086C5}" type="sib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27C59115-D66B-476D-A0E5-2048075F866D}" type="pres">
      <dgm:prSet presAssocID="{B6C33BBE-E3D5-4ADA-9AAD-635E6FE785C6}" presName="linear" presStyleCnt="0">
        <dgm:presLayoutVars>
          <dgm:dir/>
          <dgm:animLvl val="lvl"/>
          <dgm:resizeHandles val="exact"/>
        </dgm:presLayoutVars>
      </dgm:prSet>
      <dgm:spPr/>
    </dgm:pt>
    <dgm:pt modelId="{07E07DDA-A62A-47B1-8AD5-B55F535D0209}" type="pres">
      <dgm:prSet presAssocID="{D3D0831B-FF32-4884-9338-EC539A7446A1}" presName="parentLin" presStyleCnt="0"/>
      <dgm:spPr/>
    </dgm:pt>
    <dgm:pt modelId="{10718998-5DB3-4149-BA51-360966FE8821}" type="pres">
      <dgm:prSet presAssocID="{D3D0831B-FF32-4884-9338-EC539A7446A1}" presName="parentLeftMargin" presStyleLbl="node1" presStyleIdx="0" presStyleCnt="3"/>
      <dgm:spPr/>
    </dgm:pt>
    <dgm:pt modelId="{B250C7B4-858C-4724-ABFB-B0E3EE0699CA}" type="pres">
      <dgm:prSet presAssocID="{D3D0831B-FF32-4884-9338-EC539A7446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44AD85-F969-487B-A8A5-590F57689318}" type="pres">
      <dgm:prSet presAssocID="{D3D0831B-FF32-4884-9338-EC539A7446A1}" presName="negativeSpace" presStyleCnt="0"/>
      <dgm:spPr/>
    </dgm:pt>
    <dgm:pt modelId="{0DB0DA9A-513D-414A-8108-6980FFB70F4F}" type="pres">
      <dgm:prSet presAssocID="{D3D0831B-FF32-4884-9338-EC539A7446A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401035-72A2-4657-8FA0-D248F96BF653}" type="pres">
      <dgm:prSet presAssocID="{4E4C1869-7B89-4484-BFAC-628609DC9CF7}" presName="spaceBetweenRectangles" presStyleCnt="0"/>
      <dgm:spPr/>
    </dgm:pt>
    <dgm:pt modelId="{F3466C62-1061-498D-9FE2-B63031DCB0CA}" type="pres">
      <dgm:prSet presAssocID="{B829E733-FB7A-477B-AAA1-0DD0282C2F0F}" presName="parentLin" presStyleCnt="0"/>
      <dgm:spPr/>
    </dgm:pt>
    <dgm:pt modelId="{93072DAB-3C1F-4DF6-8F44-A8B23B86C230}" type="pres">
      <dgm:prSet presAssocID="{B829E733-FB7A-477B-AAA1-0DD0282C2F0F}" presName="parentLeftMargin" presStyleLbl="node1" presStyleIdx="0" presStyleCnt="3"/>
      <dgm:spPr/>
    </dgm:pt>
    <dgm:pt modelId="{A9BFF45B-5523-4474-ADFD-40335121E159}" type="pres">
      <dgm:prSet presAssocID="{B829E733-FB7A-477B-AAA1-0DD0282C2F0F}" presName="parentText" presStyleLbl="node1" presStyleIdx="1" presStyleCnt="3" custScaleX="62320" custScaleY="7888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BA6A77-B74B-4196-B5E3-817A8F621F8E}" type="pres">
      <dgm:prSet presAssocID="{B829E733-FB7A-477B-AAA1-0DD0282C2F0F}" presName="negativeSpace" presStyleCnt="0"/>
      <dgm:spPr/>
    </dgm:pt>
    <dgm:pt modelId="{E34D3641-4CDF-4DB8-A4DF-CEBB138D7A0B}" type="pres">
      <dgm:prSet presAssocID="{B829E733-FB7A-477B-AAA1-0DD0282C2F0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850B287-C45F-45B9-951A-B5AD6150A295}" type="pres">
      <dgm:prSet presAssocID="{BB46B696-E231-440E-A3E4-2B02B91C90F0}" presName="spaceBetweenRectangles" presStyleCnt="0"/>
      <dgm:spPr/>
    </dgm:pt>
    <dgm:pt modelId="{ABD1551A-5ABF-4D00-93AA-96891D4EAB12}" type="pres">
      <dgm:prSet presAssocID="{53F79445-0396-4215-8583-B4910B7333C0}" presName="parentLin" presStyleCnt="0"/>
      <dgm:spPr/>
    </dgm:pt>
    <dgm:pt modelId="{CB4D435B-263C-4EE0-99B6-74A228383997}" type="pres">
      <dgm:prSet presAssocID="{53F79445-0396-4215-8583-B4910B7333C0}" presName="parentLeftMargin" presStyleLbl="node1" presStyleIdx="1" presStyleCnt="3"/>
      <dgm:spPr/>
    </dgm:pt>
    <dgm:pt modelId="{F48D7B68-8D87-471F-98D0-0B72C22440B0}" type="pres">
      <dgm:prSet presAssocID="{53F79445-0396-4215-8583-B4910B7333C0}" presName="parentText" presStyleLbl="node1" presStyleIdx="2" presStyleCnt="3" custScaleX="62320" custScaleY="8806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5B462D-CE4E-4595-BAE2-EDDDDFA84D37}" type="pres">
      <dgm:prSet presAssocID="{53F79445-0396-4215-8583-B4910B7333C0}" presName="negativeSpace" presStyleCnt="0"/>
      <dgm:spPr/>
    </dgm:pt>
    <dgm:pt modelId="{A14B3516-DC53-44BA-A2AF-781820BD1EC8}" type="pres">
      <dgm:prSet presAssocID="{53F79445-0396-4215-8583-B4910B7333C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3679F43-5DF5-4EA6-9C2D-22CFD8DBC1B8}" srcId="{B829E733-FB7A-477B-AAA1-0DD0282C2F0F}" destId="{E03C7EC4-127F-4AFF-B72F-BFBFB3C61297}" srcOrd="0" destOrd="0" parTransId="{3EAD479A-83BC-4AD5-B384-23C81E2C237D}" sibTransId="{77013DBA-085A-4D77-90B9-D30EAEF1DB47}"/>
    <dgm:cxn modelId="{23B2A54D-7A39-41DD-8D5B-538E4719859B}" type="presOf" srcId="{B829E733-FB7A-477B-AAA1-0DD0282C2F0F}" destId="{93072DAB-3C1F-4DF6-8F44-A8B23B86C230}" srcOrd="0" destOrd="0" presId="urn:microsoft.com/office/officeart/2005/8/layout/list1"/>
    <dgm:cxn modelId="{BE30EF9F-0E92-454A-8597-14576C039DEA}" type="presOf" srcId="{C517B571-92B9-41A9-9B07-600FC50306C4}" destId="{A14B3516-DC53-44BA-A2AF-781820BD1EC8}" srcOrd="0" destOrd="0" presId="urn:microsoft.com/office/officeart/2005/8/layout/list1"/>
    <dgm:cxn modelId="{0FA6F762-47A9-402F-B315-49C438EF99E8}" type="presOf" srcId="{D3D0831B-FF32-4884-9338-EC539A7446A1}" destId="{B250C7B4-858C-4724-ABFB-B0E3EE0699CA}" srcOrd="1" destOrd="0" presId="urn:microsoft.com/office/officeart/2005/8/layout/list1"/>
    <dgm:cxn modelId="{F29A7178-1011-41C8-93C9-9AA74286B036}" srcId="{D3D0831B-FF32-4884-9338-EC539A7446A1}" destId="{FF324A36-936C-47AE-8002-86239C69388A}" srcOrd="0" destOrd="0" parTransId="{913D36FC-9AC2-44FA-A2D5-55661B686AD1}" sibTransId="{FFDBB601-AB68-4A8E-86DD-A5CCAE2086C5}"/>
    <dgm:cxn modelId="{CE2FBFAD-4484-4CD0-8A6E-C80A0E46103E}" type="presOf" srcId="{53F79445-0396-4215-8583-B4910B7333C0}" destId="{CB4D435B-263C-4EE0-99B6-74A228383997}" srcOrd="0" destOrd="0" presId="urn:microsoft.com/office/officeart/2005/8/layout/list1"/>
    <dgm:cxn modelId="{F877248C-BC82-4107-B296-A263554DD40C}" type="presOf" srcId="{FF324A36-936C-47AE-8002-86239C69388A}" destId="{0DB0DA9A-513D-414A-8108-6980FFB70F4F}" srcOrd="0" destOrd="0" presId="urn:microsoft.com/office/officeart/2005/8/layout/list1"/>
    <dgm:cxn modelId="{4969BA34-7EEA-4CDB-9BD7-9C97E98BD753}" type="presOf" srcId="{D3D0831B-FF32-4884-9338-EC539A7446A1}" destId="{10718998-5DB3-4149-BA51-360966FE8821}" srcOrd="0" destOrd="0" presId="urn:microsoft.com/office/officeart/2005/8/layout/list1"/>
    <dgm:cxn modelId="{E570828A-949D-47BF-A7B0-23D0D6B4CDE1}" type="presOf" srcId="{2FFBC8F0-C14E-4332-BE9D-C23EA5DE9975}" destId="{E34D3641-4CDF-4DB8-A4DF-CEBB138D7A0B}" srcOrd="0" destOrd="1" presId="urn:microsoft.com/office/officeart/2005/8/layout/list1"/>
    <dgm:cxn modelId="{8B75A313-624B-45B8-BBB0-A5FEB4949952}" type="presOf" srcId="{B829E733-FB7A-477B-AAA1-0DD0282C2F0F}" destId="{A9BFF45B-5523-4474-ADFD-40335121E159}" srcOrd="1" destOrd="0" presId="urn:microsoft.com/office/officeart/2005/8/layout/list1"/>
    <dgm:cxn modelId="{47C687A7-736A-4800-BC73-435F61F7C1F9}" type="presOf" srcId="{53F79445-0396-4215-8583-B4910B7333C0}" destId="{F48D7B68-8D87-471F-98D0-0B72C22440B0}" srcOrd="1" destOrd="0" presId="urn:microsoft.com/office/officeart/2005/8/layout/list1"/>
    <dgm:cxn modelId="{CCF59794-3FB5-4361-8421-2F8284264233}" srcId="{B6C33BBE-E3D5-4ADA-9AAD-635E6FE785C6}" destId="{D3D0831B-FF32-4884-9338-EC539A7446A1}" srcOrd="0" destOrd="0" parTransId="{038B9ABA-0D3B-4AF4-8EE1-05D79A04966D}" sibTransId="{4E4C1869-7B89-4484-BFAC-628609DC9CF7}"/>
    <dgm:cxn modelId="{93BC0E0D-FFE9-4425-9BF4-7321904F8C24}" srcId="{B6C33BBE-E3D5-4ADA-9AAD-635E6FE785C6}" destId="{53F79445-0396-4215-8583-B4910B7333C0}" srcOrd="2" destOrd="0" parTransId="{62553924-1319-43B3-994C-6CB58688B91E}" sibTransId="{00C6CA7A-50D5-4917-BD82-F52A3BEB7CEB}"/>
    <dgm:cxn modelId="{8C21EE3E-D24E-446C-8B1D-290036302D36}" srcId="{B6C33BBE-E3D5-4ADA-9AAD-635E6FE785C6}" destId="{B829E733-FB7A-477B-AAA1-0DD0282C2F0F}" srcOrd="1" destOrd="0" parTransId="{DE44215A-95D3-40D6-961B-14F837B36169}" sibTransId="{BB46B696-E231-440E-A3E4-2B02B91C90F0}"/>
    <dgm:cxn modelId="{13C4B942-9FD6-44C0-92DA-7042FB19DFF5}" type="presOf" srcId="{B6C33BBE-E3D5-4ADA-9AAD-635E6FE785C6}" destId="{27C59115-D66B-476D-A0E5-2048075F866D}" srcOrd="0" destOrd="0" presId="urn:microsoft.com/office/officeart/2005/8/layout/list1"/>
    <dgm:cxn modelId="{CBD5CB49-54F9-4200-833A-72BDA5F38D2F}" srcId="{53F79445-0396-4215-8583-B4910B7333C0}" destId="{C517B571-92B9-41A9-9B07-600FC50306C4}" srcOrd="0" destOrd="0" parTransId="{F3CCD3E3-6C5B-45C0-82C6-7619BEC932B4}" sibTransId="{DE5A382F-74A5-48DA-AB5D-9390772A43AF}"/>
    <dgm:cxn modelId="{30B9072A-869F-420F-BFED-4441E26B2977}" srcId="{B829E733-FB7A-477B-AAA1-0DD0282C2F0F}" destId="{2FFBC8F0-C14E-4332-BE9D-C23EA5DE9975}" srcOrd="1" destOrd="0" parTransId="{F68AA028-7C94-4E0E-B447-55EF1D233F58}" sibTransId="{1FCD4640-B1D6-41D9-A5C6-D095604F550D}"/>
    <dgm:cxn modelId="{A1E6D577-E18F-44B1-BCF8-1BDF5386413F}" type="presOf" srcId="{E03C7EC4-127F-4AFF-B72F-BFBFB3C61297}" destId="{E34D3641-4CDF-4DB8-A4DF-CEBB138D7A0B}" srcOrd="0" destOrd="0" presId="urn:microsoft.com/office/officeart/2005/8/layout/list1"/>
    <dgm:cxn modelId="{97C8B33F-F596-4920-A1B9-0A1E0E507553}" type="presParOf" srcId="{27C59115-D66B-476D-A0E5-2048075F866D}" destId="{07E07DDA-A62A-47B1-8AD5-B55F535D0209}" srcOrd="0" destOrd="0" presId="urn:microsoft.com/office/officeart/2005/8/layout/list1"/>
    <dgm:cxn modelId="{A0C68B69-C0CC-4804-A9E5-73B69ECDFE5B}" type="presParOf" srcId="{07E07DDA-A62A-47B1-8AD5-B55F535D0209}" destId="{10718998-5DB3-4149-BA51-360966FE8821}" srcOrd="0" destOrd="0" presId="urn:microsoft.com/office/officeart/2005/8/layout/list1"/>
    <dgm:cxn modelId="{ACC027E6-D672-4A94-82F1-AE5023A37D61}" type="presParOf" srcId="{07E07DDA-A62A-47B1-8AD5-B55F535D0209}" destId="{B250C7B4-858C-4724-ABFB-B0E3EE0699CA}" srcOrd="1" destOrd="0" presId="urn:microsoft.com/office/officeart/2005/8/layout/list1"/>
    <dgm:cxn modelId="{E7EE4B62-692D-4EAE-94BB-9ADA81F2ADCD}" type="presParOf" srcId="{27C59115-D66B-476D-A0E5-2048075F866D}" destId="{6544AD85-F969-487B-A8A5-590F57689318}" srcOrd="1" destOrd="0" presId="urn:microsoft.com/office/officeart/2005/8/layout/list1"/>
    <dgm:cxn modelId="{7041F442-8AF2-4417-8C71-8D6B99AE28C6}" type="presParOf" srcId="{27C59115-D66B-476D-A0E5-2048075F866D}" destId="{0DB0DA9A-513D-414A-8108-6980FFB70F4F}" srcOrd="2" destOrd="0" presId="urn:microsoft.com/office/officeart/2005/8/layout/list1"/>
    <dgm:cxn modelId="{C28F0ADA-C852-4524-BB15-EF405D8AB56F}" type="presParOf" srcId="{27C59115-D66B-476D-A0E5-2048075F866D}" destId="{90401035-72A2-4657-8FA0-D248F96BF653}" srcOrd="3" destOrd="0" presId="urn:microsoft.com/office/officeart/2005/8/layout/list1"/>
    <dgm:cxn modelId="{B50DB550-EF09-4434-9F52-675DD58E97B8}" type="presParOf" srcId="{27C59115-D66B-476D-A0E5-2048075F866D}" destId="{F3466C62-1061-498D-9FE2-B63031DCB0CA}" srcOrd="4" destOrd="0" presId="urn:microsoft.com/office/officeart/2005/8/layout/list1"/>
    <dgm:cxn modelId="{5957DBB1-4FA2-45F6-8FD1-C04B02E7B7A0}" type="presParOf" srcId="{F3466C62-1061-498D-9FE2-B63031DCB0CA}" destId="{93072DAB-3C1F-4DF6-8F44-A8B23B86C230}" srcOrd="0" destOrd="0" presId="urn:microsoft.com/office/officeart/2005/8/layout/list1"/>
    <dgm:cxn modelId="{F4BCA537-112F-4F8B-B85B-F07C4116B52B}" type="presParOf" srcId="{F3466C62-1061-498D-9FE2-B63031DCB0CA}" destId="{A9BFF45B-5523-4474-ADFD-40335121E159}" srcOrd="1" destOrd="0" presId="urn:microsoft.com/office/officeart/2005/8/layout/list1"/>
    <dgm:cxn modelId="{1F98E389-0D0D-41F9-B812-5C63B82061A7}" type="presParOf" srcId="{27C59115-D66B-476D-A0E5-2048075F866D}" destId="{2EBA6A77-B74B-4196-B5E3-817A8F621F8E}" srcOrd="5" destOrd="0" presId="urn:microsoft.com/office/officeart/2005/8/layout/list1"/>
    <dgm:cxn modelId="{ECD03F15-F75E-4540-8B4F-682D361231CA}" type="presParOf" srcId="{27C59115-D66B-476D-A0E5-2048075F866D}" destId="{E34D3641-4CDF-4DB8-A4DF-CEBB138D7A0B}" srcOrd="6" destOrd="0" presId="urn:microsoft.com/office/officeart/2005/8/layout/list1"/>
    <dgm:cxn modelId="{D68DF2CC-1360-4C3E-B479-0152C687C463}" type="presParOf" srcId="{27C59115-D66B-476D-A0E5-2048075F866D}" destId="{D850B287-C45F-45B9-951A-B5AD6150A295}" srcOrd="7" destOrd="0" presId="urn:microsoft.com/office/officeart/2005/8/layout/list1"/>
    <dgm:cxn modelId="{CDE3B539-B81A-41CF-AA4A-394F7F278CDA}" type="presParOf" srcId="{27C59115-D66B-476D-A0E5-2048075F866D}" destId="{ABD1551A-5ABF-4D00-93AA-96891D4EAB12}" srcOrd="8" destOrd="0" presId="urn:microsoft.com/office/officeart/2005/8/layout/list1"/>
    <dgm:cxn modelId="{DFE4EBFB-EFD0-4CDD-993E-48DAC6F194FA}" type="presParOf" srcId="{ABD1551A-5ABF-4D00-93AA-96891D4EAB12}" destId="{CB4D435B-263C-4EE0-99B6-74A228383997}" srcOrd="0" destOrd="0" presId="urn:microsoft.com/office/officeart/2005/8/layout/list1"/>
    <dgm:cxn modelId="{156DA7CB-9230-41AC-B192-FFED95D03339}" type="presParOf" srcId="{ABD1551A-5ABF-4D00-93AA-96891D4EAB12}" destId="{F48D7B68-8D87-471F-98D0-0B72C22440B0}" srcOrd="1" destOrd="0" presId="urn:microsoft.com/office/officeart/2005/8/layout/list1"/>
    <dgm:cxn modelId="{26C82651-0532-4D3D-852E-8A54BCB2703A}" type="presParOf" srcId="{27C59115-D66B-476D-A0E5-2048075F866D}" destId="{935B462D-CE4E-4595-BAE2-EDDDDFA84D37}" srcOrd="9" destOrd="0" presId="urn:microsoft.com/office/officeart/2005/8/layout/list1"/>
    <dgm:cxn modelId="{47EC5629-6645-4DB8-B38E-8389E8F072AC}" type="presParOf" srcId="{27C59115-D66B-476D-A0E5-2048075F866D}" destId="{A14B3516-DC53-44BA-A2AF-781820BD1EC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FFD074-27F6-4C59-8F2A-89871ECC18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49A7129-99EF-4B65-826D-8636393A4316}">
      <dgm:prSet phldrT="[文字]"/>
      <dgm:spPr/>
      <dgm:t>
        <a:bodyPr/>
        <a:lstStyle/>
        <a:p>
          <a:r>
            <a:rPr lang="en-US" altLang="zh-TW" dirty="0" smtClean="0"/>
            <a:t>Buzzer	</a:t>
          </a:r>
          <a:endParaRPr lang="zh-TW" altLang="en-US" dirty="0"/>
        </a:p>
      </dgm:t>
    </dgm:pt>
    <dgm:pt modelId="{E0263100-D2B8-4753-BB0D-7BBBD5278299}" type="parTrans" cxnId="{72C52287-8A5B-4D22-8803-72AC420DF977}">
      <dgm:prSet/>
      <dgm:spPr/>
      <dgm:t>
        <a:bodyPr/>
        <a:lstStyle/>
        <a:p>
          <a:endParaRPr lang="zh-TW" altLang="en-US"/>
        </a:p>
      </dgm:t>
    </dgm:pt>
    <dgm:pt modelId="{149BF2E8-4A85-44FE-8B6C-815EE4B88F69}" type="sibTrans" cxnId="{72C52287-8A5B-4D22-8803-72AC420DF977}">
      <dgm:prSet/>
      <dgm:spPr/>
      <dgm:t>
        <a:bodyPr/>
        <a:lstStyle/>
        <a:p>
          <a:endParaRPr lang="zh-TW" altLang="en-US"/>
        </a:p>
      </dgm:t>
    </dgm:pt>
    <dgm:pt modelId="{9A9ADD75-A80D-4464-B6FB-200F9AB0950F}">
      <dgm:prSet phldrT="[文字]"/>
      <dgm:spPr/>
      <dgm:t>
        <a:bodyPr/>
        <a:lstStyle/>
        <a:p>
          <a:r>
            <a:rPr lang="en-US" altLang="zh-TW" dirty="0" err="1" smtClean="0"/>
            <a:t>buzzer.c</a:t>
          </a:r>
          <a:endParaRPr lang="zh-TW" altLang="en-US" dirty="0"/>
        </a:p>
      </dgm:t>
    </dgm:pt>
    <dgm:pt modelId="{98AE5B81-0D4C-4289-88CF-00B5B35A938A}" type="parTrans" cxnId="{CD752D7A-BA53-4E16-A66F-52829A577D8B}">
      <dgm:prSet/>
      <dgm:spPr/>
      <dgm:t>
        <a:bodyPr/>
        <a:lstStyle/>
        <a:p>
          <a:endParaRPr lang="zh-TW" altLang="en-US"/>
        </a:p>
      </dgm:t>
    </dgm:pt>
    <dgm:pt modelId="{AE62BFF2-A332-4C6E-8EB1-7C90DD8F0027}" type="sibTrans" cxnId="{CD752D7A-BA53-4E16-A66F-52829A577D8B}">
      <dgm:prSet/>
      <dgm:spPr/>
      <dgm:t>
        <a:bodyPr/>
        <a:lstStyle/>
        <a:p>
          <a:endParaRPr lang="zh-TW" altLang="en-US"/>
        </a:p>
      </dgm:t>
    </dgm:pt>
    <dgm:pt modelId="{F22B553F-CD85-4BD2-9182-F42F3DAF72A1}" type="pres">
      <dgm:prSet presAssocID="{E7FFD074-27F6-4C59-8F2A-89871ECC18EE}" presName="linear" presStyleCnt="0">
        <dgm:presLayoutVars>
          <dgm:animLvl val="lvl"/>
          <dgm:resizeHandles val="exact"/>
        </dgm:presLayoutVars>
      </dgm:prSet>
      <dgm:spPr/>
    </dgm:pt>
    <dgm:pt modelId="{AF022AC8-EBF2-4556-BD95-5F14524B7EE5}" type="pres">
      <dgm:prSet presAssocID="{D49A7129-99EF-4B65-826D-8636393A4316}" presName="parentText" presStyleLbl="node1" presStyleIdx="0" presStyleCnt="1" custLinFactX="89375" custLinFactNeighborX="100000" custLinFactNeighborY="-29039">
        <dgm:presLayoutVars>
          <dgm:chMax val="0"/>
          <dgm:bulletEnabled val="1"/>
        </dgm:presLayoutVars>
      </dgm:prSet>
      <dgm:spPr/>
    </dgm:pt>
    <dgm:pt modelId="{7DFDCB2B-3368-4A0E-8536-5BF0AFBF89FF}" type="pres">
      <dgm:prSet presAssocID="{D49A7129-99EF-4B65-826D-8636393A43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43219A7-003E-401D-ABD5-6B482F8BEE78}" type="presOf" srcId="{D49A7129-99EF-4B65-826D-8636393A4316}" destId="{AF022AC8-EBF2-4556-BD95-5F14524B7EE5}" srcOrd="0" destOrd="0" presId="urn:microsoft.com/office/officeart/2005/8/layout/vList2"/>
    <dgm:cxn modelId="{72C52287-8A5B-4D22-8803-72AC420DF977}" srcId="{E7FFD074-27F6-4C59-8F2A-89871ECC18EE}" destId="{D49A7129-99EF-4B65-826D-8636393A4316}" srcOrd="0" destOrd="0" parTransId="{E0263100-D2B8-4753-BB0D-7BBBD5278299}" sibTransId="{149BF2E8-4A85-44FE-8B6C-815EE4B88F69}"/>
    <dgm:cxn modelId="{81A59C68-1608-4638-8F66-6FDA8DBBFF1F}" type="presOf" srcId="{9A9ADD75-A80D-4464-B6FB-200F9AB0950F}" destId="{7DFDCB2B-3368-4A0E-8536-5BF0AFBF89FF}" srcOrd="0" destOrd="0" presId="urn:microsoft.com/office/officeart/2005/8/layout/vList2"/>
    <dgm:cxn modelId="{CD752D7A-BA53-4E16-A66F-52829A577D8B}" srcId="{D49A7129-99EF-4B65-826D-8636393A4316}" destId="{9A9ADD75-A80D-4464-B6FB-200F9AB0950F}" srcOrd="0" destOrd="0" parTransId="{98AE5B81-0D4C-4289-88CF-00B5B35A938A}" sibTransId="{AE62BFF2-A332-4C6E-8EB1-7C90DD8F0027}"/>
    <dgm:cxn modelId="{BB85CBF6-D4D9-4838-AEAE-B627CC0BF3B1}" type="presOf" srcId="{E7FFD074-27F6-4C59-8F2A-89871ECC18EE}" destId="{F22B553F-CD85-4BD2-9182-F42F3DAF72A1}" srcOrd="0" destOrd="0" presId="urn:microsoft.com/office/officeart/2005/8/layout/vList2"/>
    <dgm:cxn modelId="{D5A13FE4-14E0-43C6-8227-CBF82A247CB6}" type="presParOf" srcId="{F22B553F-CD85-4BD2-9182-F42F3DAF72A1}" destId="{AF022AC8-EBF2-4556-BD95-5F14524B7EE5}" srcOrd="0" destOrd="0" presId="urn:microsoft.com/office/officeart/2005/8/layout/vList2"/>
    <dgm:cxn modelId="{83FFB51D-BCA0-4515-946D-F7B58150EB0F}" type="presParOf" srcId="{F22B553F-CD85-4BD2-9182-F42F3DAF72A1}" destId="{7DFDCB2B-3368-4A0E-8536-5BF0AFBF89F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C33BBE-E3D5-4ADA-9AAD-635E6FE785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829E733-FB7A-477B-AAA1-0DD0282C2F0F}">
      <dgm:prSet phldrT="[文字]" custT="1"/>
      <dgm:spPr/>
      <dgm:t>
        <a:bodyPr/>
        <a:lstStyle/>
        <a:p>
          <a:r>
            <a:rPr lang="en-US" altLang="zh-TW" sz="2200" dirty="0" err="1" smtClean="0"/>
            <a:t>Buzzer_init</a:t>
          </a:r>
          <a:endParaRPr lang="zh-TW" altLang="en-US" sz="2200" dirty="0"/>
        </a:p>
      </dgm:t>
    </dgm:pt>
    <dgm:pt modelId="{DE44215A-95D3-40D6-961B-14F837B36169}" type="par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BB46B696-E231-440E-A3E4-2B02B91C90F0}" type="sibTrans" cxnId="{8C21EE3E-D24E-446C-8B1D-290036302D36}">
      <dgm:prSet/>
      <dgm:spPr/>
      <dgm:t>
        <a:bodyPr/>
        <a:lstStyle/>
        <a:p>
          <a:endParaRPr lang="zh-TW" altLang="en-US"/>
        </a:p>
      </dgm:t>
    </dgm:pt>
    <dgm:pt modelId="{53F79445-0396-4215-8583-B4910B7333C0}">
      <dgm:prSet phldrT="[文字]" custT="1"/>
      <dgm:spPr/>
      <dgm:t>
        <a:bodyPr/>
        <a:lstStyle/>
        <a:p>
          <a:r>
            <a:rPr lang="en-US" altLang="zh-TW" sz="2200" dirty="0" err="1" smtClean="0"/>
            <a:t>Buzzer_control</a:t>
          </a:r>
          <a:endParaRPr lang="zh-TW" altLang="en-US" sz="2200" dirty="0"/>
        </a:p>
      </dgm:t>
    </dgm:pt>
    <dgm:pt modelId="{62553924-1319-43B3-994C-6CB58688B91E}" type="parTrans" cxnId="{93BC0E0D-FFE9-4425-9BF4-7321904F8C24}">
      <dgm:prSet/>
      <dgm:spPr/>
      <dgm:t>
        <a:bodyPr/>
        <a:lstStyle/>
        <a:p>
          <a:endParaRPr lang="zh-TW" altLang="en-US"/>
        </a:p>
      </dgm:t>
    </dgm:pt>
    <dgm:pt modelId="{00C6CA7A-50D5-4917-BD82-F52A3BEB7CEB}" type="sibTrans" cxnId="{93BC0E0D-FFE9-4425-9BF4-7321904F8C24}">
      <dgm:prSet/>
      <dgm:spPr/>
      <dgm:t>
        <a:bodyPr/>
        <a:lstStyle/>
        <a:p>
          <a:endParaRPr lang="zh-TW" altLang="en-US"/>
        </a:p>
      </dgm:t>
    </dgm:pt>
    <dgm:pt modelId="{E03C7EC4-127F-4AFF-B72F-BFBFB3C61297}">
      <dgm:prSet custT="1"/>
      <dgm:spPr/>
      <dgm:t>
        <a:bodyPr/>
        <a:lstStyle/>
        <a:p>
          <a:r>
            <a:rPr lang="zh-TW" altLang="en-US" sz="1800" dirty="0" smtClean="0"/>
            <a:t>設定</a:t>
          </a:r>
          <a:r>
            <a:rPr lang="en-US" altLang="zh-TW" sz="1800" dirty="0" smtClean="0"/>
            <a:t>PWM</a:t>
          </a:r>
          <a:endParaRPr lang="zh-TW" altLang="en-US" sz="1800" dirty="0"/>
        </a:p>
      </dgm:t>
    </dgm:pt>
    <dgm:pt modelId="{3EAD479A-83BC-4AD5-B384-23C81E2C237D}" type="par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77013DBA-085A-4D77-90B9-D30EAEF1DB47}" type="sibTrans" cxnId="{F3679F43-5DF5-4EA6-9C2D-22CFD8DBC1B8}">
      <dgm:prSet/>
      <dgm:spPr/>
      <dgm:t>
        <a:bodyPr/>
        <a:lstStyle/>
        <a:p>
          <a:endParaRPr lang="zh-TW" altLang="en-US"/>
        </a:p>
      </dgm:t>
    </dgm:pt>
    <dgm:pt modelId="{C517B571-92B9-41A9-9B07-600FC50306C4}">
      <dgm:prSet phldrT="[文字]" custT="1"/>
      <dgm:spPr/>
      <dgm:t>
        <a:bodyPr/>
        <a:lstStyle/>
        <a:p>
          <a:r>
            <a:rPr lang="zh-TW" altLang="en-US" sz="1800" dirty="0" smtClean="0"/>
            <a:t>持續檢查揚聲器是否發出聲音以及音調</a:t>
          </a:r>
          <a:endParaRPr lang="zh-TW" altLang="en-US" sz="1800" dirty="0"/>
        </a:p>
      </dgm:t>
    </dgm:pt>
    <dgm:pt modelId="{F3CCD3E3-6C5B-45C0-82C6-7619BEC932B4}" type="parTrans" cxnId="{CBD5CB49-54F9-4200-833A-72BDA5F38D2F}">
      <dgm:prSet/>
      <dgm:spPr/>
      <dgm:t>
        <a:bodyPr/>
        <a:lstStyle/>
        <a:p>
          <a:endParaRPr lang="zh-TW" altLang="en-US"/>
        </a:p>
      </dgm:t>
    </dgm:pt>
    <dgm:pt modelId="{DE5A382F-74A5-48DA-AB5D-9390772A43AF}" type="sibTrans" cxnId="{CBD5CB49-54F9-4200-833A-72BDA5F38D2F}">
      <dgm:prSet/>
      <dgm:spPr/>
      <dgm:t>
        <a:bodyPr/>
        <a:lstStyle/>
        <a:p>
          <a:endParaRPr lang="zh-TW" altLang="en-US"/>
        </a:p>
      </dgm:t>
    </dgm:pt>
    <dgm:pt modelId="{2FFBC8F0-C14E-4332-BE9D-C23EA5DE9975}">
      <dgm:prSet custT="1"/>
      <dgm:spPr/>
      <dgm:t>
        <a:bodyPr/>
        <a:lstStyle/>
        <a:p>
          <a:r>
            <a:rPr lang="zh-TW" altLang="en-US" sz="1800" dirty="0" smtClean="0"/>
            <a:t>設定平台參數</a:t>
          </a:r>
          <a:endParaRPr lang="zh-TW" altLang="en-US" sz="1800" dirty="0"/>
        </a:p>
      </dgm:t>
    </dgm:pt>
    <dgm:pt modelId="{F68AA028-7C94-4E0E-B447-55EF1D233F58}" type="parTrans" cxnId="{30B9072A-869F-420F-BFED-4441E26B2977}">
      <dgm:prSet/>
      <dgm:spPr/>
      <dgm:t>
        <a:bodyPr/>
        <a:lstStyle/>
        <a:p>
          <a:endParaRPr lang="zh-TW" altLang="en-US"/>
        </a:p>
      </dgm:t>
    </dgm:pt>
    <dgm:pt modelId="{1FCD4640-B1D6-41D9-A5C6-D095604F550D}" type="sibTrans" cxnId="{30B9072A-869F-420F-BFED-4441E26B2977}">
      <dgm:prSet/>
      <dgm:spPr/>
      <dgm:t>
        <a:bodyPr/>
        <a:lstStyle/>
        <a:p>
          <a:endParaRPr lang="zh-TW" altLang="en-US"/>
        </a:p>
      </dgm:t>
    </dgm:pt>
    <dgm:pt modelId="{D3D0831B-FF32-4884-9338-EC539A7446A1}">
      <dgm:prSet phldrT="[文字]" custT="1"/>
      <dgm:spPr/>
      <dgm:t>
        <a:bodyPr/>
        <a:lstStyle/>
        <a:p>
          <a:r>
            <a:rPr lang="en-US" altLang="zh-TW" sz="2200" dirty="0" smtClean="0"/>
            <a:t>Overview</a:t>
          </a:r>
          <a:endParaRPr lang="zh-TW" altLang="en-US" sz="2200" dirty="0"/>
        </a:p>
      </dgm:t>
    </dgm:pt>
    <dgm:pt modelId="{038B9ABA-0D3B-4AF4-8EE1-05D79A04966D}" type="par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4E4C1869-7B89-4484-BFAC-628609DC9CF7}" type="sibTrans" cxnId="{CCF59794-3FB5-4361-8421-2F8284264233}">
      <dgm:prSet/>
      <dgm:spPr/>
      <dgm:t>
        <a:bodyPr/>
        <a:lstStyle/>
        <a:p>
          <a:endParaRPr lang="zh-TW" altLang="en-US"/>
        </a:p>
      </dgm:t>
    </dgm:pt>
    <dgm:pt modelId="{FF324A36-936C-47AE-8002-86239C69388A}">
      <dgm:prSet phldrT="[文字]" custT="1"/>
      <dgm:spPr/>
      <dgm:t>
        <a:bodyPr/>
        <a:lstStyle/>
        <a:p>
          <a:r>
            <a:rPr lang="en-US" altLang="zh-TW" sz="1800" dirty="0" smtClean="0"/>
            <a:t>Buzzer</a:t>
          </a:r>
          <a:r>
            <a:rPr lang="zh-TW" altLang="en-US" sz="1800" dirty="0" smtClean="0"/>
            <a:t>檢查是否工作</a:t>
          </a:r>
          <a:endParaRPr lang="zh-TW" altLang="en-US" sz="1800" dirty="0"/>
        </a:p>
      </dgm:t>
    </dgm:pt>
    <dgm:pt modelId="{913D36FC-9AC2-44FA-A2D5-55661B686AD1}" type="par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FFDBB601-AB68-4A8E-86DD-A5CCAE2086C5}" type="sibTrans" cxnId="{F29A7178-1011-41C8-93C9-9AA74286B036}">
      <dgm:prSet/>
      <dgm:spPr/>
      <dgm:t>
        <a:bodyPr/>
        <a:lstStyle/>
        <a:p>
          <a:endParaRPr lang="zh-TW" altLang="en-US"/>
        </a:p>
      </dgm:t>
    </dgm:pt>
    <dgm:pt modelId="{27C59115-D66B-476D-A0E5-2048075F866D}" type="pres">
      <dgm:prSet presAssocID="{B6C33BBE-E3D5-4ADA-9AAD-635E6FE785C6}" presName="linear" presStyleCnt="0">
        <dgm:presLayoutVars>
          <dgm:dir/>
          <dgm:animLvl val="lvl"/>
          <dgm:resizeHandles val="exact"/>
        </dgm:presLayoutVars>
      </dgm:prSet>
      <dgm:spPr/>
    </dgm:pt>
    <dgm:pt modelId="{07E07DDA-A62A-47B1-8AD5-B55F535D0209}" type="pres">
      <dgm:prSet presAssocID="{D3D0831B-FF32-4884-9338-EC539A7446A1}" presName="parentLin" presStyleCnt="0"/>
      <dgm:spPr/>
    </dgm:pt>
    <dgm:pt modelId="{10718998-5DB3-4149-BA51-360966FE8821}" type="pres">
      <dgm:prSet presAssocID="{D3D0831B-FF32-4884-9338-EC539A7446A1}" presName="parentLeftMargin" presStyleLbl="node1" presStyleIdx="0" presStyleCnt="3"/>
      <dgm:spPr/>
    </dgm:pt>
    <dgm:pt modelId="{B250C7B4-858C-4724-ABFB-B0E3EE0699CA}" type="pres">
      <dgm:prSet presAssocID="{D3D0831B-FF32-4884-9338-EC539A7446A1}" presName="parentText" presStyleLbl="node1" presStyleIdx="0" presStyleCnt="3" custScaleY="74818">
        <dgm:presLayoutVars>
          <dgm:chMax val="0"/>
          <dgm:bulletEnabled val="1"/>
        </dgm:presLayoutVars>
      </dgm:prSet>
      <dgm:spPr/>
    </dgm:pt>
    <dgm:pt modelId="{6544AD85-F969-487B-A8A5-590F57689318}" type="pres">
      <dgm:prSet presAssocID="{D3D0831B-FF32-4884-9338-EC539A7446A1}" presName="negativeSpace" presStyleCnt="0"/>
      <dgm:spPr/>
    </dgm:pt>
    <dgm:pt modelId="{0DB0DA9A-513D-414A-8108-6980FFB70F4F}" type="pres">
      <dgm:prSet presAssocID="{D3D0831B-FF32-4884-9338-EC539A7446A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401035-72A2-4657-8FA0-D248F96BF653}" type="pres">
      <dgm:prSet presAssocID="{4E4C1869-7B89-4484-BFAC-628609DC9CF7}" presName="spaceBetweenRectangles" presStyleCnt="0"/>
      <dgm:spPr/>
    </dgm:pt>
    <dgm:pt modelId="{F3466C62-1061-498D-9FE2-B63031DCB0CA}" type="pres">
      <dgm:prSet presAssocID="{B829E733-FB7A-477B-AAA1-0DD0282C2F0F}" presName="parentLin" presStyleCnt="0"/>
      <dgm:spPr/>
    </dgm:pt>
    <dgm:pt modelId="{93072DAB-3C1F-4DF6-8F44-A8B23B86C230}" type="pres">
      <dgm:prSet presAssocID="{B829E733-FB7A-477B-AAA1-0DD0282C2F0F}" presName="parentLeftMargin" presStyleLbl="node1" presStyleIdx="0" presStyleCnt="3"/>
      <dgm:spPr/>
    </dgm:pt>
    <dgm:pt modelId="{A9BFF45B-5523-4474-ADFD-40335121E159}" type="pres">
      <dgm:prSet presAssocID="{B829E733-FB7A-477B-AAA1-0DD0282C2F0F}" presName="parentText" presStyleLbl="node1" presStyleIdx="1" presStyleCnt="3" custScaleX="62320" custScaleY="7888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BA6A77-B74B-4196-B5E3-817A8F621F8E}" type="pres">
      <dgm:prSet presAssocID="{B829E733-FB7A-477B-AAA1-0DD0282C2F0F}" presName="negativeSpace" presStyleCnt="0"/>
      <dgm:spPr/>
    </dgm:pt>
    <dgm:pt modelId="{E34D3641-4CDF-4DB8-A4DF-CEBB138D7A0B}" type="pres">
      <dgm:prSet presAssocID="{B829E733-FB7A-477B-AAA1-0DD0282C2F0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850B287-C45F-45B9-951A-B5AD6150A295}" type="pres">
      <dgm:prSet presAssocID="{BB46B696-E231-440E-A3E4-2B02B91C90F0}" presName="spaceBetweenRectangles" presStyleCnt="0"/>
      <dgm:spPr/>
    </dgm:pt>
    <dgm:pt modelId="{ABD1551A-5ABF-4D00-93AA-96891D4EAB12}" type="pres">
      <dgm:prSet presAssocID="{53F79445-0396-4215-8583-B4910B7333C0}" presName="parentLin" presStyleCnt="0"/>
      <dgm:spPr/>
    </dgm:pt>
    <dgm:pt modelId="{CB4D435B-263C-4EE0-99B6-74A228383997}" type="pres">
      <dgm:prSet presAssocID="{53F79445-0396-4215-8583-B4910B7333C0}" presName="parentLeftMargin" presStyleLbl="node1" presStyleIdx="1" presStyleCnt="3"/>
      <dgm:spPr/>
    </dgm:pt>
    <dgm:pt modelId="{F48D7B68-8D87-471F-98D0-0B72C22440B0}" type="pres">
      <dgm:prSet presAssocID="{53F79445-0396-4215-8583-B4910B7333C0}" presName="parentText" presStyleLbl="node1" presStyleIdx="2" presStyleCnt="3" custScaleX="62320" custScaleY="8806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5B462D-CE4E-4595-BAE2-EDDDDFA84D37}" type="pres">
      <dgm:prSet presAssocID="{53F79445-0396-4215-8583-B4910B7333C0}" presName="negativeSpace" presStyleCnt="0"/>
      <dgm:spPr/>
    </dgm:pt>
    <dgm:pt modelId="{A14B3516-DC53-44BA-A2AF-781820BD1EC8}" type="pres">
      <dgm:prSet presAssocID="{53F79445-0396-4215-8583-B4910B7333C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D5EA1DD-4D0A-4AA3-BADD-C70EEB7DAE24}" type="presOf" srcId="{53F79445-0396-4215-8583-B4910B7333C0}" destId="{F48D7B68-8D87-471F-98D0-0B72C22440B0}" srcOrd="1" destOrd="0" presId="urn:microsoft.com/office/officeart/2005/8/layout/list1"/>
    <dgm:cxn modelId="{6B0D7B44-F914-4DD7-B8DC-775E2EE82F59}" type="presOf" srcId="{D3D0831B-FF32-4884-9338-EC539A7446A1}" destId="{B250C7B4-858C-4724-ABFB-B0E3EE0699CA}" srcOrd="1" destOrd="0" presId="urn:microsoft.com/office/officeart/2005/8/layout/list1"/>
    <dgm:cxn modelId="{CCF59794-3FB5-4361-8421-2F8284264233}" srcId="{B6C33BBE-E3D5-4ADA-9AAD-635E6FE785C6}" destId="{D3D0831B-FF32-4884-9338-EC539A7446A1}" srcOrd="0" destOrd="0" parTransId="{038B9ABA-0D3B-4AF4-8EE1-05D79A04966D}" sibTransId="{4E4C1869-7B89-4484-BFAC-628609DC9CF7}"/>
    <dgm:cxn modelId="{CBD5CB49-54F9-4200-833A-72BDA5F38D2F}" srcId="{53F79445-0396-4215-8583-B4910B7333C0}" destId="{C517B571-92B9-41A9-9B07-600FC50306C4}" srcOrd="0" destOrd="0" parTransId="{F3CCD3E3-6C5B-45C0-82C6-7619BEC932B4}" sibTransId="{DE5A382F-74A5-48DA-AB5D-9390772A43AF}"/>
    <dgm:cxn modelId="{93330991-A6B6-4D41-8461-02488749225F}" type="presOf" srcId="{E03C7EC4-127F-4AFF-B72F-BFBFB3C61297}" destId="{E34D3641-4CDF-4DB8-A4DF-CEBB138D7A0B}" srcOrd="0" destOrd="0" presId="urn:microsoft.com/office/officeart/2005/8/layout/list1"/>
    <dgm:cxn modelId="{E0A93E09-AC63-4E4F-BF5E-61A5BB07D722}" type="presOf" srcId="{2FFBC8F0-C14E-4332-BE9D-C23EA5DE9975}" destId="{E34D3641-4CDF-4DB8-A4DF-CEBB138D7A0B}" srcOrd="0" destOrd="1" presId="urn:microsoft.com/office/officeart/2005/8/layout/list1"/>
    <dgm:cxn modelId="{8C21EE3E-D24E-446C-8B1D-290036302D36}" srcId="{B6C33BBE-E3D5-4ADA-9AAD-635E6FE785C6}" destId="{B829E733-FB7A-477B-AAA1-0DD0282C2F0F}" srcOrd="1" destOrd="0" parTransId="{DE44215A-95D3-40D6-961B-14F837B36169}" sibTransId="{BB46B696-E231-440E-A3E4-2B02B91C90F0}"/>
    <dgm:cxn modelId="{A90B1CB6-2D4C-4F89-A229-12CA8827D27C}" type="presOf" srcId="{B829E733-FB7A-477B-AAA1-0DD0282C2F0F}" destId="{93072DAB-3C1F-4DF6-8F44-A8B23B86C230}" srcOrd="0" destOrd="0" presId="urn:microsoft.com/office/officeart/2005/8/layout/list1"/>
    <dgm:cxn modelId="{F3679F43-5DF5-4EA6-9C2D-22CFD8DBC1B8}" srcId="{B829E733-FB7A-477B-AAA1-0DD0282C2F0F}" destId="{E03C7EC4-127F-4AFF-B72F-BFBFB3C61297}" srcOrd="0" destOrd="0" parTransId="{3EAD479A-83BC-4AD5-B384-23C81E2C237D}" sibTransId="{77013DBA-085A-4D77-90B9-D30EAEF1DB47}"/>
    <dgm:cxn modelId="{4C40E6C0-7FCF-498F-ABF9-55DC72680A44}" type="presOf" srcId="{53F79445-0396-4215-8583-B4910B7333C0}" destId="{CB4D435B-263C-4EE0-99B6-74A228383997}" srcOrd="0" destOrd="0" presId="urn:microsoft.com/office/officeart/2005/8/layout/list1"/>
    <dgm:cxn modelId="{D7231F22-A665-465B-B6EF-2E102E8B500D}" type="presOf" srcId="{D3D0831B-FF32-4884-9338-EC539A7446A1}" destId="{10718998-5DB3-4149-BA51-360966FE8821}" srcOrd="0" destOrd="0" presId="urn:microsoft.com/office/officeart/2005/8/layout/list1"/>
    <dgm:cxn modelId="{91E03488-96E9-43BC-A4A7-2167FC32AA5B}" type="presOf" srcId="{B829E733-FB7A-477B-AAA1-0DD0282C2F0F}" destId="{A9BFF45B-5523-4474-ADFD-40335121E159}" srcOrd="1" destOrd="0" presId="urn:microsoft.com/office/officeart/2005/8/layout/list1"/>
    <dgm:cxn modelId="{F089D2E9-4A5C-46F4-8D0E-E598AC790114}" type="presOf" srcId="{FF324A36-936C-47AE-8002-86239C69388A}" destId="{0DB0DA9A-513D-414A-8108-6980FFB70F4F}" srcOrd="0" destOrd="0" presId="urn:microsoft.com/office/officeart/2005/8/layout/list1"/>
    <dgm:cxn modelId="{93BC0E0D-FFE9-4425-9BF4-7321904F8C24}" srcId="{B6C33BBE-E3D5-4ADA-9AAD-635E6FE785C6}" destId="{53F79445-0396-4215-8583-B4910B7333C0}" srcOrd="2" destOrd="0" parTransId="{62553924-1319-43B3-994C-6CB58688B91E}" sibTransId="{00C6CA7A-50D5-4917-BD82-F52A3BEB7CEB}"/>
    <dgm:cxn modelId="{3F5CB99A-533B-4A69-976F-C49CA08DA0FD}" type="presOf" srcId="{B6C33BBE-E3D5-4ADA-9AAD-635E6FE785C6}" destId="{27C59115-D66B-476D-A0E5-2048075F866D}" srcOrd="0" destOrd="0" presId="urn:microsoft.com/office/officeart/2005/8/layout/list1"/>
    <dgm:cxn modelId="{F29A7178-1011-41C8-93C9-9AA74286B036}" srcId="{D3D0831B-FF32-4884-9338-EC539A7446A1}" destId="{FF324A36-936C-47AE-8002-86239C69388A}" srcOrd="0" destOrd="0" parTransId="{913D36FC-9AC2-44FA-A2D5-55661B686AD1}" sibTransId="{FFDBB601-AB68-4A8E-86DD-A5CCAE2086C5}"/>
    <dgm:cxn modelId="{30B9072A-869F-420F-BFED-4441E26B2977}" srcId="{B829E733-FB7A-477B-AAA1-0DD0282C2F0F}" destId="{2FFBC8F0-C14E-4332-BE9D-C23EA5DE9975}" srcOrd="1" destOrd="0" parTransId="{F68AA028-7C94-4E0E-B447-55EF1D233F58}" sibTransId="{1FCD4640-B1D6-41D9-A5C6-D095604F550D}"/>
    <dgm:cxn modelId="{3D968F80-ECF6-410A-A275-2631BAC5183C}" type="presOf" srcId="{C517B571-92B9-41A9-9B07-600FC50306C4}" destId="{A14B3516-DC53-44BA-A2AF-781820BD1EC8}" srcOrd="0" destOrd="0" presId="urn:microsoft.com/office/officeart/2005/8/layout/list1"/>
    <dgm:cxn modelId="{E36C6759-2AEA-4E3E-B995-202F93AF8B8B}" type="presParOf" srcId="{27C59115-D66B-476D-A0E5-2048075F866D}" destId="{07E07DDA-A62A-47B1-8AD5-B55F535D0209}" srcOrd="0" destOrd="0" presId="urn:microsoft.com/office/officeart/2005/8/layout/list1"/>
    <dgm:cxn modelId="{4C2F346C-5B89-43B8-928F-5F0BF6204385}" type="presParOf" srcId="{07E07DDA-A62A-47B1-8AD5-B55F535D0209}" destId="{10718998-5DB3-4149-BA51-360966FE8821}" srcOrd="0" destOrd="0" presId="urn:microsoft.com/office/officeart/2005/8/layout/list1"/>
    <dgm:cxn modelId="{FAA2F4AE-11D6-48B6-B592-2A54E47AA0A3}" type="presParOf" srcId="{07E07DDA-A62A-47B1-8AD5-B55F535D0209}" destId="{B250C7B4-858C-4724-ABFB-B0E3EE0699CA}" srcOrd="1" destOrd="0" presId="urn:microsoft.com/office/officeart/2005/8/layout/list1"/>
    <dgm:cxn modelId="{C63B6D78-6FD0-4307-9187-559F7F4C54C4}" type="presParOf" srcId="{27C59115-D66B-476D-A0E5-2048075F866D}" destId="{6544AD85-F969-487B-A8A5-590F57689318}" srcOrd="1" destOrd="0" presId="urn:microsoft.com/office/officeart/2005/8/layout/list1"/>
    <dgm:cxn modelId="{2F9C81FD-B9A9-4B37-AB6B-473892889420}" type="presParOf" srcId="{27C59115-D66B-476D-A0E5-2048075F866D}" destId="{0DB0DA9A-513D-414A-8108-6980FFB70F4F}" srcOrd="2" destOrd="0" presId="urn:microsoft.com/office/officeart/2005/8/layout/list1"/>
    <dgm:cxn modelId="{EA62770B-5D7D-4722-AD44-04F5CA154C51}" type="presParOf" srcId="{27C59115-D66B-476D-A0E5-2048075F866D}" destId="{90401035-72A2-4657-8FA0-D248F96BF653}" srcOrd="3" destOrd="0" presId="urn:microsoft.com/office/officeart/2005/8/layout/list1"/>
    <dgm:cxn modelId="{9A72FBE7-64F9-40E2-8C14-5E66E0648E02}" type="presParOf" srcId="{27C59115-D66B-476D-A0E5-2048075F866D}" destId="{F3466C62-1061-498D-9FE2-B63031DCB0CA}" srcOrd="4" destOrd="0" presId="urn:microsoft.com/office/officeart/2005/8/layout/list1"/>
    <dgm:cxn modelId="{EB740188-6D7B-453B-AD6E-2D3AACE91D2B}" type="presParOf" srcId="{F3466C62-1061-498D-9FE2-B63031DCB0CA}" destId="{93072DAB-3C1F-4DF6-8F44-A8B23B86C230}" srcOrd="0" destOrd="0" presId="urn:microsoft.com/office/officeart/2005/8/layout/list1"/>
    <dgm:cxn modelId="{8A6F75DC-0F22-4208-8290-D2A8A66122A6}" type="presParOf" srcId="{F3466C62-1061-498D-9FE2-B63031DCB0CA}" destId="{A9BFF45B-5523-4474-ADFD-40335121E159}" srcOrd="1" destOrd="0" presId="urn:microsoft.com/office/officeart/2005/8/layout/list1"/>
    <dgm:cxn modelId="{6CB0A112-A43C-4E4C-874D-CA2B885DEED4}" type="presParOf" srcId="{27C59115-D66B-476D-A0E5-2048075F866D}" destId="{2EBA6A77-B74B-4196-B5E3-817A8F621F8E}" srcOrd="5" destOrd="0" presId="urn:microsoft.com/office/officeart/2005/8/layout/list1"/>
    <dgm:cxn modelId="{3072DD54-D977-4777-958F-E08908FF23F5}" type="presParOf" srcId="{27C59115-D66B-476D-A0E5-2048075F866D}" destId="{E34D3641-4CDF-4DB8-A4DF-CEBB138D7A0B}" srcOrd="6" destOrd="0" presId="urn:microsoft.com/office/officeart/2005/8/layout/list1"/>
    <dgm:cxn modelId="{072809BD-F682-4C31-9680-3B41D3D8EAAB}" type="presParOf" srcId="{27C59115-D66B-476D-A0E5-2048075F866D}" destId="{D850B287-C45F-45B9-951A-B5AD6150A295}" srcOrd="7" destOrd="0" presId="urn:microsoft.com/office/officeart/2005/8/layout/list1"/>
    <dgm:cxn modelId="{26A72C0A-BA91-4BA4-B055-3BB0597B2A15}" type="presParOf" srcId="{27C59115-D66B-476D-A0E5-2048075F866D}" destId="{ABD1551A-5ABF-4D00-93AA-96891D4EAB12}" srcOrd="8" destOrd="0" presId="urn:microsoft.com/office/officeart/2005/8/layout/list1"/>
    <dgm:cxn modelId="{59ACE3FA-BFE0-447E-8414-EC164B3441BD}" type="presParOf" srcId="{ABD1551A-5ABF-4D00-93AA-96891D4EAB12}" destId="{CB4D435B-263C-4EE0-99B6-74A228383997}" srcOrd="0" destOrd="0" presId="urn:microsoft.com/office/officeart/2005/8/layout/list1"/>
    <dgm:cxn modelId="{A60C4867-3949-468F-B648-8E8F36EB7EE9}" type="presParOf" srcId="{ABD1551A-5ABF-4D00-93AA-96891D4EAB12}" destId="{F48D7B68-8D87-471F-98D0-0B72C22440B0}" srcOrd="1" destOrd="0" presId="urn:microsoft.com/office/officeart/2005/8/layout/list1"/>
    <dgm:cxn modelId="{21F5A617-0DC2-4647-96B4-EEA03DA64352}" type="presParOf" srcId="{27C59115-D66B-476D-A0E5-2048075F866D}" destId="{935B462D-CE4E-4595-BAE2-EDDDDFA84D37}" srcOrd="9" destOrd="0" presId="urn:microsoft.com/office/officeart/2005/8/layout/list1"/>
    <dgm:cxn modelId="{2BEC1F9E-8158-45A2-9AE5-A248A6AB7FBA}" type="presParOf" srcId="{27C59115-D66B-476D-A0E5-2048075F866D}" destId="{A14B3516-DC53-44BA-A2AF-781820BD1EC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7FFD074-27F6-4C59-8F2A-89871ECC18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49A7129-99EF-4B65-826D-8636393A4316}">
      <dgm:prSet phldrT="[文字]"/>
      <dgm:spPr/>
      <dgm:t>
        <a:bodyPr/>
        <a:lstStyle/>
        <a:p>
          <a:r>
            <a:rPr lang="en-US" altLang="zh-TW" dirty="0" smtClean="0"/>
            <a:t>LED	</a:t>
          </a:r>
          <a:endParaRPr lang="zh-TW" altLang="en-US" dirty="0"/>
        </a:p>
      </dgm:t>
    </dgm:pt>
    <dgm:pt modelId="{E0263100-D2B8-4753-BB0D-7BBBD5278299}" type="parTrans" cxnId="{72C52287-8A5B-4D22-8803-72AC420DF977}">
      <dgm:prSet/>
      <dgm:spPr/>
      <dgm:t>
        <a:bodyPr/>
        <a:lstStyle/>
        <a:p>
          <a:endParaRPr lang="zh-TW" altLang="en-US"/>
        </a:p>
      </dgm:t>
    </dgm:pt>
    <dgm:pt modelId="{149BF2E8-4A85-44FE-8B6C-815EE4B88F69}" type="sibTrans" cxnId="{72C52287-8A5B-4D22-8803-72AC420DF977}">
      <dgm:prSet/>
      <dgm:spPr/>
      <dgm:t>
        <a:bodyPr/>
        <a:lstStyle/>
        <a:p>
          <a:endParaRPr lang="zh-TW" altLang="en-US"/>
        </a:p>
      </dgm:t>
    </dgm:pt>
    <dgm:pt modelId="{9A9ADD75-A80D-4464-B6FB-200F9AB0950F}">
      <dgm:prSet phldrT="[文字]"/>
      <dgm:spPr/>
      <dgm:t>
        <a:bodyPr/>
        <a:lstStyle/>
        <a:p>
          <a:r>
            <a:rPr lang="en-US" altLang="zh-TW" dirty="0" err="1" smtClean="0"/>
            <a:t>led.c</a:t>
          </a:r>
          <a:endParaRPr lang="zh-TW" altLang="en-US" dirty="0"/>
        </a:p>
      </dgm:t>
    </dgm:pt>
    <dgm:pt modelId="{98AE5B81-0D4C-4289-88CF-00B5B35A938A}" type="parTrans" cxnId="{CD752D7A-BA53-4E16-A66F-52829A577D8B}">
      <dgm:prSet/>
      <dgm:spPr/>
      <dgm:t>
        <a:bodyPr/>
        <a:lstStyle/>
        <a:p>
          <a:endParaRPr lang="zh-TW" altLang="en-US"/>
        </a:p>
      </dgm:t>
    </dgm:pt>
    <dgm:pt modelId="{AE62BFF2-A332-4C6E-8EB1-7C90DD8F0027}" type="sibTrans" cxnId="{CD752D7A-BA53-4E16-A66F-52829A577D8B}">
      <dgm:prSet/>
      <dgm:spPr/>
      <dgm:t>
        <a:bodyPr/>
        <a:lstStyle/>
        <a:p>
          <a:endParaRPr lang="zh-TW" altLang="en-US"/>
        </a:p>
      </dgm:t>
    </dgm:pt>
    <dgm:pt modelId="{F22B553F-CD85-4BD2-9182-F42F3DAF72A1}" type="pres">
      <dgm:prSet presAssocID="{E7FFD074-27F6-4C59-8F2A-89871ECC18EE}" presName="linear" presStyleCnt="0">
        <dgm:presLayoutVars>
          <dgm:animLvl val="lvl"/>
          <dgm:resizeHandles val="exact"/>
        </dgm:presLayoutVars>
      </dgm:prSet>
      <dgm:spPr/>
    </dgm:pt>
    <dgm:pt modelId="{AF022AC8-EBF2-4556-BD95-5F14524B7EE5}" type="pres">
      <dgm:prSet presAssocID="{D49A7129-99EF-4B65-826D-8636393A4316}" presName="parentText" presStyleLbl="node1" presStyleIdx="0" presStyleCnt="1" custLinFactX="89375" custLinFactNeighborX="100000" custLinFactNeighborY="-29039">
        <dgm:presLayoutVars>
          <dgm:chMax val="0"/>
          <dgm:bulletEnabled val="1"/>
        </dgm:presLayoutVars>
      </dgm:prSet>
      <dgm:spPr/>
    </dgm:pt>
    <dgm:pt modelId="{7DFDCB2B-3368-4A0E-8536-5BF0AFBF89FF}" type="pres">
      <dgm:prSet presAssocID="{D49A7129-99EF-4B65-826D-8636393A43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1652792-33B6-48C9-822D-D924AD1ED56A}" type="presOf" srcId="{E7FFD074-27F6-4C59-8F2A-89871ECC18EE}" destId="{F22B553F-CD85-4BD2-9182-F42F3DAF72A1}" srcOrd="0" destOrd="0" presId="urn:microsoft.com/office/officeart/2005/8/layout/vList2"/>
    <dgm:cxn modelId="{72C52287-8A5B-4D22-8803-72AC420DF977}" srcId="{E7FFD074-27F6-4C59-8F2A-89871ECC18EE}" destId="{D49A7129-99EF-4B65-826D-8636393A4316}" srcOrd="0" destOrd="0" parTransId="{E0263100-D2B8-4753-BB0D-7BBBD5278299}" sibTransId="{149BF2E8-4A85-44FE-8B6C-815EE4B88F69}"/>
    <dgm:cxn modelId="{3E6FD6F2-59F0-416E-9F0C-67CF082A7E0F}" type="presOf" srcId="{D49A7129-99EF-4B65-826D-8636393A4316}" destId="{AF022AC8-EBF2-4556-BD95-5F14524B7EE5}" srcOrd="0" destOrd="0" presId="urn:microsoft.com/office/officeart/2005/8/layout/vList2"/>
    <dgm:cxn modelId="{AD668457-C16D-4D4C-98D0-E84593A16DC3}" type="presOf" srcId="{9A9ADD75-A80D-4464-B6FB-200F9AB0950F}" destId="{7DFDCB2B-3368-4A0E-8536-5BF0AFBF89FF}" srcOrd="0" destOrd="0" presId="urn:microsoft.com/office/officeart/2005/8/layout/vList2"/>
    <dgm:cxn modelId="{CD752D7A-BA53-4E16-A66F-52829A577D8B}" srcId="{D49A7129-99EF-4B65-826D-8636393A4316}" destId="{9A9ADD75-A80D-4464-B6FB-200F9AB0950F}" srcOrd="0" destOrd="0" parTransId="{98AE5B81-0D4C-4289-88CF-00B5B35A938A}" sibTransId="{AE62BFF2-A332-4C6E-8EB1-7C90DD8F0027}"/>
    <dgm:cxn modelId="{E955E2E2-A375-4A94-983D-EE902E9BBF0A}" type="presParOf" srcId="{F22B553F-CD85-4BD2-9182-F42F3DAF72A1}" destId="{AF022AC8-EBF2-4556-BD95-5F14524B7EE5}" srcOrd="0" destOrd="0" presId="urn:microsoft.com/office/officeart/2005/8/layout/vList2"/>
    <dgm:cxn modelId="{F0735135-3068-40B6-9DFE-E020725BE8A9}" type="presParOf" srcId="{F22B553F-CD85-4BD2-9182-F42F3DAF72A1}" destId="{7DFDCB2B-3368-4A0E-8536-5BF0AFBF89F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7B144-AAD8-48B7-ACBA-0EF811217BA3}">
      <dsp:nvSpPr>
        <dsp:cNvPr id="0" name=""/>
        <dsp:cNvSpPr/>
      </dsp:nvSpPr>
      <dsp:spPr>
        <a:xfrm>
          <a:off x="2032000" y="0"/>
          <a:ext cx="2032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使用說明</a:t>
          </a:r>
          <a:endParaRPr lang="zh-TW" altLang="en-US" sz="2800" kern="1200" dirty="0">
            <a:solidFill>
              <a:srgbClr val="000000"/>
            </a:solidFill>
            <a:latin typeface="Calibri" panose="020F0502020204030204" pitchFamily="34" charset="0"/>
            <a:ea typeface="Microsoft YaHei" panose="020B0503020204020204" pitchFamily="34" charset="-122"/>
          </a:endParaRPr>
        </a:p>
      </dsp:txBody>
      <dsp:txXfrm>
        <a:off x="2032000" y="0"/>
        <a:ext cx="2032000" cy="1354666"/>
      </dsp:txXfrm>
    </dsp:sp>
    <dsp:sp modelId="{77F189D3-CAEF-4359-B370-8C61A1649A5A}">
      <dsp:nvSpPr>
        <dsp:cNvPr id="0" name=""/>
        <dsp:cNvSpPr/>
      </dsp:nvSpPr>
      <dsp:spPr>
        <a:xfrm>
          <a:off x="1015999" y="1354666"/>
          <a:ext cx="4064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各模組程式</a:t>
          </a:r>
          <a:endParaRPr lang="zh-TW" altLang="en-US" sz="2800" kern="1200" dirty="0"/>
        </a:p>
      </dsp:txBody>
      <dsp:txXfrm>
        <a:off x="1727199" y="1354666"/>
        <a:ext cx="2641600" cy="1354666"/>
      </dsp:txXfrm>
    </dsp:sp>
    <dsp:sp modelId="{EB2A5D7D-3445-45E2-B6C2-0ADFAAE84C77}">
      <dsp:nvSpPr>
        <dsp:cNvPr id="0" name=""/>
        <dsp:cNvSpPr/>
      </dsp:nvSpPr>
      <dsp:spPr>
        <a:xfrm>
          <a:off x="0" y="2709333"/>
          <a:ext cx="6096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通訊架構</a:t>
          </a:r>
          <a:r>
            <a:rPr lang="en-US" altLang="zh-TW" sz="2800" kern="1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(I2C, TID)</a:t>
          </a:r>
          <a:endParaRPr lang="zh-TW" altLang="en-US" sz="2800" kern="1200" dirty="0"/>
        </a:p>
      </dsp:txBody>
      <dsp:txXfrm>
        <a:off x="1066799" y="2709333"/>
        <a:ext cx="3962400" cy="13546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0DA9A-513D-414A-8108-6980FFB70F4F}">
      <dsp:nvSpPr>
        <dsp:cNvPr id="0" name=""/>
        <dsp:cNvSpPr/>
      </dsp:nvSpPr>
      <dsp:spPr>
        <a:xfrm>
          <a:off x="0" y="183876"/>
          <a:ext cx="6096000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37388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smtClean="0"/>
            <a:t>LED</a:t>
          </a:r>
          <a:r>
            <a:rPr lang="zh-TW" altLang="en-US" sz="1800" kern="1200" dirty="0" smtClean="0"/>
            <a:t>檢查是否工作</a:t>
          </a:r>
          <a:endParaRPr lang="zh-TW" altLang="en-US" sz="1800" kern="1200" dirty="0"/>
        </a:p>
      </dsp:txBody>
      <dsp:txXfrm>
        <a:off x="0" y="183876"/>
        <a:ext cx="6096000" cy="926100"/>
      </dsp:txXfrm>
    </dsp:sp>
    <dsp:sp modelId="{B250C7B4-858C-4724-ABFB-B0E3EE0699CA}">
      <dsp:nvSpPr>
        <dsp:cNvPr id="0" name=""/>
        <dsp:cNvSpPr/>
      </dsp:nvSpPr>
      <dsp:spPr>
        <a:xfrm>
          <a:off x="304800" y="30024"/>
          <a:ext cx="4267200" cy="463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Overview</a:t>
          </a:r>
          <a:endParaRPr lang="zh-TW" altLang="en-US" sz="2200" kern="1200" dirty="0"/>
        </a:p>
      </dsp:txBody>
      <dsp:txXfrm>
        <a:off x="327441" y="52665"/>
        <a:ext cx="4221918" cy="418529"/>
      </dsp:txXfrm>
    </dsp:sp>
    <dsp:sp modelId="{E34D3641-4CDF-4DB8-A4DF-CEBB138D7A0B}">
      <dsp:nvSpPr>
        <dsp:cNvPr id="0" name=""/>
        <dsp:cNvSpPr/>
      </dsp:nvSpPr>
      <dsp:spPr>
        <a:xfrm>
          <a:off x="0" y="1402421"/>
          <a:ext cx="6096000" cy="13560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37388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設定</a:t>
          </a:r>
          <a:r>
            <a:rPr lang="en-US" altLang="zh-TW" sz="1800" kern="1200" dirty="0" smtClean="0"/>
            <a:t>PWM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設定平台參數</a:t>
          </a:r>
          <a:endParaRPr lang="zh-TW" altLang="en-US" sz="1800" kern="1200" dirty="0"/>
        </a:p>
      </dsp:txBody>
      <dsp:txXfrm>
        <a:off x="0" y="1402421"/>
        <a:ext cx="6096000" cy="1356074"/>
      </dsp:txXfrm>
    </dsp:sp>
    <dsp:sp modelId="{A9BFF45B-5523-4474-ADFD-40335121E159}">
      <dsp:nvSpPr>
        <dsp:cNvPr id="0" name=""/>
        <dsp:cNvSpPr/>
      </dsp:nvSpPr>
      <dsp:spPr>
        <a:xfrm>
          <a:off x="304800" y="1223376"/>
          <a:ext cx="2659319" cy="489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Led_init</a:t>
          </a:r>
          <a:endParaRPr lang="zh-TW" altLang="en-US" sz="2200" kern="1200" dirty="0"/>
        </a:p>
      </dsp:txBody>
      <dsp:txXfrm>
        <a:off x="328671" y="1247247"/>
        <a:ext cx="2611577" cy="441263"/>
      </dsp:txXfrm>
    </dsp:sp>
    <dsp:sp modelId="{A14B3516-DC53-44BA-A2AF-781820BD1EC8}">
      <dsp:nvSpPr>
        <dsp:cNvPr id="0" name=""/>
        <dsp:cNvSpPr/>
      </dsp:nvSpPr>
      <dsp:spPr>
        <a:xfrm>
          <a:off x="0" y="3107875"/>
          <a:ext cx="6096000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37388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持續</a:t>
          </a:r>
          <a:r>
            <a:rPr lang="zh-TW" altLang="en-US" sz="1800" kern="1200" dirty="0" smtClean="0"/>
            <a:t>檢查</a:t>
          </a:r>
          <a:r>
            <a:rPr lang="en-US" altLang="zh-TW" sz="1800" kern="1200" dirty="0" smtClean="0"/>
            <a:t>LED</a:t>
          </a:r>
          <a:r>
            <a:rPr lang="zh-TW" altLang="en-US" sz="1800" kern="1200" dirty="0" smtClean="0"/>
            <a:t>是否發出燈光以及決定顏色</a:t>
          </a:r>
          <a:endParaRPr lang="zh-TW" altLang="en-US" sz="1800" kern="1200" dirty="0"/>
        </a:p>
      </dsp:txBody>
      <dsp:txXfrm>
        <a:off x="0" y="3107875"/>
        <a:ext cx="6096000" cy="926100"/>
      </dsp:txXfrm>
    </dsp:sp>
    <dsp:sp modelId="{F48D7B68-8D87-471F-98D0-0B72C22440B0}">
      <dsp:nvSpPr>
        <dsp:cNvPr id="0" name=""/>
        <dsp:cNvSpPr/>
      </dsp:nvSpPr>
      <dsp:spPr>
        <a:xfrm>
          <a:off x="304800" y="2871896"/>
          <a:ext cx="2659319" cy="545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Led_control</a:t>
          </a:r>
          <a:endParaRPr lang="zh-TW" altLang="en-US" sz="2200" kern="1200" dirty="0"/>
        </a:p>
      </dsp:txBody>
      <dsp:txXfrm>
        <a:off x="331450" y="2898546"/>
        <a:ext cx="2606019" cy="49263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22AC8-EBF2-4556-BD95-5F14524B7EE5}">
      <dsp:nvSpPr>
        <dsp:cNvPr id="0" name=""/>
        <dsp:cNvSpPr/>
      </dsp:nvSpPr>
      <dsp:spPr>
        <a:xfrm>
          <a:off x="0" y="0"/>
          <a:ext cx="188387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AHRS	</a:t>
          </a:r>
          <a:endParaRPr lang="zh-TW" altLang="en-US" sz="3300" kern="1200" dirty="0"/>
        </a:p>
      </dsp:txBody>
      <dsp:txXfrm>
        <a:off x="38638" y="38638"/>
        <a:ext cx="1806603" cy="714229"/>
      </dsp:txXfrm>
    </dsp:sp>
    <dsp:sp modelId="{7DFDCB2B-3368-4A0E-8536-5BF0AFBF89FF}">
      <dsp:nvSpPr>
        <dsp:cNvPr id="0" name=""/>
        <dsp:cNvSpPr/>
      </dsp:nvSpPr>
      <dsp:spPr>
        <a:xfrm>
          <a:off x="0" y="806861"/>
          <a:ext cx="1883879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1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2600" kern="1200" dirty="0" err="1" smtClean="0"/>
            <a:t>AHRS.c</a:t>
          </a:r>
          <a:endParaRPr lang="zh-TW" altLang="en-US" sz="2600" kern="1200" dirty="0"/>
        </a:p>
      </dsp:txBody>
      <dsp:txXfrm>
        <a:off x="0" y="806861"/>
        <a:ext cx="1883879" cy="5464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0DA9A-513D-414A-8108-6980FFB70F4F}">
      <dsp:nvSpPr>
        <dsp:cNvPr id="0" name=""/>
        <dsp:cNvSpPr/>
      </dsp:nvSpPr>
      <dsp:spPr>
        <a:xfrm>
          <a:off x="0" y="183876"/>
          <a:ext cx="6096000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37388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每經過</a:t>
          </a:r>
          <a:r>
            <a:rPr lang="en-US" altLang="zh-TW" sz="1800" kern="1200" dirty="0" smtClean="0"/>
            <a:t>0.1</a:t>
          </a:r>
          <a:r>
            <a:rPr lang="zh-TW" altLang="en-US" sz="1800" kern="1200" dirty="0" smtClean="0"/>
            <a:t>秒</a:t>
          </a:r>
          <a:r>
            <a:rPr lang="en-US" altLang="zh-TW" sz="1800" kern="1200" dirty="0" smtClean="0"/>
            <a:t>(Timer)</a:t>
          </a:r>
          <a:r>
            <a:rPr lang="zh-TW" altLang="en-US" sz="1800" kern="1200" dirty="0" smtClean="0"/>
            <a:t>接收</a:t>
          </a:r>
          <a:r>
            <a:rPr lang="en-US" altLang="zh-TW" sz="1800" kern="1200" dirty="0" smtClean="0"/>
            <a:t>I2C</a:t>
          </a:r>
          <a:r>
            <a:rPr lang="zh-TW" altLang="en-US" sz="1800" kern="1200" dirty="0" smtClean="0"/>
            <a:t>的資料</a:t>
          </a:r>
          <a:endParaRPr lang="zh-TW" altLang="en-US" sz="1800" kern="1200" dirty="0"/>
        </a:p>
      </dsp:txBody>
      <dsp:txXfrm>
        <a:off x="0" y="183876"/>
        <a:ext cx="6096000" cy="926100"/>
      </dsp:txXfrm>
    </dsp:sp>
    <dsp:sp modelId="{B250C7B4-858C-4724-ABFB-B0E3EE0699CA}">
      <dsp:nvSpPr>
        <dsp:cNvPr id="0" name=""/>
        <dsp:cNvSpPr/>
      </dsp:nvSpPr>
      <dsp:spPr>
        <a:xfrm>
          <a:off x="304800" y="30024"/>
          <a:ext cx="4267200" cy="463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Overview</a:t>
          </a:r>
          <a:endParaRPr lang="zh-TW" altLang="en-US" sz="2200" kern="1200" dirty="0"/>
        </a:p>
      </dsp:txBody>
      <dsp:txXfrm>
        <a:off x="327441" y="52665"/>
        <a:ext cx="4221918" cy="418529"/>
      </dsp:txXfrm>
    </dsp:sp>
    <dsp:sp modelId="{E34D3641-4CDF-4DB8-A4DF-CEBB138D7A0B}">
      <dsp:nvSpPr>
        <dsp:cNvPr id="0" name=""/>
        <dsp:cNvSpPr/>
      </dsp:nvSpPr>
      <dsp:spPr>
        <a:xfrm>
          <a:off x="0" y="1402421"/>
          <a:ext cx="6096000" cy="13560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37388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設定</a:t>
          </a:r>
          <a:r>
            <a:rPr lang="en-US" altLang="zh-TW" sz="1800" kern="1200" dirty="0" smtClean="0"/>
            <a:t>I2C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設定平台參數</a:t>
          </a:r>
          <a:endParaRPr lang="zh-TW" altLang="en-US" sz="1800" kern="1200" dirty="0"/>
        </a:p>
      </dsp:txBody>
      <dsp:txXfrm>
        <a:off x="0" y="1402421"/>
        <a:ext cx="6096000" cy="1356074"/>
      </dsp:txXfrm>
    </dsp:sp>
    <dsp:sp modelId="{A9BFF45B-5523-4474-ADFD-40335121E159}">
      <dsp:nvSpPr>
        <dsp:cNvPr id="0" name=""/>
        <dsp:cNvSpPr/>
      </dsp:nvSpPr>
      <dsp:spPr>
        <a:xfrm>
          <a:off x="304800" y="1223376"/>
          <a:ext cx="2659319" cy="489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AHRS_init</a:t>
          </a:r>
          <a:endParaRPr lang="zh-TW" altLang="en-US" sz="2200" kern="1200" dirty="0"/>
        </a:p>
      </dsp:txBody>
      <dsp:txXfrm>
        <a:off x="328671" y="1247247"/>
        <a:ext cx="2611577" cy="441263"/>
      </dsp:txXfrm>
    </dsp:sp>
    <dsp:sp modelId="{A14B3516-DC53-44BA-A2AF-781820BD1EC8}">
      <dsp:nvSpPr>
        <dsp:cNvPr id="0" name=""/>
        <dsp:cNvSpPr/>
      </dsp:nvSpPr>
      <dsp:spPr>
        <a:xfrm>
          <a:off x="0" y="3107875"/>
          <a:ext cx="6096000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37388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每</a:t>
          </a:r>
          <a:r>
            <a:rPr lang="en-US" altLang="zh-TW" sz="1800" kern="1200" dirty="0" smtClean="0"/>
            <a:t>0.1</a:t>
          </a:r>
          <a:r>
            <a:rPr lang="zh-TW" altLang="en-US" sz="1800" kern="1200" dirty="0" smtClean="0"/>
            <a:t>秒接收</a:t>
          </a:r>
          <a:r>
            <a:rPr lang="en-US" altLang="zh-TW" sz="1800" kern="1200" dirty="0" smtClean="0"/>
            <a:t>I2C</a:t>
          </a:r>
          <a:r>
            <a:rPr lang="zh-TW" altLang="en-US" sz="1800" kern="1200" dirty="0" smtClean="0"/>
            <a:t>的</a:t>
          </a:r>
          <a:r>
            <a:rPr lang="en-US" altLang="zh-TW" sz="1800" kern="1200" dirty="0" smtClean="0"/>
            <a:t>AHRS</a:t>
          </a:r>
          <a:r>
            <a:rPr lang="zh-TW" altLang="en-US" sz="1800" kern="1200" dirty="0" smtClean="0"/>
            <a:t>資料</a:t>
          </a:r>
          <a:endParaRPr lang="zh-TW" altLang="en-US" sz="1800" kern="1200" dirty="0"/>
        </a:p>
      </dsp:txBody>
      <dsp:txXfrm>
        <a:off x="0" y="3107875"/>
        <a:ext cx="6096000" cy="926100"/>
      </dsp:txXfrm>
    </dsp:sp>
    <dsp:sp modelId="{F48D7B68-8D87-471F-98D0-0B72C22440B0}">
      <dsp:nvSpPr>
        <dsp:cNvPr id="0" name=""/>
        <dsp:cNvSpPr/>
      </dsp:nvSpPr>
      <dsp:spPr>
        <a:xfrm>
          <a:off x="304800" y="2871896"/>
          <a:ext cx="2659319" cy="545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AHRS_control</a:t>
          </a:r>
          <a:endParaRPr lang="zh-TW" altLang="en-US" sz="2200" kern="1200" dirty="0"/>
        </a:p>
      </dsp:txBody>
      <dsp:txXfrm>
        <a:off x="331450" y="2898546"/>
        <a:ext cx="2606019" cy="49263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22AC8-EBF2-4556-BD95-5F14524B7EE5}">
      <dsp:nvSpPr>
        <dsp:cNvPr id="0" name=""/>
        <dsp:cNvSpPr/>
      </dsp:nvSpPr>
      <dsp:spPr>
        <a:xfrm>
          <a:off x="0" y="0"/>
          <a:ext cx="188387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SONAR	</a:t>
          </a:r>
          <a:endParaRPr lang="zh-TW" altLang="en-US" sz="2300" kern="1200" dirty="0"/>
        </a:p>
      </dsp:txBody>
      <dsp:txXfrm>
        <a:off x="26930" y="26930"/>
        <a:ext cx="1830019" cy="497795"/>
      </dsp:txXfrm>
    </dsp:sp>
    <dsp:sp modelId="{7DFDCB2B-3368-4A0E-8536-5BF0AFBF89FF}">
      <dsp:nvSpPr>
        <dsp:cNvPr id="0" name=""/>
        <dsp:cNvSpPr/>
      </dsp:nvSpPr>
      <dsp:spPr>
        <a:xfrm>
          <a:off x="0" y="650711"/>
          <a:ext cx="188387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1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800" kern="1200" dirty="0" err="1" smtClean="0"/>
            <a:t>sonar.c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800" kern="1200" dirty="0" smtClean="0"/>
            <a:t>PWM0P2_IRQ.c</a:t>
          </a:r>
          <a:endParaRPr lang="zh-TW" altLang="en-US" sz="1800" kern="1200" dirty="0"/>
        </a:p>
      </dsp:txBody>
      <dsp:txXfrm>
        <a:off x="0" y="650711"/>
        <a:ext cx="1883879" cy="61893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0DA9A-513D-414A-8108-6980FFB70F4F}">
      <dsp:nvSpPr>
        <dsp:cNvPr id="0" name=""/>
        <dsp:cNvSpPr/>
      </dsp:nvSpPr>
      <dsp:spPr>
        <a:xfrm>
          <a:off x="0" y="136173"/>
          <a:ext cx="66484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90" tIns="333248" rIns="51599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每</a:t>
          </a:r>
          <a:r>
            <a:rPr lang="en-US" altLang="zh-TW" sz="1800" kern="1200" dirty="0" smtClean="0"/>
            <a:t>0.1</a:t>
          </a:r>
          <a:r>
            <a:rPr lang="zh-TW" altLang="en-US" sz="1800" kern="1200" dirty="0" smtClean="0"/>
            <a:t>秒</a:t>
          </a:r>
          <a:r>
            <a:rPr lang="en-US" altLang="zh-TW" sz="1800" kern="1200" dirty="0" smtClean="0"/>
            <a:t>(Timer)</a:t>
          </a:r>
          <a:r>
            <a:rPr lang="zh-TW" altLang="en-US" sz="1800" kern="1200" dirty="0" smtClean="0"/>
            <a:t>觸發</a:t>
          </a:r>
          <a:r>
            <a:rPr lang="en-US" altLang="zh-TW" sz="1800" kern="1200" dirty="0" smtClean="0"/>
            <a:t>GPIO</a:t>
          </a:r>
          <a:r>
            <a:rPr lang="zh-TW" altLang="en-US" sz="1800" kern="1200" dirty="0" smtClean="0"/>
            <a:t>並用</a:t>
          </a:r>
          <a:r>
            <a:rPr lang="en-US" altLang="zh-TW" sz="1800" kern="1200" dirty="0" smtClean="0"/>
            <a:t>PWM</a:t>
          </a:r>
          <a:r>
            <a:rPr lang="zh-TW" altLang="en-US" sz="1800" kern="1200" dirty="0" smtClean="0"/>
            <a:t> </a:t>
          </a:r>
          <a:r>
            <a:rPr lang="en-US" altLang="zh-TW" sz="1800" kern="1200" dirty="0" smtClean="0"/>
            <a:t>Capture</a:t>
          </a:r>
          <a:r>
            <a:rPr lang="zh-TW" altLang="en-US" sz="1800" kern="1200" dirty="0" smtClean="0"/>
            <a:t>接收訊號</a:t>
          </a:r>
          <a:endParaRPr lang="zh-TW" altLang="en-US" sz="1800" kern="1200" dirty="0"/>
        </a:p>
      </dsp:txBody>
      <dsp:txXfrm>
        <a:off x="0" y="136173"/>
        <a:ext cx="6648400" cy="831600"/>
      </dsp:txXfrm>
    </dsp:sp>
    <dsp:sp modelId="{B250C7B4-858C-4724-ABFB-B0E3EE0699CA}">
      <dsp:nvSpPr>
        <dsp:cNvPr id="0" name=""/>
        <dsp:cNvSpPr/>
      </dsp:nvSpPr>
      <dsp:spPr>
        <a:xfrm>
          <a:off x="332420" y="18953"/>
          <a:ext cx="4653880" cy="353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6" tIns="0" rIns="17590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Overview</a:t>
          </a:r>
          <a:endParaRPr lang="zh-TW" altLang="en-US" sz="2200" kern="1200" dirty="0"/>
        </a:p>
      </dsp:txBody>
      <dsp:txXfrm>
        <a:off x="349671" y="36204"/>
        <a:ext cx="4619378" cy="318878"/>
      </dsp:txXfrm>
    </dsp:sp>
    <dsp:sp modelId="{E34D3641-4CDF-4DB8-A4DF-CEBB138D7A0B}">
      <dsp:nvSpPr>
        <dsp:cNvPr id="0" name=""/>
        <dsp:cNvSpPr/>
      </dsp:nvSpPr>
      <dsp:spPr>
        <a:xfrm>
          <a:off x="0" y="1190589"/>
          <a:ext cx="6648400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90" tIns="333248" rIns="51599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設定</a:t>
          </a:r>
          <a:r>
            <a:rPr lang="en-US" altLang="zh-TW" sz="1800" kern="1200" dirty="0" smtClean="0"/>
            <a:t>GPIO, PWM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設定平台參數</a:t>
          </a:r>
          <a:endParaRPr lang="zh-TW" altLang="en-US" sz="1800" kern="1200" dirty="0"/>
        </a:p>
      </dsp:txBody>
      <dsp:txXfrm>
        <a:off x="0" y="1190589"/>
        <a:ext cx="6648400" cy="1234800"/>
      </dsp:txXfrm>
    </dsp:sp>
    <dsp:sp modelId="{A9BFF45B-5523-4474-ADFD-40335121E159}">
      <dsp:nvSpPr>
        <dsp:cNvPr id="0" name=""/>
        <dsp:cNvSpPr/>
      </dsp:nvSpPr>
      <dsp:spPr>
        <a:xfrm>
          <a:off x="332420" y="1054173"/>
          <a:ext cx="2900298" cy="372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6" tIns="0" rIns="17590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AHRS_init</a:t>
          </a:r>
          <a:endParaRPr lang="zh-TW" altLang="en-US" sz="2200" kern="1200" dirty="0"/>
        </a:p>
      </dsp:txBody>
      <dsp:txXfrm>
        <a:off x="350608" y="1072361"/>
        <a:ext cx="2863922" cy="336199"/>
      </dsp:txXfrm>
    </dsp:sp>
    <dsp:sp modelId="{A14B3516-DC53-44BA-A2AF-781820BD1EC8}">
      <dsp:nvSpPr>
        <dsp:cNvPr id="0" name=""/>
        <dsp:cNvSpPr/>
      </dsp:nvSpPr>
      <dsp:spPr>
        <a:xfrm>
          <a:off x="0" y="2691582"/>
          <a:ext cx="66484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90" tIns="333248" rIns="51599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每</a:t>
          </a:r>
          <a:r>
            <a:rPr lang="en-US" altLang="zh-TW" sz="1800" kern="1200" dirty="0" smtClean="0"/>
            <a:t>0.1</a:t>
          </a:r>
          <a:r>
            <a:rPr lang="zh-TW" altLang="en-US" sz="1800" kern="1200" dirty="0" smtClean="0"/>
            <a:t>秒觸發</a:t>
          </a:r>
          <a:r>
            <a:rPr lang="en-US" altLang="zh-TW" sz="1800" kern="1200" dirty="0" smtClean="0"/>
            <a:t>GPIO</a:t>
          </a:r>
          <a:r>
            <a:rPr lang="zh-TW" altLang="en-US" sz="1800" kern="1200" dirty="0" smtClean="0"/>
            <a:t>，開始計算時間</a:t>
          </a:r>
          <a:endParaRPr lang="zh-TW" altLang="en-US" sz="1800" kern="1200" dirty="0"/>
        </a:p>
      </dsp:txBody>
      <dsp:txXfrm>
        <a:off x="0" y="2691582"/>
        <a:ext cx="6648400" cy="831600"/>
      </dsp:txXfrm>
    </dsp:sp>
    <dsp:sp modelId="{F48D7B68-8D87-471F-98D0-0B72C22440B0}">
      <dsp:nvSpPr>
        <dsp:cNvPr id="0" name=""/>
        <dsp:cNvSpPr/>
      </dsp:nvSpPr>
      <dsp:spPr>
        <a:xfrm>
          <a:off x="332420" y="2511789"/>
          <a:ext cx="2900298" cy="415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6" tIns="0" rIns="17590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SonarDected</a:t>
          </a:r>
          <a:endParaRPr lang="zh-TW" altLang="en-US" sz="2200" kern="1200" dirty="0"/>
        </a:p>
      </dsp:txBody>
      <dsp:txXfrm>
        <a:off x="352725" y="2532094"/>
        <a:ext cx="2859688" cy="375343"/>
      </dsp:txXfrm>
    </dsp:sp>
    <dsp:sp modelId="{6056D4EB-0B27-4F49-88F4-54EE27B6978C}">
      <dsp:nvSpPr>
        <dsp:cNvPr id="0" name=""/>
        <dsp:cNvSpPr/>
      </dsp:nvSpPr>
      <dsp:spPr>
        <a:xfrm>
          <a:off x="0" y="3845742"/>
          <a:ext cx="66484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90" tIns="333248" rIns="51599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持續檢查</a:t>
          </a:r>
          <a:r>
            <a:rPr lang="en-US" altLang="zh-TW" sz="1800" kern="1200" dirty="0" smtClean="0"/>
            <a:t>PWM</a:t>
          </a:r>
          <a:r>
            <a:rPr lang="zh-TW" altLang="en-US" sz="1800" kern="1200" dirty="0" smtClean="0"/>
            <a:t>的</a:t>
          </a:r>
          <a:r>
            <a:rPr lang="en-US" altLang="zh-TW" sz="1800" kern="1200" dirty="0" smtClean="0"/>
            <a:t>capture</a:t>
          </a:r>
          <a:r>
            <a:rPr lang="zh-TW" altLang="en-US" sz="1800" kern="1200" dirty="0" smtClean="0"/>
            <a:t>是否有接收到回傳訊號</a:t>
          </a:r>
          <a:endParaRPr lang="zh-TW" altLang="en-US" sz="1800" kern="1200" dirty="0"/>
        </a:p>
      </dsp:txBody>
      <dsp:txXfrm>
        <a:off x="0" y="3845742"/>
        <a:ext cx="6648400" cy="831600"/>
      </dsp:txXfrm>
    </dsp:sp>
    <dsp:sp modelId="{5BEC7B1D-50C0-46FC-822C-D249F332CF02}">
      <dsp:nvSpPr>
        <dsp:cNvPr id="0" name=""/>
        <dsp:cNvSpPr/>
      </dsp:nvSpPr>
      <dsp:spPr>
        <a:xfrm>
          <a:off x="332420" y="3609582"/>
          <a:ext cx="46538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6" tIns="0" rIns="17590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SonarTimeOutCheck</a:t>
          </a:r>
          <a:endParaRPr lang="zh-TW" altLang="en-US" sz="2200" kern="1200" dirty="0"/>
        </a:p>
      </dsp:txBody>
      <dsp:txXfrm>
        <a:off x="355477" y="3632639"/>
        <a:ext cx="4607766" cy="42620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22AC8-EBF2-4556-BD95-5F14524B7EE5}">
      <dsp:nvSpPr>
        <dsp:cNvPr id="0" name=""/>
        <dsp:cNvSpPr/>
      </dsp:nvSpPr>
      <dsp:spPr>
        <a:xfrm>
          <a:off x="0" y="17706"/>
          <a:ext cx="1883879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溫度感測器</a:t>
          </a:r>
          <a:endParaRPr lang="zh-TW" altLang="en-US" sz="2200" kern="1200" dirty="0"/>
        </a:p>
      </dsp:txBody>
      <dsp:txXfrm>
        <a:off x="32670" y="50376"/>
        <a:ext cx="1818539" cy="603900"/>
      </dsp:txXfrm>
    </dsp:sp>
    <dsp:sp modelId="{7DFDCB2B-3368-4A0E-8536-5BF0AFBF89FF}">
      <dsp:nvSpPr>
        <dsp:cNvPr id="0" name=""/>
        <dsp:cNvSpPr/>
      </dsp:nvSpPr>
      <dsp:spPr>
        <a:xfrm>
          <a:off x="0" y="858863"/>
          <a:ext cx="1883879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1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700" kern="1200" dirty="0" smtClean="0"/>
            <a:t>temp_HTU21D.c</a:t>
          </a:r>
          <a:endParaRPr lang="zh-TW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700" kern="1200" dirty="0" smtClean="0"/>
            <a:t>i2c_HTUD.c</a:t>
          </a:r>
          <a:endParaRPr lang="zh-TW" altLang="en-US" sz="1700" kern="1200" dirty="0"/>
        </a:p>
      </dsp:txBody>
      <dsp:txXfrm>
        <a:off x="0" y="858863"/>
        <a:ext cx="1883879" cy="5920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0DA9A-513D-414A-8108-6980FFB70F4F}">
      <dsp:nvSpPr>
        <dsp:cNvPr id="0" name=""/>
        <dsp:cNvSpPr/>
      </dsp:nvSpPr>
      <dsp:spPr>
        <a:xfrm>
          <a:off x="0" y="136173"/>
          <a:ext cx="66484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90" tIns="333248" rIns="51599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每經過</a:t>
          </a:r>
          <a:r>
            <a:rPr lang="en-US" altLang="zh-TW" sz="1800" kern="1200" dirty="0" smtClean="0"/>
            <a:t>0.1</a:t>
          </a:r>
          <a:r>
            <a:rPr lang="zh-TW" altLang="en-US" sz="1800" kern="1200" dirty="0" smtClean="0"/>
            <a:t>秒</a:t>
          </a:r>
          <a:r>
            <a:rPr lang="en-US" altLang="zh-TW" sz="1800" kern="1200" dirty="0" smtClean="0"/>
            <a:t>(Timer)</a:t>
          </a:r>
          <a:r>
            <a:rPr lang="zh-TW" altLang="en-US" sz="1800" kern="1200" dirty="0" smtClean="0"/>
            <a:t>接收</a:t>
          </a:r>
          <a:r>
            <a:rPr lang="en-US" altLang="zh-TW" sz="1800" kern="1200" dirty="0" smtClean="0"/>
            <a:t>I2C</a:t>
          </a:r>
          <a:r>
            <a:rPr lang="zh-TW" altLang="en-US" sz="1800" kern="1200" dirty="0" smtClean="0"/>
            <a:t>的資料</a:t>
          </a:r>
          <a:endParaRPr lang="zh-TW" altLang="en-US" sz="1800" kern="1200" dirty="0"/>
        </a:p>
      </dsp:txBody>
      <dsp:txXfrm>
        <a:off x="0" y="136173"/>
        <a:ext cx="6648400" cy="831600"/>
      </dsp:txXfrm>
    </dsp:sp>
    <dsp:sp modelId="{B250C7B4-858C-4724-ABFB-B0E3EE0699CA}">
      <dsp:nvSpPr>
        <dsp:cNvPr id="0" name=""/>
        <dsp:cNvSpPr/>
      </dsp:nvSpPr>
      <dsp:spPr>
        <a:xfrm>
          <a:off x="332420" y="18953"/>
          <a:ext cx="4653880" cy="353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6" tIns="0" rIns="17590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Overview</a:t>
          </a:r>
          <a:endParaRPr lang="zh-TW" altLang="en-US" sz="2200" kern="1200" dirty="0"/>
        </a:p>
      </dsp:txBody>
      <dsp:txXfrm>
        <a:off x="349671" y="36204"/>
        <a:ext cx="4619378" cy="318878"/>
      </dsp:txXfrm>
    </dsp:sp>
    <dsp:sp modelId="{E34D3641-4CDF-4DB8-A4DF-CEBB138D7A0B}">
      <dsp:nvSpPr>
        <dsp:cNvPr id="0" name=""/>
        <dsp:cNvSpPr/>
      </dsp:nvSpPr>
      <dsp:spPr>
        <a:xfrm>
          <a:off x="0" y="1190589"/>
          <a:ext cx="6648400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90" tIns="333248" rIns="51599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設定</a:t>
          </a:r>
          <a:r>
            <a:rPr lang="en-US" altLang="zh-TW" sz="1800" kern="1200" dirty="0" smtClean="0"/>
            <a:t>I2C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設定平台參數</a:t>
          </a:r>
          <a:endParaRPr lang="zh-TW" altLang="en-US" sz="1800" kern="1200" dirty="0"/>
        </a:p>
      </dsp:txBody>
      <dsp:txXfrm>
        <a:off x="0" y="1190589"/>
        <a:ext cx="6648400" cy="1234800"/>
      </dsp:txXfrm>
    </dsp:sp>
    <dsp:sp modelId="{A9BFF45B-5523-4474-ADFD-40335121E159}">
      <dsp:nvSpPr>
        <dsp:cNvPr id="0" name=""/>
        <dsp:cNvSpPr/>
      </dsp:nvSpPr>
      <dsp:spPr>
        <a:xfrm>
          <a:off x="332420" y="1054173"/>
          <a:ext cx="2900298" cy="372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6" tIns="0" rIns="17590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HTU21D_init</a:t>
          </a:r>
          <a:endParaRPr lang="zh-TW" altLang="en-US" sz="2200" kern="1200" dirty="0"/>
        </a:p>
      </dsp:txBody>
      <dsp:txXfrm>
        <a:off x="350608" y="1072361"/>
        <a:ext cx="2863922" cy="336199"/>
      </dsp:txXfrm>
    </dsp:sp>
    <dsp:sp modelId="{A14B3516-DC53-44BA-A2AF-781820BD1EC8}">
      <dsp:nvSpPr>
        <dsp:cNvPr id="0" name=""/>
        <dsp:cNvSpPr/>
      </dsp:nvSpPr>
      <dsp:spPr>
        <a:xfrm>
          <a:off x="0" y="2691582"/>
          <a:ext cx="66484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90" tIns="333248" rIns="51599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每</a:t>
          </a:r>
          <a:r>
            <a:rPr lang="en-US" altLang="zh-TW" sz="1800" kern="1200" dirty="0" smtClean="0"/>
            <a:t>0.1</a:t>
          </a:r>
          <a:r>
            <a:rPr lang="zh-TW" altLang="en-US" sz="1800" kern="1200" dirty="0" smtClean="0"/>
            <a:t>秒開始接收溫度資料</a:t>
          </a:r>
          <a:endParaRPr lang="zh-TW" altLang="en-US" sz="1800" kern="1200" dirty="0"/>
        </a:p>
      </dsp:txBody>
      <dsp:txXfrm>
        <a:off x="0" y="2691582"/>
        <a:ext cx="6648400" cy="831600"/>
      </dsp:txXfrm>
    </dsp:sp>
    <dsp:sp modelId="{F48D7B68-8D87-471F-98D0-0B72C22440B0}">
      <dsp:nvSpPr>
        <dsp:cNvPr id="0" name=""/>
        <dsp:cNvSpPr/>
      </dsp:nvSpPr>
      <dsp:spPr>
        <a:xfrm>
          <a:off x="332420" y="2511789"/>
          <a:ext cx="2900298" cy="415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6" tIns="0" rIns="17590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WaitHTU21D</a:t>
          </a:r>
          <a:endParaRPr lang="zh-TW" altLang="en-US" sz="2200" kern="1200" dirty="0"/>
        </a:p>
      </dsp:txBody>
      <dsp:txXfrm>
        <a:off x="352725" y="2532094"/>
        <a:ext cx="2859688" cy="375343"/>
      </dsp:txXfrm>
    </dsp:sp>
    <dsp:sp modelId="{6056D4EB-0B27-4F49-88F4-54EE27B6978C}">
      <dsp:nvSpPr>
        <dsp:cNvPr id="0" name=""/>
        <dsp:cNvSpPr/>
      </dsp:nvSpPr>
      <dsp:spPr>
        <a:xfrm>
          <a:off x="0" y="3845742"/>
          <a:ext cx="66484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90" tIns="333248" rIns="51599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持續檢查溫度資料是否傳遞完畢</a:t>
          </a:r>
          <a:endParaRPr lang="zh-TW" altLang="en-US" sz="1800" kern="1200" dirty="0"/>
        </a:p>
      </dsp:txBody>
      <dsp:txXfrm>
        <a:off x="0" y="3845742"/>
        <a:ext cx="6648400" cy="831600"/>
      </dsp:txXfrm>
    </dsp:sp>
    <dsp:sp modelId="{5BEC7B1D-50C0-46FC-822C-D249F332CF02}">
      <dsp:nvSpPr>
        <dsp:cNvPr id="0" name=""/>
        <dsp:cNvSpPr/>
      </dsp:nvSpPr>
      <dsp:spPr>
        <a:xfrm>
          <a:off x="332420" y="3609582"/>
          <a:ext cx="46538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6" tIns="0" rIns="17590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GetHTU21Dtemp</a:t>
          </a:r>
          <a:endParaRPr lang="zh-TW" altLang="en-US" sz="2200" kern="1200" dirty="0"/>
        </a:p>
      </dsp:txBody>
      <dsp:txXfrm>
        <a:off x="355477" y="3632639"/>
        <a:ext cx="4607766" cy="42620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22AC8-EBF2-4556-BD95-5F14524B7EE5}">
      <dsp:nvSpPr>
        <dsp:cNvPr id="0" name=""/>
        <dsp:cNvSpPr/>
      </dsp:nvSpPr>
      <dsp:spPr>
        <a:xfrm>
          <a:off x="0" y="0"/>
          <a:ext cx="2099903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瓦斯感測器</a:t>
          </a:r>
          <a:endParaRPr lang="zh-TW" altLang="en-US" sz="2200" kern="1200" dirty="0"/>
        </a:p>
      </dsp:txBody>
      <dsp:txXfrm>
        <a:off x="42036" y="42036"/>
        <a:ext cx="2015831" cy="777048"/>
      </dsp:txXfrm>
    </dsp:sp>
    <dsp:sp modelId="{7DFDCB2B-3368-4A0E-8536-5BF0AFBF89FF}">
      <dsp:nvSpPr>
        <dsp:cNvPr id="0" name=""/>
        <dsp:cNvSpPr/>
      </dsp:nvSpPr>
      <dsp:spPr>
        <a:xfrm>
          <a:off x="0" y="869933"/>
          <a:ext cx="2099903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2000" kern="1200" dirty="0" err="1" smtClean="0"/>
            <a:t>gas.c</a:t>
          </a:r>
          <a:endParaRPr lang="zh-TW" altLang="en-US" sz="2000" kern="1200" dirty="0"/>
        </a:p>
      </dsp:txBody>
      <dsp:txXfrm>
        <a:off x="0" y="869933"/>
        <a:ext cx="2099903" cy="76176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0DA9A-513D-414A-8108-6980FFB70F4F}">
      <dsp:nvSpPr>
        <dsp:cNvPr id="0" name=""/>
        <dsp:cNvSpPr/>
      </dsp:nvSpPr>
      <dsp:spPr>
        <a:xfrm>
          <a:off x="0" y="227139"/>
          <a:ext cx="6648400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90" tIns="562356" rIns="51599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每經過</a:t>
          </a:r>
          <a:r>
            <a:rPr lang="en-US" altLang="zh-TW" sz="1800" kern="1200" dirty="0" smtClean="0"/>
            <a:t>0.1</a:t>
          </a:r>
          <a:r>
            <a:rPr lang="zh-TW" altLang="en-US" sz="1800" kern="1200" dirty="0" smtClean="0"/>
            <a:t>秒</a:t>
          </a:r>
          <a:r>
            <a:rPr lang="en-US" altLang="zh-TW" sz="1800" kern="1200" dirty="0" smtClean="0"/>
            <a:t>(Timer) ADC </a:t>
          </a:r>
          <a:r>
            <a:rPr lang="zh-TW" altLang="en-US" sz="1800" kern="1200" dirty="0" smtClean="0"/>
            <a:t>抓值一次</a:t>
          </a:r>
          <a:endParaRPr lang="zh-TW" altLang="en-US" sz="1800" kern="1200" dirty="0"/>
        </a:p>
      </dsp:txBody>
      <dsp:txXfrm>
        <a:off x="0" y="227139"/>
        <a:ext cx="6648400" cy="1063125"/>
      </dsp:txXfrm>
    </dsp:sp>
    <dsp:sp modelId="{B250C7B4-858C-4724-ABFB-B0E3EE0699CA}">
      <dsp:nvSpPr>
        <dsp:cNvPr id="0" name=""/>
        <dsp:cNvSpPr/>
      </dsp:nvSpPr>
      <dsp:spPr>
        <a:xfrm>
          <a:off x="332420" y="29329"/>
          <a:ext cx="4653880" cy="5963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6" tIns="0" rIns="17590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Overview</a:t>
          </a:r>
          <a:endParaRPr lang="zh-TW" altLang="en-US" sz="2200" kern="1200" dirty="0"/>
        </a:p>
      </dsp:txBody>
      <dsp:txXfrm>
        <a:off x="361530" y="58439"/>
        <a:ext cx="4595660" cy="538109"/>
      </dsp:txXfrm>
    </dsp:sp>
    <dsp:sp modelId="{E34D3641-4CDF-4DB8-A4DF-CEBB138D7A0B}">
      <dsp:nvSpPr>
        <dsp:cNvPr id="0" name=""/>
        <dsp:cNvSpPr/>
      </dsp:nvSpPr>
      <dsp:spPr>
        <a:xfrm>
          <a:off x="0" y="1666265"/>
          <a:ext cx="6648400" cy="148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90" tIns="562356" rIns="51599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設定</a:t>
          </a:r>
          <a:r>
            <a:rPr lang="en-US" altLang="zh-TW" sz="1800" kern="1200" dirty="0" smtClean="0"/>
            <a:t>ADC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設定平台參數</a:t>
          </a:r>
          <a:endParaRPr lang="zh-TW" altLang="en-US" sz="1800" kern="1200" dirty="0"/>
        </a:p>
      </dsp:txBody>
      <dsp:txXfrm>
        <a:off x="0" y="1666265"/>
        <a:ext cx="6648400" cy="1488375"/>
      </dsp:txXfrm>
    </dsp:sp>
    <dsp:sp modelId="{A9BFF45B-5523-4474-ADFD-40335121E159}">
      <dsp:nvSpPr>
        <dsp:cNvPr id="0" name=""/>
        <dsp:cNvSpPr/>
      </dsp:nvSpPr>
      <dsp:spPr>
        <a:xfrm>
          <a:off x="332420" y="1436064"/>
          <a:ext cx="2900298" cy="628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6" tIns="0" rIns="17590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Gas_init</a:t>
          </a:r>
          <a:endParaRPr lang="zh-TW" altLang="en-US" sz="2200" kern="1200" dirty="0"/>
        </a:p>
      </dsp:txBody>
      <dsp:txXfrm>
        <a:off x="363112" y="1466756"/>
        <a:ext cx="2838914" cy="567337"/>
      </dsp:txXfrm>
    </dsp:sp>
    <dsp:sp modelId="{A14B3516-DC53-44BA-A2AF-781820BD1EC8}">
      <dsp:nvSpPr>
        <dsp:cNvPr id="0" name=""/>
        <dsp:cNvSpPr/>
      </dsp:nvSpPr>
      <dsp:spPr>
        <a:xfrm>
          <a:off x="0" y="3603841"/>
          <a:ext cx="6648400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90" tIns="562356" rIns="51599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smtClean="0"/>
            <a:t>ADC</a:t>
          </a:r>
          <a:r>
            <a:rPr lang="zh-TW" altLang="en-US" sz="1800" kern="1200" dirty="0" smtClean="0"/>
            <a:t>抓值</a:t>
          </a:r>
          <a:endParaRPr lang="zh-TW" altLang="en-US" sz="1800" kern="1200" dirty="0"/>
        </a:p>
      </dsp:txBody>
      <dsp:txXfrm>
        <a:off x="0" y="3603841"/>
        <a:ext cx="6648400" cy="1063125"/>
      </dsp:txXfrm>
    </dsp:sp>
    <dsp:sp modelId="{F48D7B68-8D87-471F-98D0-0B72C22440B0}">
      <dsp:nvSpPr>
        <dsp:cNvPr id="0" name=""/>
        <dsp:cNvSpPr/>
      </dsp:nvSpPr>
      <dsp:spPr>
        <a:xfrm>
          <a:off x="332420" y="3300440"/>
          <a:ext cx="2900298" cy="701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6" tIns="0" rIns="17590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GetGas</a:t>
          </a:r>
          <a:endParaRPr lang="zh-TW" altLang="en-US" sz="2200" kern="1200" dirty="0"/>
        </a:p>
      </dsp:txBody>
      <dsp:txXfrm>
        <a:off x="366685" y="3334705"/>
        <a:ext cx="2831768" cy="63339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22AC8-EBF2-4556-BD95-5F14524B7EE5}">
      <dsp:nvSpPr>
        <dsp:cNvPr id="0" name=""/>
        <dsp:cNvSpPr/>
      </dsp:nvSpPr>
      <dsp:spPr>
        <a:xfrm>
          <a:off x="0" y="0"/>
          <a:ext cx="1955887" cy="1263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紅外線發射接收器</a:t>
          </a:r>
          <a:endParaRPr lang="zh-TW" altLang="en-US" sz="2400" kern="1200" dirty="0"/>
        </a:p>
      </dsp:txBody>
      <dsp:txXfrm>
        <a:off x="61684" y="61684"/>
        <a:ext cx="1832519" cy="1140231"/>
      </dsp:txXfrm>
    </dsp:sp>
    <dsp:sp modelId="{7DFDCB2B-3368-4A0E-8536-5BF0AFBF89FF}">
      <dsp:nvSpPr>
        <dsp:cNvPr id="0" name=""/>
        <dsp:cNvSpPr/>
      </dsp:nvSpPr>
      <dsp:spPr>
        <a:xfrm>
          <a:off x="0" y="1419067"/>
          <a:ext cx="1955887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900" kern="1200" dirty="0" err="1" smtClean="0"/>
            <a:t>ir.c</a:t>
          </a:r>
          <a:endParaRPr lang="zh-TW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900" kern="1200" dirty="0" smtClean="0"/>
            <a:t>PWM0P2_IRQ.c</a:t>
          </a:r>
          <a:endParaRPr lang="zh-TW" altLang="en-US" sz="1900" kern="1200" dirty="0"/>
        </a:p>
      </dsp:txBody>
      <dsp:txXfrm>
        <a:off x="0" y="1419067"/>
        <a:ext cx="1955887" cy="658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7B144-AAD8-48B7-ACBA-0EF811217BA3}">
      <dsp:nvSpPr>
        <dsp:cNvPr id="0" name=""/>
        <dsp:cNvSpPr/>
      </dsp:nvSpPr>
      <dsp:spPr>
        <a:xfrm>
          <a:off x="2032000" y="0"/>
          <a:ext cx="2032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使用說明</a:t>
          </a:r>
          <a:endParaRPr lang="zh-TW" altLang="en-US" sz="2800" kern="1200" dirty="0">
            <a:solidFill>
              <a:srgbClr val="000000"/>
            </a:solidFill>
            <a:latin typeface="Calibri" panose="020F0502020204030204" pitchFamily="34" charset="0"/>
            <a:ea typeface="Microsoft YaHei" panose="020B0503020204020204" pitchFamily="34" charset="-122"/>
          </a:endParaRPr>
        </a:p>
      </dsp:txBody>
      <dsp:txXfrm>
        <a:off x="2032000" y="0"/>
        <a:ext cx="2032000" cy="1354666"/>
      </dsp:txXfrm>
    </dsp:sp>
    <dsp:sp modelId="{77F189D3-CAEF-4359-B370-8C61A1649A5A}">
      <dsp:nvSpPr>
        <dsp:cNvPr id="0" name=""/>
        <dsp:cNvSpPr/>
      </dsp:nvSpPr>
      <dsp:spPr>
        <a:xfrm>
          <a:off x="1015999" y="1354666"/>
          <a:ext cx="4064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各模組程式</a:t>
          </a:r>
          <a:endParaRPr lang="zh-TW" altLang="en-US" sz="2800" kern="1200" dirty="0"/>
        </a:p>
      </dsp:txBody>
      <dsp:txXfrm>
        <a:off x="1727199" y="1354666"/>
        <a:ext cx="2641600" cy="1354666"/>
      </dsp:txXfrm>
    </dsp:sp>
    <dsp:sp modelId="{EB2A5D7D-3445-45E2-B6C2-0ADFAAE84C77}">
      <dsp:nvSpPr>
        <dsp:cNvPr id="0" name=""/>
        <dsp:cNvSpPr/>
      </dsp:nvSpPr>
      <dsp:spPr>
        <a:xfrm>
          <a:off x="0" y="2709333"/>
          <a:ext cx="6096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通訊架構</a:t>
          </a:r>
          <a:r>
            <a:rPr lang="en-US" altLang="zh-TW" sz="2800" kern="12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rPr>
            <a:t>(I2C, TID)</a:t>
          </a:r>
          <a:endParaRPr lang="zh-TW" altLang="en-US" sz="2800" kern="1200" dirty="0"/>
        </a:p>
      </dsp:txBody>
      <dsp:txXfrm>
        <a:off x="1066799" y="2709333"/>
        <a:ext cx="3962400" cy="135466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0DA9A-513D-414A-8108-6980FFB70F4F}">
      <dsp:nvSpPr>
        <dsp:cNvPr id="0" name=""/>
        <dsp:cNvSpPr/>
      </dsp:nvSpPr>
      <dsp:spPr>
        <a:xfrm>
          <a:off x="0" y="154216"/>
          <a:ext cx="6648400" cy="864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90" tIns="374904" rIns="51599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用</a:t>
          </a:r>
          <a:r>
            <a:rPr lang="en-US" altLang="zh-TW" sz="1800" kern="1200" dirty="0" smtClean="0"/>
            <a:t>PWM</a:t>
          </a:r>
          <a:r>
            <a:rPr lang="zh-TW" altLang="en-US" sz="1800" kern="1200" dirty="0" smtClean="0"/>
            <a:t>發送紅外線，</a:t>
          </a:r>
          <a:r>
            <a:rPr lang="en-US" altLang="zh-TW" sz="1800" kern="1200" dirty="0" smtClean="0"/>
            <a:t>Capture</a:t>
          </a:r>
          <a:r>
            <a:rPr lang="zh-TW" altLang="en-US" sz="1800" kern="1200" dirty="0" smtClean="0"/>
            <a:t>接收紅外線訊號</a:t>
          </a:r>
          <a:endParaRPr lang="zh-TW" altLang="en-US" sz="1800" kern="1200" dirty="0"/>
        </a:p>
      </dsp:txBody>
      <dsp:txXfrm>
        <a:off x="0" y="154216"/>
        <a:ext cx="6648400" cy="864675"/>
      </dsp:txXfrm>
    </dsp:sp>
    <dsp:sp modelId="{B250C7B4-858C-4724-ABFB-B0E3EE0699CA}">
      <dsp:nvSpPr>
        <dsp:cNvPr id="0" name=""/>
        <dsp:cNvSpPr/>
      </dsp:nvSpPr>
      <dsp:spPr>
        <a:xfrm>
          <a:off x="332420" y="22343"/>
          <a:ext cx="4653880" cy="397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6" tIns="0" rIns="17590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Overview</a:t>
          </a:r>
          <a:endParaRPr lang="zh-TW" altLang="en-US" sz="2200" kern="1200" dirty="0"/>
        </a:p>
      </dsp:txBody>
      <dsp:txXfrm>
        <a:off x="351827" y="41750"/>
        <a:ext cx="4615066" cy="358738"/>
      </dsp:txXfrm>
    </dsp:sp>
    <dsp:sp modelId="{E34D3641-4CDF-4DB8-A4DF-CEBB138D7A0B}">
      <dsp:nvSpPr>
        <dsp:cNvPr id="0" name=""/>
        <dsp:cNvSpPr/>
      </dsp:nvSpPr>
      <dsp:spPr>
        <a:xfrm>
          <a:off x="0" y="1269558"/>
          <a:ext cx="664840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90" tIns="374904" rIns="51599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設定</a:t>
          </a:r>
          <a:r>
            <a:rPr lang="en-US" altLang="zh-TW" sz="1800" kern="1200" dirty="0" smtClean="0"/>
            <a:t>ADC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設定平台參數</a:t>
          </a:r>
          <a:endParaRPr lang="zh-TW" altLang="en-US" sz="1800" kern="1200" dirty="0"/>
        </a:p>
      </dsp:txBody>
      <dsp:txXfrm>
        <a:off x="0" y="1269558"/>
        <a:ext cx="6648400" cy="1275750"/>
      </dsp:txXfrm>
    </dsp:sp>
    <dsp:sp modelId="{A9BFF45B-5523-4474-ADFD-40335121E159}">
      <dsp:nvSpPr>
        <dsp:cNvPr id="0" name=""/>
        <dsp:cNvSpPr/>
      </dsp:nvSpPr>
      <dsp:spPr>
        <a:xfrm>
          <a:off x="332420" y="1116091"/>
          <a:ext cx="2900298" cy="4191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6" tIns="0" rIns="17590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IR_init</a:t>
          </a:r>
          <a:endParaRPr lang="zh-TW" altLang="en-US" sz="2200" kern="1200" dirty="0"/>
        </a:p>
      </dsp:txBody>
      <dsp:txXfrm>
        <a:off x="352881" y="1136552"/>
        <a:ext cx="2859376" cy="378225"/>
      </dsp:txXfrm>
    </dsp:sp>
    <dsp:sp modelId="{A14B3516-DC53-44BA-A2AF-781820BD1EC8}">
      <dsp:nvSpPr>
        <dsp:cNvPr id="0" name=""/>
        <dsp:cNvSpPr/>
      </dsp:nvSpPr>
      <dsp:spPr>
        <a:xfrm>
          <a:off x="0" y="2844776"/>
          <a:ext cx="6648400" cy="864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90" tIns="374904" rIns="51599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每</a:t>
          </a:r>
          <a:r>
            <a:rPr lang="en-US" altLang="zh-TW" sz="1800" kern="1200" dirty="0" smtClean="0"/>
            <a:t>0.1</a:t>
          </a:r>
          <a:r>
            <a:rPr lang="zh-TW" altLang="en-US" sz="1800" kern="1200" dirty="0" smtClean="0"/>
            <a:t>秒檢查是否要用</a:t>
          </a:r>
          <a:r>
            <a:rPr lang="en-US" altLang="zh-TW" sz="1800" kern="1200" dirty="0" smtClean="0"/>
            <a:t>PWM</a:t>
          </a:r>
          <a:r>
            <a:rPr lang="zh-TW" altLang="en-US" sz="1800" kern="1200" dirty="0" smtClean="0"/>
            <a:t>發送紅外線訊號</a:t>
          </a:r>
          <a:endParaRPr lang="zh-TW" altLang="en-US" sz="1800" kern="1200" dirty="0"/>
        </a:p>
      </dsp:txBody>
      <dsp:txXfrm>
        <a:off x="0" y="2844776"/>
        <a:ext cx="6648400" cy="864675"/>
      </dsp:txXfrm>
    </dsp:sp>
    <dsp:sp modelId="{F48D7B68-8D87-471F-98D0-0B72C22440B0}">
      <dsp:nvSpPr>
        <dsp:cNvPr id="0" name=""/>
        <dsp:cNvSpPr/>
      </dsp:nvSpPr>
      <dsp:spPr>
        <a:xfrm>
          <a:off x="332420" y="2642508"/>
          <a:ext cx="2900298" cy="467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6" tIns="0" rIns="17590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IR_control</a:t>
          </a:r>
          <a:endParaRPr lang="zh-TW" altLang="en-US" sz="2200" kern="1200" dirty="0"/>
        </a:p>
      </dsp:txBody>
      <dsp:txXfrm>
        <a:off x="355263" y="2665351"/>
        <a:ext cx="2854612" cy="422261"/>
      </dsp:txXfrm>
    </dsp:sp>
    <dsp:sp modelId="{4E77C6A4-9CFE-47E8-AA67-5898FABD568D}">
      <dsp:nvSpPr>
        <dsp:cNvPr id="0" name=""/>
        <dsp:cNvSpPr/>
      </dsp:nvSpPr>
      <dsp:spPr>
        <a:xfrm>
          <a:off x="0" y="4072331"/>
          <a:ext cx="6648400" cy="864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90" tIns="374904" rIns="51599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接收紅外線，持續檢查</a:t>
          </a:r>
          <a:endParaRPr lang="zh-TW" altLang="en-US" sz="1800" kern="1200" dirty="0"/>
        </a:p>
      </dsp:txBody>
      <dsp:txXfrm>
        <a:off x="0" y="4072331"/>
        <a:ext cx="6648400" cy="864675"/>
      </dsp:txXfrm>
    </dsp:sp>
    <dsp:sp modelId="{FD089313-2E57-451D-901F-5AEDF4AF1B05}">
      <dsp:nvSpPr>
        <dsp:cNvPr id="0" name=""/>
        <dsp:cNvSpPr/>
      </dsp:nvSpPr>
      <dsp:spPr>
        <a:xfrm>
          <a:off x="332420" y="3806651"/>
          <a:ext cx="465388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6" tIns="0" rIns="1759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IR_Check</a:t>
          </a:r>
          <a:endParaRPr lang="zh-TW" altLang="en-US" sz="1800" kern="1200" dirty="0"/>
        </a:p>
      </dsp:txBody>
      <dsp:txXfrm>
        <a:off x="358359" y="3832590"/>
        <a:ext cx="4602002" cy="47948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22AC8-EBF2-4556-BD95-5F14524B7EE5}">
      <dsp:nvSpPr>
        <dsp:cNvPr id="0" name=""/>
        <dsp:cNvSpPr/>
      </dsp:nvSpPr>
      <dsp:spPr>
        <a:xfrm>
          <a:off x="0" y="0"/>
          <a:ext cx="1955887" cy="790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/>
            <a:t>按鈕感測器</a:t>
          </a:r>
          <a:endParaRPr lang="zh-TW" altLang="en-US" sz="2600" kern="1200" dirty="0"/>
        </a:p>
      </dsp:txBody>
      <dsp:txXfrm>
        <a:off x="38610" y="38610"/>
        <a:ext cx="1878667" cy="713700"/>
      </dsp:txXfrm>
    </dsp:sp>
    <dsp:sp modelId="{7DFDCB2B-3368-4A0E-8536-5BF0AFBF89FF}">
      <dsp:nvSpPr>
        <dsp:cNvPr id="0" name=""/>
        <dsp:cNvSpPr/>
      </dsp:nvSpPr>
      <dsp:spPr>
        <a:xfrm>
          <a:off x="0" y="987112"/>
          <a:ext cx="1955887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2000" kern="1200" dirty="0" err="1" smtClean="0"/>
            <a:t>key.c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2000" kern="1200" dirty="0" err="1" smtClean="0"/>
            <a:t>GPC_IRQ.c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2000" kern="1200" dirty="0" err="1" smtClean="0"/>
            <a:t>GPE_IRQ.c</a:t>
          </a:r>
          <a:endParaRPr lang="zh-TW" altLang="en-US" sz="2000" kern="1200" dirty="0"/>
        </a:p>
      </dsp:txBody>
      <dsp:txXfrm>
        <a:off x="0" y="987112"/>
        <a:ext cx="1955887" cy="104949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0DA9A-513D-414A-8108-6980FFB70F4F}">
      <dsp:nvSpPr>
        <dsp:cNvPr id="0" name=""/>
        <dsp:cNvSpPr/>
      </dsp:nvSpPr>
      <dsp:spPr>
        <a:xfrm>
          <a:off x="0" y="259343"/>
          <a:ext cx="6648400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90" tIns="728980" rIns="51599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由</a:t>
          </a:r>
          <a:r>
            <a:rPr lang="en-US" altLang="zh-TW" sz="1800" kern="1200" dirty="0" smtClean="0"/>
            <a:t>GPIO</a:t>
          </a:r>
          <a:r>
            <a:rPr lang="zh-TW" altLang="en-US" sz="1800" kern="1200" dirty="0" smtClean="0"/>
            <a:t>的中斷檢查按鈕是否被按下</a:t>
          </a:r>
          <a:endParaRPr lang="zh-TW" altLang="en-US" sz="1800" kern="1200" dirty="0"/>
        </a:p>
      </dsp:txBody>
      <dsp:txXfrm>
        <a:off x="0" y="259343"/>
        <a:ext cx="6648400" cy="1212750"/>
      </dsp:txXfrm>
    </dsp:sp>
    <dsp:sp modelId="{B250C7B4-858C-4724-ABFB-B0E3EE0699CA}">
      <dsp:nvSpPr>
        <dsp:cNvPr id="0" name=""/>
        <dsp:cNvSpPr/>
      </dsp:nvSpPr>
      <dsp:spPr>
        <a:xfrm>
          <a:off x="332420" y="2923"/>
          <a:ext cx="4653880" cy="7730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6" tIns="0" rIns="17590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Overview</a:t>
          </a:r>
          <a:endParaRPr lang="zh-TW" altLang="en-US" sz="2200" kern="1200" dirty="0"/>
        </a:p>
      </dsp:txBody>
      <dsp:txXfrm>
        <a:off x="370156" y="40659"/>
        <a:ext cx="4578408" cy="697547"/>
      </dsp:txXfrm>
    </dsp:sp>
    <dsp:sp modelId="{E34D3641-4CDF-4DB8-A4DF-CEBB138D7A0B}">
      <dsp:nvSpPr>
        <dsp:cNvPr id="0" name=""/>
        <dsp:cNvSpPr/>
      </dsp:nvSpPr>
      <dsp:spPr>
        <a:xfrm>
          <a:off x="0" y="1959502"/>
          <a:ext cx="6648400" cy="165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990" tIns="728980" rIns="51599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設定</a:t>
          </a:r>
          <a:r>
            <a:rPr lang="en-US" altLang="zh-TW" sz="1800" kern="1200" dirty="0" smtClean="0"/>
            <a:t>GPIO</a:t>
          </a:r>
          <a:r>
            <a:rPr lang="zh-TW" altLang="en-US" sz="1800" kern="1200" dirty="0" smtClean="0"/>
            <a:t>、中斷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設定平台參數</a:t>
          </a:r>
          <a:endParaRPr lang="zh-TW" altLang="en-US" sz="1800" kern="1200" dirty="0"/>
        </a:p>
      </dsp:txBody>
      <dsp:txXfrm>
        <a:off x="0" y="1959502"/>
        <a:ext cx="6648400" cy="1653750"/>
      </dsp:txXfrm>
    </dsp:sp>
    <dsp:sp modelId="{A9BFF45B-5523-4474-ADFD-40335121E159}">
      <dsp:nvSpPr>
        <dsp:cNvPr id="0" name=""/>
        <dsp:cNvSpPr/>
      </dsp:nvSpPr>
      <dsp:spPr>
        <a:xfrm>
          <a:off x="332420" y="1661093"/>
          <a:ext cx="2900298" cy="8150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6" tIns="0" rIns="17590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Key_init</a:t>
          </a:r>
          <a:endParaRPr lang="zh-TW" altLang="en-US" sz="2200" kern="1200" dirty="0"/>
        </a:p>
      </dsp:txBody>
      <dsp:txXfrm>
        <a:off x="372205" y="1700878"/>
        <a:ext cx="2820728" cy="735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ABD7E-D620-4ED6-B894-8FDC570BA8D2}">
      <dsp:nvSpPr>
        <dsp:cNvPr id="0" name=""/>
        <dsp:cNvSpPr/>
      </dsp:nvSpPr>
      <dsp:spPr>
        <a:xfrm>
          <a:off x="2544963" y="388106"/>
          <a:ext cx="757533" cy="3285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3036" y="0"/>
              </a:lnTo>
              <a:lnTo>
                <a:pt x="503036" y="3285393"/>
              </a:lnTo>
              <a:lnTo>
                <a:pt x="757533" y="32853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E8295-2781-4F0F-AFD1-8D8C6AF695C7}">
      <dsp:nvSpPr>
        <dsp:cNvPr id="0" name=""/>
        <dsp:cNvSpPr/>
      </dsp:nvSpPr>
      <dsp:spPr>
        <a:xfrm>
          <a:off x="2544963" y="388106"/>
          <a:ext cx="757533" cy="2191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3036" y="0"/>
              </a:lnTo>
              <a:lnTo>
                <a:pt x="503036" y="2191060"/>
              </a:lnTo>
              <a:lnTo>
                <a:pt x="757533" y="21910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EB2D7-CDE5-4B06-B4A6-B1CA18D1BF76}">
      <dsp:nvSpPr>
        <dsp:cNvPr id="0" name=""/>
        <dsp:cNvSpPr/>
      </dsp:nvSpPr>
      <dsp:spPr>
        <a:xfrm>
          <a:off x="2544963" y="388106"/>
          <a:ext cx="757533" cy="1096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3036" y="0"/>
              </a:lnTo>
              <a:lnTo>
                <a:pt x="503036" y="1096726"/>
              </a:lnTo>
              <a:lnTo>
                <a:pt x="757533" y="10967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2E659-94CE-40D1-87FE-5971A0B50E5E}">
      <dsp:nvSpPr>
        <dsp:cNvPr id="0" name=""/>
        <dsp:cNvSpPr/>
      </dsp:nvSpPr>
      <dsp:spPr>
        <a:xfrm>
          <a:off x="2544963" y="342386"/>
          <a:ext cx="7575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036" y="45720"/>
              </a:lnTo>
              <a:lnTo>
                <a:pt x="503036" y="48113"/>
              </a:lnTo>
              <a:lnTo>
                <a:pt x="757533" y="481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6F393-CE39-487E-A2E8-CB978EBBDF65}">
      <dsp:nvSpPr>
        <dsp:cNvPr id="0" name=""/>
        <dsp:cNvSpPr/>
      </dsp:nvSpPr>
      <dsp:spPr>
        <a:xfrm>
          <a:off x="2" y="0"/>
          <a:ext cx="2544960" cy="776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err="1" smtClean="0"/>
            <a:t>NuBrick</a:t>
          </a:r>
          <a:endParaRPr lang="zh-TW" altLang="en-US" sz="2800" kern="1200" dirty="0"/>
        </a:p>
      </dsp:txBody>
      <dsp:txXfrm>
        <a:off x="2" y="0"/>
        <a:ext cx="2544960" cy="776213"/>
      </dsp:txXfrm>
    </dsp:sp>
    <dsp:sp modelId="{03BCF4E1-184D-483E-88F6-1985293E4222}">
      <dsp:nvSpPr>
        <dsp:cNvPr id="0" name=""/>
        <dsp:cNvSpPr/>
      </dsp:nvSpPr>
      <dsp:spPr>
        <a:xfrm>
          <a:off x="3302496" y="2393"/>
          <a:ext cx="2544960" cy="776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CMSIS</a:t>
          </a:r>
          <a:endParaRPr lang="zh-TW" altLang="en-US" sz="2800" kern="1200" dirty="0"/>
        </a:p>
      </dsp:txBody>
      <dsp:txXfrm>
        <a:off x="3302496" y="2393"/>
        <a:ext cx="2544960" cy="776213"/>
      </dsp:txXfrm>
    </dsp:sp>
    <dsp:sp modelId="{3BFE4F19-0F5C-4DB6-83FB-E01C06E2563C}">
      <dsp:nvSpPr>
        <dsp:cNvPr id="0" name=""/>
        <dsp:cNvSpPr/>
      </dsp:nvSpPr>
      <dsp:spPr>
        <a:xfrm>
          <a:off x="3302496" y="1096726"/>
          <a:ext cx="2544960" cy="776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User</a:t>
          </a:r>
          <a:endParaRPr lang="zh-TW" altLang="en-US" sz="2800" kern="1200" dirty="0"/>
        </a:p>
      </dsp:txBody>
      <dsp:txXfrm>
        <a:off x="3302496" y="1096726"/>
        <a:ext cx="2544960" cy="776213"/>
      </dsp:txXfrm>
    </dsp:sp>
    <dsp:sp modelId="{E2719B48-7E19-439D-85CB-0A898D1F1D82}">
      <dsp:nvSpPr>
        <dsp:cNvPr id="0" name=""/>
        <dsp:cNvSpPr/>
      </dsp:nvSpPr>
      <dsp:spPr>
        <a:xfrm>
          <a:off x="3302496" y="2191060"/>
          <a:ext cx="2544960" cy="776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Library</a:t>
          </a:r>
          <a:endParaRPr lang="zh-TW" altLang="en-US" sz="2800" kern="1200" dirty="0"/>
        </a:p>
      </dsp:txBody>
      <dsp:txXfrm>
        <a:off x="3302496" y="2191060"/>
        <a:ext cx="2544960" cy="776213"/>
      </dsp:txXfrm>
    </dsp:sp>
    <dsp:sp modelId="{E9E85C14-271E-49F4-84E1-D89124BD5A7E}">
      <dsp:nvSpPr>
        <dsp:cNvPr id="0" name=""/>
        <dsp:cNvSpPr/>
      </dsp:nvSpPr>
      <dsp:spPr>
        <a:xfrm>
          <a:off x="3302496" y="3285393"/>
          <a:ext cx="2544960" cy="776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Include</a:t>
          </a:r>
          <a:endParaRPr lang="zh-TW" altLang="en-US" sz="2800" kern="1200" dirty="0"/>
        </a:p>
      </dsp:txBody>
      <dsp:txXfrm>
        <a:off x="3302496" y="3285393"/>
        <a:ext cx="2544960" cy="7762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00807-5014-4133-BD0D-075884B26B68}">
      <dsp:nvSpPr>
        <dsp:cNvPr id="0" name=""/>
        <dsp:cNvSpPr/>
      </dsp:nvSpPr>
      <dsp:spPr>
        <a:xfrm rot="16200000">
          <a:off x="-1284237" y="1285110"/>
          <a:ext cx="4840288" cy="227006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558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b="1" kern="1200" dirty="0" smtClean="0">
              <a:solidFill>
                <a:srgbClr val="000000"/>
              </a:solidFill>
            </a:rPr>
            <a:t>平台架構</a:t>
          </a:r>
          <a:endParaRPr lang="zh-TW" altLang="en-US" sz="2100" kern="1200" dirty="0">
            <a:solidFill>
              <a:srgbClr val="00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i2c_ms</a:t>
          </a: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i2cdev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tid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tidmst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tiddev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devCheck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report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report</a:t>
          </a:r>
          <a:r>
            <a:rPr lang="en-US" altLang="zh-TW" sz="1600" kern="1200" dirty="0" err="1" smtClean="0"/>
            <a:t>_AP</a:t>
          </a:r>
          <a:endParaRPr lang="en-US" sz="1600" kern="1200" dirty="0"/>
        </a:p>
      </dsp:txBody>
      <dsp:txXfrm rot="5400000">
        <a:off x="874" y="968057"/>
        <a:ext cx="2270066" cy="2904172"/>
      </dsp:txXfrm>
    </dsp:sp>
    <dsp:sp modelId="{9017A0AA-1C19-4F3E-9096-DDEB4671E234}">
      <dsp:nvSpPr>
        <dsp:cNvPr id="0" name=""/>
        <dsp:cNvSpPr/>
      </dsp:nvSpPr>
      <dsp:spPr>
        <a:xfrm rot="16200000">
          <a:off x="1156084" y="1285110"/>
          <a:ext cx="4840288" cy="227006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558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dirty="0" smtClean="0">
              <a:solidFill>
                <a:srgbClr val="000000"/>
              </a:solidFill>
            </a:rPr>
            <a:t>各模組</a:t>
          </a:r>
          <a:endParaRPr lang="zh-TW" altLang="en-US" sz="2100" kern="1200" dirty="0">
            <a:solidFill>
              <a:srgbClr val="00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smtClean="0"/>
            <a:t>battery</a:t>
          </a: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smtClean="0"/>
            <a:t>led</a:t>
          </a: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smtClean="0"/>
            <a:t>buzzer</a:t>
          </a:r>
          <a:endParaRPr lang="zh-TW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smtClean="0"/>
            <a:t>music</a:t>
          </a:r>
          <a:endParaRPr lang="zh-TW" alt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smtClean="0"/>
            <a:t>gas</a:t>
          </a:r>
          <a:endParaRPr lang="zh-TW" alt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smtClean="0"/>
            <a:t>ir</a:t>
          </a:r>
          <a:endParaRPr lang="zh-TW" alt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smtClean="0"/>
            <a:t>PWM0P2</a:t>
          </a:r>
          <a:endParaRPr lang="zh-TW" alt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smtClean="0"/>
            <a:t>sonar</a:t>
          </a:r>
          <a:endParaRPr lang="zh-TW" altLang="en-US" sz="1600" kern="1200" dirty="0"/>
        </a:p>
      </dsp:txBody>
      <dsp:txXfrm rot="5400000">
        <a:off x="2441195" y="968057"/>
        <a:ext cx="2270066" cy="2904172"/>
      </dsp:txXfrm>
    </dsp:sp>
    <dsp:sp modelId="{351C9656-F5D9-41D1-A587-4925A254512F}">
      <dsp:nvSpPr>
        <dsp:cNvPr id="0" name=""/>
        <dsp:cNvSpPr/>
      </dsp:nvSpPr>
      <dsp:spPr>
        <a:xfrm rot="16200000">
          <a:off x="3596405" y="1285110"/>
          <a:ext cx="4840288" cy="227006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558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dirty="0" smtClean="0">
              <a:solidFill>
                <a:srgbClr val="000000"/>
              </a:solidFill>
            </a:rPr>
            <a:t>各模組</a:t>
          </a:r>
          <a:r>
            <a:rPr lang="en-US" altLang="zh-TW" sz="2100" b="1" kern="1200" dirty="0" smtClean="0">
              <a:solidFill>
                <a:srgbClr val="000000"/>
              </a:solidFill>
            </a:rPr>
            <a:t>-</a:t>
          </a:r>
          <a:r>
            <a:rPr lang="zh-TW" altLang="en-US" sz="2100" b="1" kern="1200" dirty="0" smtClean="0">
              <a:solidFill>
                <a:srgbClr val="000000"/>
              </a:solidFill>
            </a:rPr>
            <a:t>續</a:t>
          </a:r>
          <a:endParaRPr lang="zh-TW" altLang="en-US" sz="2100" kern="1200" dirty="0">
            <a:solidFill>
              <a:srgbClr val="00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smtClean="0"/>
            <a:t>temperature</a:t>
          </a:r>
          <a:endParaRPr lang="zh-TW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smtClean="0"/>
            <a:t>PWM0P0</a:t>
          </a: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smtClean="0"/>
            <a:t>AHRS</a:t>
          </a:r>
          <a:endParaRPr lang="zh-TW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smtClean="0"/>
            <a:t>calibrate</a:t>
          </a:r>
          <a:endParaRPr lang="zh-TW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smtClean="0"/>
            <a:t>mpu6050</a:t>
          </a:r>
          <a:endParaRPr lang="zh-TW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smtClean="0"/>
            <a:t>sensors</a:t>
          </a:r>
          <a:endParaRPr lang="zh-TW" alt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smtClean="0"/>
            <a:t>KEY</a:t>
          </a:r>
          <a:endParaRPr lang="zh-TW" alt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smtClean="0"/>
            <a:t>GPC_IRQ</a:t>
          </a:r>
          <a:endParaRPr lang="zh-TW" alt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smtClean="0"/>
            <a:t>GPE_IRQ</a:t>
          </a:r>
          <a:endParaRPr lang="zh-TW" altLang="en-US" sz="1600" kern="1200" dirty="0"/>
        </a:p>
      </dsp:txBody>
      <dsp:txXfrm rot="5400000">
        <a:off x="4881516" y="968057"/>
        <a:ext cx="2270066" cy="29041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22AC8-EBF2-4556-BD95-5F14524B7EE5}">
      <dsp:nvSpPr>
        <dsp:cNvPr id="0" name=""/>
        <dsp:cNvSpPr/>
      </dsp:nvSpPr>
      <dsp:spPr>
        <a:xfrm>
          <a:off x="0" y="0"/>
          <a:ext cx="188387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Battery</a:t>
          </a:r>
          <a:endParaRPr lang="zh-TW" altLang="en-US" sz="3300" kern="1200" dirty="0"/>
        </a:p>
      </dsp:txBody>
      <dsp:txXfrm>
        <a:off x="38638" y="38638"/>
        <a:ext cx="1806603" cy="714229"/>
      </dsp:txXfrm>
    </dsp:sp>
    <dsp:sp modelId="{7DFDCB2B-3368-4A0E-8536-5BF0AFBF89FF}">
      <dsp:nvSpPr>
        <dsp:cNvPr id="0" name=""/>
        <dsp:cNvSpPr/>
      </dsp:nvSpPr>
      <dsp:spPr>
        <a:xfrm>
          <a:off x="0" y="806861"/>
          <a:ext cx="1883879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1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2600" kern="1200" dirty="0" err="1" smtClean="0"/>
            <a:t>Battery.c</a:t>
          </a:r>
          <a:endParaRPr lang="zh-TW" altLang="en-US" sz="2600" kern="1200" dirty="0"/>
        </a:p>
      </dsp:txBody>
      <dsp:txXfrm>
        <a:off x="0" y="806861"/>
        <a:ext cx="1883879" cy="5464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0DA9A-513D-414A-8108-6980FFB70F4F}">
      <dsp:nvSpPr>
        <dsp:cNvPr id="0" name=""/>
        <dsp:cNvSpPr/>
      </dsp:nvSpPr>
      <dsp:spPr>
        <a:xfrm>
          <a:off x="0" y="298969"/>
          <a:ext cx="6096000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smtClean="0"/>
            <a:t>ADC</a:t>
          </a:r>
          <a:r>
            <a:rPr lang="zh-TW" altLang="en-US" sz="1800" kern="1200" dirty="0" smtClean="0"/>
            <a:t>每經過</a:t>
          </a:r>
          <a:r>
            <a:rPr lang="en-US" altLang="zh-TW" sz="1800" kern="1200" dirty="0" smtClean="0"/>
            <a:t>0.1</a:t>
          </a:r>
          <a:r>
            <a:rPr lang="zh-TW" altLang="en-US" sz="1800" kern="1200" dirty="0" smtClean="0"/>
            <a:t>秒</a:t>
          </a:r>
          <a:r>
            <a:rPr lang="en-US" altLang="zh-TW" sz="1800" kern="1200" dirty="0" smtClean="0"/>
            <a:t>(</a:t>
          </a:r>
          <a:r>
            <a:rPr lang="en-US" altLang="zh-TW" sz="1800" kern="1200" dirty="0" smtClean="0"/>
            <a:t>Timer</a:t>
          </a:r>
          <a:r>
            <a:rPr lang="en-US" altLang="zh-TW" sz="1800" kern="1200" dirty="0" smtClean="0"/>
            <a:t>)</a:t>
          </a:r>
          <a:r>
            <a:rPr lang="zh-TW" altLang="en-US" sz="1800" kern="1200" dirty="0" smtClean="0"/>
            <a:t>抓值一次</a:t>
          </a:r>
          <a:endParaRPr lang="zh-TW" altLang="en-US" sz="1800" kern="1200" dirty="0"/>
        </a:p>
      </dsp:txBody>
      <dsp:txXfrm>
        <a:off x="0" y="298969"/>
        <a:ext cx="6096000" cy="913500"/>
      </dsp:txXfrm>
    </dsp:sp>
    <dsp:sp modelId="{B250C7B4-858C-4724-ABFB-B0E3EE0699CA}">
      <dsp:nvSpPr>
        <dsp:cNvPr id="0" name=""/>
        <dsp:cNvSpPr/>
      </dsp:nvSpPr>
      <dsp:spPr>
        <a:xfrm>
          <a:off x="304800" y="3769"/>
          <a:ext cx="42672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Overview</a:t>
          </a:r>
          <a:endParaRPr lang="zh-TW" altLang="en-US" sz="2200" kern="1200" dirty="0"/>
        </a:p>
      </dsp:txBody>
      <dsp:txXfrm>
        <a:off x="333621" y="32590"/>
        <a:ext cx="4209558" cy="532758"/>
      </dsp:txXfrm>
    </dsp:sp>
    <dsp:sp modelId="{E34D3641-4CDF-4DB8-A4DF-CEBB138D7A0B}">
      <dsp:nvSpPr>
        <dsp:cNvPr id="0" name=""/>
        <dsp:cNvSpPr/>
      </dsp:nvSpPr>
      <dsp:spPr>
        <a:xfrm>
          <a:off x="0" y="1490988"/>
          <a:ext cx="6096000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設定</a:t>
          </a:r>
          <a:r>
            <a:rPr lang="en-US" altLang="zh-TW" sz="1800" kern="1200" dirty="0" smtClean="0"/>
            <a:t>ADC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設定平台參數</a:t>
          </a:r>
          <a:endParaRPr lang="zh-TW" altLang="en-US" sz="1800" kern="1200" dirty="0"/>
        </a:p>
      </dsp:txBody>
      <dsp:txXfrm>
        <a:off x="0" y="1490988"/>
        <a:ext cx="6096000" cy="1323000"/>
      </dsp:txXfrm>
    </dsp:sp>
    <dsp:sp modelId="{A9BFF45B-5523-4474-ADFD-40335121E159}">
      <dsp:nvSpPr>
        <dsp:cNvPr id="0" name=""/>
        <dsp:cNvSpPr/>
      </dsp:nvSpPr>
      <dsp:spPr>
        <a:xfrm>
          <a:off x="304800" y="1320469"/>
          <a:ext cx="2659319" cy="465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Battery_init</a:t>
          </a:r>
          <a:endParaRPr lang="zh-TW" altLang="en-US" sz="2200" kern="1200" dirty="0"/>
        </a:p>
      </dsp:txBody>
      <dsp:txXfrm>
        <a:off x="327535" y="1343204"/>
        <a:ext cx="2613849" cy="420249"/>
      </dsp:txXfrm>
    </dsp:sp>
    <dsp:sp modelId="{A14B3516-DC53-44BA-A2AF-781820BD1EC8}">
      <dsp:nvSpPr>
        <dsp:cNvPr id="0" name=""/>
        <dsp:cNvSpPr/>
      </dsp:nvSpPr>
      <dsp:spPr>
        <a:xfrm>
          <a:off x="0" y="3146730"/>
          <a:ext cx="6096000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主控端程序</a:t>
          </a:r>
          <a:endParaRPr lang="zh-TW" altLang="en-US" sz="1800" kern="1200" dirty="0"/>
        </a:p>
      </dsp:txBody>
      <dsp:txXfrm>
        <a:off x="0" y="3146730"/>
        <a:ext cx="6096000" cy="913500"/>
      </dsp:txXfrm>
    </dsp:sp>
    <dsp:sp modelId="{F48D7B68-8D87-471F-98D0-0B72C22440B0}">
      <dsp:nvSpPr>
        <dsp:cNvPr id="0" name=""/>
        <dsp:cNvSpPr/>
      </dsp:nvSpPr>
      <dsp:spPr>
        <a:xfrm>
          <a:off x="304800" y="2921988"/>
          <a:ext cx="2659319" cy="5199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Master control</a:t>
          </a:r>
          <a:endParaRPr lang="zh-TW" altLang="en-US" sz="2200" kern="1200" dirty="0"/>
        </a:p>
      </dsp:txBody>
      <dsp:txXfrm>
        <a:off x="330181" y="2947369"/>
        <a:ext cx="2608557" cy="4691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22AC8-EBF2-4556-BD95-5F14524B7EE5}">
      <dsp:nvSpPr>
        <dsp:cNvPr id="0" name=""/>
        <dsp:cNvSpPr/>
      </dsp:nvSpPr>
      <dsp:spPr>
        <a:xfrm>
          <a:off x="0" y="0"/>
          <a:ext cx="188387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Buzzer	</a:t>
          </a:r>
          <a:endParaRPr lang="zh-TW" altLang="en-US" sz="3300" kern="1200" dirty="0"/>
        </a:p>
      </dsp:txBody>
      <dsp:txXfrm>
        <a:off x="38638" y="38638"/>
        <a:ext cx="1806603" cy="714229"/>
      </dsp:txXfrm>
    </dsp:sp>
    <dsp:sp modelId="{7DFDCB2B-3368-4A0E-8536-5BF0AFBF89FF}">
      <dsp:nvSpPr>
        <dsp:cNvPr id="0" name=""/>
        <dsp:cNvSpPr/>
      </dsp:nvSpPr>
      <dsp:spPr>
        <a:xfrm>
          <a:off x="0" y="806861"/>
          <a:ext cx="1883879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1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2600" kern="1200" dirty="0" err="1" smtClean="0"/>
            <a:t>buzzer.c</a:t>
          </a:r>
          <a:endParaRPr lang="zh-TW" altLang="en-US" sz="2600" kern="1200" dirty="0"/>
        </a:p>
      </dsp:txBody>
      <dsp:txXfrm>
        <a:off x="0" y="806861"/>
        <a:ext cx="1883879" cy="5464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0DA9A-513D-414A-8108-6980FFB70F4F}">
      <dsp:nvSpPr>
        <dsp:cNvPr id="0" name=""/>
        <dsp:cNvSpPr/>
      </dsp:nvSpPr>
      <dsp:spPr>
        <a:xfrm>
          <a:off x="0" y="183876"/>
          <a:ext cx="6096000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37388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smtClean="0"/>
            <a:t>Buzzer</a:t>
          </a:r>
          <a:r>
            <a:rPr lang="zh-TW" altLang="en-US" sz="1800" kern="1200" dirty="0" smtClean="0"/>
            <a:t>檢查是否工作</a:t>
          </a:r>
          <a:endParaRPr lang="zh-TW" altLang="en-US" sz="1800" kern="1200" dirty="0"/>
        </a:p>
      </dsp:txBody>
      <dsp:txXfrm>
        <a:off x="0" y="183876"/>
        <a:ext cx="6096000" cy="926100"/>
      </dsp:txXfrm>
    </dsp:sp>
    <dsp:sp modelId="{B250C7B4-858C-4724-ABFB-B0E3EE0699CA}">
      <dsp:nvSpPr>
        <dsp:cNvPr id="0" name=""/>
        <dsp:cNvSpPr/>
      </dsp:nvSpPr>
      <dsp:spPr>
        <a:xfrm>
          <a:off x="304800" y="30024"/>
          <a:ext cx="4267200" cy="463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Overview</a:t>
          </a:r>
          <a:endParaRPr lang="zh-TW" altLang="en-US" sz="2200" kern="1200" dirty="0"/>
        </a:p>
      </dsp:txBody>
      <dsp:txXfrm>
        <a:off x="327441" y="52665"/>
        <a:ext cx="4221918" cy="418529"/>
      </dsp:txXfrm>
    </dsp:sp>
    <dsp:sp modelId="{E34D3641-4CDF-4DB8-A4DF-CEBB138D7A0B}">
      <dsp:nvSpPr>
        <dsp:cNvPr id="0" name=""/>
        <dsp:cNvSpPr/>
      </dsp:nvSpPr>
      <dsp:spPr>
        <a:xfrm>
          <a:off x="0" y="1402421"/>
          <a:ext cx="6096000" cy="13560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37388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設定</a:t>
          </a:r>
          <a:r>
            <a:rPr lang="en-US" altLang="zh-TW" sz="1800" kern="1200" dirty="0" smtClean="0"/>
            <a:t>PWM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設定平台參數</a:t>
          </a:r>
          <a:endParaRPr lang="zh-TW" altLang="en-US" sz="1800" kern="1200" dirty="0"/>
        </a:p>
      </dsp:txBody>
      <dsp:txXfrm>
        <a:off x="0" y="1402421"/>
        <a:ext cx="6096000" cy="1356074"/>
      </dsp:txXfrm>
    </dsp:sp>
    <dsp:sp modelId="{A9BFF45B-5523-4474-ADFD-40335121E159}">
      <dsp:nvSpPr>
        <dsp:cNvPr id="0" name=""/>
        <dsp:cNvSpPr/>
      </dsp:nvSpPr>
      <dsp:spPr>
        <a:xfrm>
          <a:off x="304800" y="1223376"/>
          <a:ext cx="2659319" cy="489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Buzzer_init</a:t>
          </a:r>
          <a:endParaRPr lang="zh-TW" altLang="en-US" sz="2200" kern="1200" dirty="0"/>
        </a:p>
      </dsp:txBody>
      <dsp:txXfrm>
        <a:off x="328671" y="1247247"/>
        <a:ext cx="2611577" cy="441263"/>
      </dsp:txXfrm>
    </dsp:sp>
    <dsp:sp modelId="{A14B3516-DC53-44BA-A2AF-781820BD1EC8}">
      <dsp:nvSpPr>
        <dsp:cNvPr id="0" name=""/>
        <dsp:cNvSpPr/>
      </dsp:nvSpPr>
      <dsp:spPr>
        <a:xfrm>
          <a:off x="0" y="3107875"/>
          <a:ext cx="6096000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37388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持續檢查揚聲器是否發出聲音以及音調</a:t>
          </a:r>
          <a:endParaRPr lang="zh-TW" altLang="en-US" sz="1800" kern="1200" dirty="0"/>
        </a:p>
      </dsp:txBody>
      <dsp:txXfrm>
        <a:off x="0" y="3107875"/>
        <a:ext cx="6096000" cy="926100"/>
      </dsp:txXfrm>
    </dsp:sp>
    <dsp:sp modelId="{F48D7B68-8D87-471F-98D0-0B72C22440B0}">
      <dsp:nvSpPr>
        <dsp:cNvPr id="0" name=""/>
        <dsp:cNvSpPr/>
      </dsp:nvSpPr>
      <dsp:spPr>
        <a:xfrm>
          <a:off x="304800" y="2871896"/>
          <a:ext cx="2659319" cy="545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Buzzer_control</a:t>
          </a:r>
          <a:endParaRPr lang="zh-TW" altLang="en-US" sz="2200" kern="1200" dirty="0"/>
        </a:p>
      </dsp:txBody>
      <dsp:txXfrm>
        <a:off x="331450" y="2898546"/>
        <a:ext cx="2606019" cy="4926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22AC8-EBF2-4556-BD95-5F14524B7EE5}">
      <dsp:nvSpPr>
        <dsp:cNvPr id="0" name=""/>
        <dsp:cNvSpPr/>
      </dsp:nvSpPr>
      <dsp:spPr>
        <a:xfrm>
          <a:off x="0" y="0"/>
          <a:ext cx="188387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LED	</a:t>
          </a:r>
          <a:endParaRPr lang="zh-TW" altLang="en-US" sz="3300" kern="1200" dirty="0"/>
        </a:p>
      </dsp:txBody>
      <dsp:txXfrm>
        <a:off x="38638" y="38638"/>
        <a:ext cx="1806603" cy="714229"/>
      </dsp:txXfrm>
    </dsp:sp>
    <dsp:sp modelId="{7DFDCB2B-3368-4A0E-8536-5BF0AFBF89FF}">
      <dsp:nvSpPr>
        <dsp:cNvPr id="0" name=""/>
        <dsp:cNvSpPr/>
      </dsp:nvSpPr>
      <dsp:spPr>
        <a:xfrm>
          <a:off x="0" y="806861"/>
          <a:ext cx="1883879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1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2600" kern="1200" dirty="0" err="1" smtClean="0"/>
            <a:t>led.c</a:t>
          </a:r>
          <a:endParaRPr lang="zh-TW" altLang="en-US" sz="2600" kern="1200" dirty="0"/>
        </a:p>
      </dsp:txBody>
      <dsp:txXfrm>
        <a:off x="0" y="806861"/>
        <a:ext cx="1883879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/>
          <p:cNvSpPr>
            <a:spLocks noChangeArrowheads="1"/>
          </p:cNvSpPr>
          <p:nvPr/>
        </p:nvSpPr>
        <p:spPr bwMode="auto">
          <a:xfrm>
            <a:off x="0" y="0"/>
            <a:ext cx="7019925" cy="93059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4099" name="AutoShape 2"/>
          <p:cNvSpPr>
            <a:spLocks noChangeArrowheads="1"/>
          </p:cNvSpPr>
          <p:nvPr/>
        </p:nvSpPr>
        <p:spPr bwMode="auto">
          <a:xfrm>
            <a:off x="0" y="0"/>
            <a:ext cx="7019925" cy="93059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0" y="0"/>
            <a:ext cx="30416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3976688" y="0"/>
            <a:ext cx="30416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4102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4275" y="698500"/>
            <a:ext cx="4648200" cy="34845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421188"/>
            <a:ext cx="5613400" cy="418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40" tIns="46800" rIns="9324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zh-TW" noProof="0" smtClean="0"/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0" y="8837613"/>
            <a:ext cx="30416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976688" y="883761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40" tIns="46800" rIns="9324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BC33A65D-4EF4-47CB-B857-43C5EA6E70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7107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13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4B2B8-CB98-4808-864C-6C8F3A915B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598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10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14670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11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73356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12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07918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13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6041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14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16932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15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44544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16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10777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17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36884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18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85419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19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4337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49486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20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76507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21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7204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22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11745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23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52241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24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2762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25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238728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26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65748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27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788534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28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49044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29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90404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48510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30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83128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31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9335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32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62561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33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84496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34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275632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35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451385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36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596997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37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471099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38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936216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39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8465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78284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40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002923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41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414947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42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39552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43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641185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44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41038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A598BC1B-1F74-4156-9C76-9952E3405725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45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661384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5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82867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6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12044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7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42624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8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14169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2C204ECD-252C-4C7F-A22C-BB460FC07E66}" type="slidenum"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9</a:t>
            </a:fld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1375" cy="34877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7947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34395-6E60-4AE8-A47C-0A3B066045DB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  <p:extLst>
      <p:ext uri="{BB962C8B-B14F-4D97-AF65-F5344CB8AC3E}">
        <p14:creationId xmlns:p14="http://schemas.microsoft.com/office/powerpoint/2010/main" val="106640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B25C3-9AB5-45AE-A158-90ECABEE69E5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  <p:extLst>
      <p:ext uri="{BB962C8B-B14F-4D97-AF65-F5344CB8AC3E}">
        <p14:creationId xmlns:p14="http://schemas.microsoft.com/office/powerpoint/2010/main" val="109329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4488" y="115888"/>
            <a:ext cx="2122487" cy="6189662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18238" cy="6189662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66DB7-6712-4C23-940E-A924BBB4FE0B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  <p:extLst>
      <p:ext uri="{BB962C8B-B14F-4D97-AF65-F5344CB8AC3E}">
        <p14:creationId xmlns:p14="http://schemas.microsoft.com/office/powerpoint/2010/main" val="615006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PN20\Desktop\video template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00" y="0"/>
            <a:ext cx="9152000" cy="6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68860"/>
            <a:ext cx="7772400" cy="1200134"/>
          </a:xfrm>
        </p:spPr>
        <p:txBody>
          <a:bodyPr>
            <a:normAutofit/>
          </a:bodyPr>
          <a:lstStyle>
            <a:lvl1pPr algn="ctr">
              <a:defRPr sz="4389" baseline="0">
                <a:solidFill>
                  <a:srgbClr val="E61C0E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13009"/>
            <a:ext cx="6400800" cy="5760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1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457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7001821" y="5288211"/>
            <a:ext cx="1845655" cy="601063"/>
          </a:xfrm>
        </p:spPr>
        <p:txBody>
          <a:bodyPr anchor="ctr"/>
          <a:lstStyle>
            <a:lvl1pPr marL="0" indent="0" algn="ctr">
              <a:buNone/>
              <a:defRPr sz="1988" b="0">
                <a:latin typeface="+mj-lt"/>
              </a:defRPr>
            </a:lvl1pPr>
          </a:lstStyle>
          <a:p>
            <a:pPr lvl="0"/>
            <a:r>
              <a:rPr lang="en-US" altLang="zh-TW" dirty="0" smtClean="0"/>
              <a:t>Presenter</a:t>
            </a:r>
            <a:endParaRPr lang="zh-TW" alt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4"/>
          </p:nvPr>
        </p:nvSpPr>
        <p:spPr>
          <a:xfrm>
            <a:off x="6957265" y="6429334"/>
            <a:ext cx="21336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766246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+mj-lt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+mn-lt"/>
                <a:ea typeface="+mn-ea"/>
              </a:defRPr>
            </a:lvl1pPr>
            <a:lvl2pPr marL="743074" indent="-285798">
              <a:spcBef>
                <a:spcPts val="450"/>
              </a:spcBef>
              <a:spcAft>
                <a:spcPts val="450"/>
              </a:spcAft>
              <a:buFont typeface="Calibri" pitchFamily="34" charset="0"/>
              <a:buChar char="-"/>
              <a:defRPr>
                <a:latin typeface="+mn-lt"/>
                <a:ea typeface="+mn-ea"/>
              </a:defRPr>
            </a:lvl2pPr>
            <a:lvl3pPr marL="1143190" indent="-228638">
              <a:spcBef>
                <a:spcPts val="450"/>
              </a:spcBef>
              <a:spcAft>
                <a:spcPts val="450"/>
              </a:spcAft>
              <a:buFont typeface="Wingdings" pitchFamily="2" charset="2"/>
              <a:buChar char="n"/>
              <a:defRPr>
                <a:latin typeface="+mn-lt"/>
                <a:ea typeface="+mn-ea"/>
              </a:defRPr>
            </a:lvl3pPr>
            <a:lvl4pPr marL="1714786" indent="-342957">
              <a:spcBef>
                <a:spcPts val="450"/>
              </a:spcBef>
              <a:spcAft>
                <a:spcPts val="450"/>
              </a:spcAft>
              <a:buSzPct val="50000"/>
              <a:buFont typeface="Wingdings" pitchFamily="2" charset="2"/>
              <a:buChar char="u"/>
              <a:defRPr>
                <a:latin typeface="+mn-lt"/>
                <a:ea typeface="+mn-ea"/>
              </a:defRPr>
            </a:lvl4pPr>
            <a:lvl5pPr marL="2057743" indent="-228638">
              <a:spcBef>
                <a:spcPts val="450"/>
              </a:spcBef>
              <a:spcAft>
                <a:spcPts val="450"/>
              </a:spcAft>
              <a:buFont typeface="Arial" pitchFamily="34" charset="0"/>
              <a:buChar char="»"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212612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846302"/>
          </a:xfrm>
        </p:spPr>
        <p:txBody>
          <a:bodyPr anchor="t"/>
          <a:lstStyle>
            <a:lvl1pPr algn="l">
              <a:defRPr sz="4014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253203"/>
            <a:ext cx="7772400" cy="593857"/>
          </a:xfrm>
        </p:spPr>
        <p:txBody>
          <a:bodyPr anchor="b"/>
          <a:lstStyle>
            <a:lvl1pPr marL="0" indent="0">
              <a:buNone/>
              <a:defRPr sz="198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552" indent="0">
              <a:buNone/>
              <a:defRPr sz="1613">
                <a:solidFill>
                  <a:schemeClr val="tx1">
                    <a:tint val="75000"/>
                  </a:schemeClr>
                </a:solidFill>
              </a:defRPr>
            </a:lvl3pPr>
            <a:lvl4pPr marL="1371828" indent="0">
              <a:buNone/>
              <a:defRPr sz="1388">
                <a:solidFill>
                  <a:schemeClr val="tx1">
                    <a:tint val="75000"/>
                  </a:schemeClr>
                </a:solidFill>
              </a:defRPr>
            </a:lvl4pPr>
            <a:lvl5pPr marL="1829105" indent="0">
              <a:buNone/>
              <a:defRPr sz="1388">
                <a:solidFill>
                  <a:schemeClr val="tx1">
                    <a:tint val="75000"/>
                  </a:schemeClr>
                </a:solidFill>
              </a:defRPr>
            </a:lvl5pPr>
            <a:lvl6pPr marL="2286381" indent="0">
              <a:buNone/>
              <a:defRPr sz="1388">
                <a:solidFill>
                  <a:schemeClr val="tx1">
                    <a:tint val="75000"/>
                  </a:schemeClr>
                </a:solidFill>
              </a:defRPr>
            </a:lvl6pPr>
            <a:lvl7pPr marL="2743657" indent="0">
              <a:buNone/>
              <a:defRPr sz="1388">
                <a:solidFill>
                  <a:schemeClr val="tx1">
                    <a:tint val="75000"/>
                  </a:schemeClr>
                </a:solidFill>
              </a:defRPr>
            </a:lvl7pPr>
            <a:lvl8pPr marL="3200933" indent="0">
              <a:buNone/>
              <a:defRPr sz="1388">
                <a:solidFill>
                  <a:schemeClr val="tx1">
                    <a:tint val="75000"/>
                  </a:schemeClr>
                </a:solidFill>
              </a:defRPr>
            </a:lvl8pPr>
            <a:lvl9pPr marL="3658210" indent="0">
              <a:buNone/>
              <a:defRPr sz="13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786240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04010"/>
            <a:ext cx="4038600" cy="4722154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76"/>
            </a:lvl1pPr>
            <a:lvl2pPr>
              <a:spcBef>
                <a:spcPts val="450"/>
              </a:spcBef>
              <a:spcAft>
                <a:spcPts val="450"/>
              </a:spcAft>
              <a:defRPr sz="2026"/>
            </a:lvl2pPr>
            <a:lvl3pPr>
              <a:spcBef>
                <a:spcPts val="450"/>
              </a:spcBef>
              <a:spcAft>
                <a:spcPts val="450"/>
              </a:spcAft>
              <a:defRPr sz="1650"/>
            </a:lvl3pPr>
            <a:lvl4pPr>
              <a:spcBef>
                <a:spcPts val="450"/>
              </a:spcBef>
              <a:spcAft>
                <a:spcPts val="450"/>
              </a:spcAft>
              <a:defRPr sz="1500"/>
            </a:lvl4pPr>
            <a:lvl5pPr>
              <a:spcBef>
                <a:spcPts val="450"/>
              </a:spcBef>
              <a:spcAft>
                <a:spcPts val="45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6510"/>
            <a:ext cx="4038600" cy="4699654"/>
          </a:xfrm>
        </p:spPr>
        <p:txBody>
          <a:bodyPr/>
          <a:lstStyle>
            <a:lvl1pPr>
              <a:defRPr sz="2476"/>
            </a:lvl1pPr>
            <a:lvl2pPr>
              <a:defRPr sz="2026"/>
            </a:lvl2pPr>
            <a:lvl3pPr>
              <a:defRPr sz="165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5390869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6510"/>
            <a:ext cx="4040188" cy="639762"/>
          </a:xfrm>
        </p:spPr>
        <p:txBody>
          <a:bodyPr anchor="ctr"/>
          <a:lstStyle>
            <a:lvl1pPr marL="0" indent="0">
              <a:buNone/>
              <a:defRPr sz="2401" b="1"/>
            </a:lvl1pPr>
            <a:lvl2pPr marL="457276" indent="0">
              <a:buNone/>
              <a:defRPr sz="1988" b="1"/>
            </a:lvl2pPr>
            <a:lvl3pPr marL="914552" indent="0">
              <a:buNone/>
              <a:defRPr sz="1800" b="1"/>
            </a:lvl3pPr>
            <a:lvl4pPr marL="1371828" indent="0">
              <a:buNone/>
              <a:defRPr sz="1613" b="1"/>
            </a:lvl4pPr>
            <a:lvl5pPr marL="1829105" indent="0">
              <a:buNone/>
              <a:defRPr sz="1613" b="1"/>
            </a:lvl5pPr>
            <a:lvl6pPr marL="2286381" indent="0">
              <a:buNone/>
              <a:defRPr sz="1613" b="1"/>
            </a:lvl6pPr>
            <a:lvl7pPr marL="2743657" indent="0">
              <a:buNone/>
              <a:defRPr sz="1613" b="1"/>
            </a:lvl7pPr>
            <a:lvl8pPr marL="3200933" indent="0">
              <a:buNone/>
              <a:defRPr sz="1613" b="1"/>
            </a:lvl8pPr>
            <a:lvl9pPr marL="3658210" indent="0">
              <a:buNone/>
              <a:defRPr sz="161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9007"/>
            <a:ext cx="4040188" cy="4137156"/>
          </a:xfrm>
        </p:spPr>
        <p:txBody>
          <a:bodyPr/>
          <a:lstStyle>
            <a:lvl1pPr>
              <a:defRPr sz="2026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336510"/>
            <a:ext cx="4041775" cy="639762"/>
          </a:xfrm>
        </p:spPr>
        <p:txBody>
          <a:bodyPr anchor="ctr"/>
          <a:lstStyle>
            <a:lvl1pPr marL="0" indent="0">
              <a:buNone/>
              <a:defRPr sz="2401" b="1"/>
            </a:lvl1pPr>
            <a:lvl2pPr marL="457276" indent="0">
              <a:buNone/>
              <a:defRPr sz="1988" b="1"/>
            </a:lvl2pPr>
            <a:lvl3pPr marL="914552" indent="0">
              <a:buNone/>
              <a:defRPr sz="1800" b="1"/>
            </a:lvl3pPr>
            <a:lvl4pPr marL="1371828" indent="0">
              <a:buNone/>
              <a:defRPr sz="1613" b="1"/>
            </a:lvl4pPr>
            <a:lvl5pPr marL="1829105" indent="0">
              <a:buNone/>
              <a:defRPr sz="1613" b="1"/>
            </a:lvl5pPr>
            <a:lvl6pPr marL="2286381" indent="0">
              <a:buNone/>
              <a:defRPr sz="1613" b="1"/>
            </a:lvl6pPr>
            <a:lvl7pPr marL="2743657" indent="0">
              <a:buNone/>
              <a:defRPr sz="1613" b="1"/>
            </a:lvl7pPr>
            <a:lvl8pPr marL="3200933" indent="0">
              <a:buNone/>
              <a:defRPr sz="1613" b="1"/>
            </a:lvl8pPr>
            <a:lvl9pPr marL="3658210" indent="0">
              <a:buNone/>
              <a:defRPr sz="161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989007"/>
            <a:ext cx="4041775" cy="4137156"/>
          </a:xfrm>
        </p:spPr>
        <p:txBody>
          <a:bodyPr/>
          <a:lstStyle>
            <a:lvl1pPr>
              <a:defRPr sz="2026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140748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5295905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03286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1988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188"/>
            </a:lvl1pPr>
            <a:lvl2pPr>
              <a:defRPr sz="2813"/>
            </a:lvl2pPr>
            <a:lvl3pPr>
              <a:defRPr sz="2401"/>
            </a:lvl3pPr>
            <a:lvl4pPr>
              <a:defRPr sz="1988"/>
            </a:lvl4pPr>
            <a:lvl5pPr>
              <a:defRPr sz="1988"/>
            </a:lvl5pPr>
            <a:lvl6pPr>
              <a:defRPr sz="1988"/>
            </a:lvl6pPr>
            <a:lvl7pPr>
              <a:defRPr sz="1988"/>
            </a:lvl7pPr>
            <a:lvl8pPr>
              <a:defRPr sz="1988"/>
            </a:lvl8pPr>
            <a:lvl9pPr>
              <a:defRPr sz="198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388"/>
            </a:lvl1pPr>
            <a:lvl2pPr marL="457276" indent="0">
              <a:buNone/>
              <a:defRPr sz="1200"/>
            </a:lvl2pPr>
            <a:lvl3pPr marL="914552" indent="0">
              <a:buNone/>
              <a:defRPr sz="1013"/>
            </a:lvl3pPr>
            <a:lvl4pPr marL="1371828" indent="0">
              <a:buNone/>
              <a:defRPr sz="900"/>
            </a:lvl4pPr>
            <a:lvl5pPr marL="1829105" indent="0">
              <a:buNone/>
              <a:defRPr sz="900"/>
            </a:lvl5pPr>
            <a:lvl6pPr marL="2286381" indent="0">
              <a:buNone/>
              <a:defRPr sz="900"/>
            </a:lvl6pPr>
            <a:lvl7pPr marL="2743657" indent="0">
              <a:buNone/>
              <a:defRPr sz="900"/>
            </a:lvl7pPr>
            <a:lvl8pPr marL="3200933" indent="0">
              <a:buNone/>
              <a:defRPr sz="900"/>
            </a:lvl8pPr>
            <a:lvl9pPr marL="365821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443178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A1F56-F0B2-433B-9935-0597DCE98E11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  <p:extLst>
      <p:ext uri="{BB962C8B-B14F-4D97-AF65-F5344CB8AC3E}">
        <p14:creationId xmlns:p14="http://schemas.microsoft.com/office/powerpoint/2010/main" val="3432917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1988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188"/>
            </a:lvl1pPr>
            <a:lvl2pPr marL="457276" indent="0">
              <a:buNone/>
              <a:defRPr sz="2813"/>
            </a:lvl2pPr>
            <a:lvl3pPr marL="914552" indent="0">
              <a:buNone/>
              <a:defRPr sz="2401"/>
            </a:lvl3pPr>
            <a:lvl4pPr marL="1371828" indent="0">
              <a:buNone/>
              <a:defRPr sz="1988"/>
            </a:lvl4pPr>
            <a:lvl5pPr marL="1829105" indent="0">
              <a:buNone/>
              <a:defRPr sz="1988"/>
            </a:lvl5pPr>
            <a:lvl6pPr marL="2286381" indent="0">
              <a:buNone/>
              <a:defRPr sz="1988"/>
            </a:lvl6pPr>
            <a:lvl7pPr marL="2743657" indent="0">
              <a:buNone/>
              <a:defRPr sz="1988"/>
            </a:lvl7pPr>
            <a:lvl8pPr marL="3200933" indent="0">
              <a:buNone/>
              <a:defRPr sz="1988"/>
            </a:lvl8pPr>
            <a:lvl9pPr marL="3658210" indent="0">
              <a:buNone/>
              <a:defRPr sz="1988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388"/>
            </a:lvl1pPr>
            <a:lvl2pPr marL="457276" indent="0">
              <a:buNone/>
              <a:defRPr sz="1200"/>
            </a:lvl2pPr>
            <a:lvl3pPr marL="914552" indent="0">
              <a:buNone/>
              <a:defRPr sz="1013"/>
            </a:lvl3pPr>
            <a:lvl4pPr marL="1371828" indent="0">
              <a:buNone/>
              <a:defRPr sz="900"/>
            </a:lvl4pPr>
            <a:lvl5pPr marL="1829105" indent="0">
              <a:buNone/>
              <a:defRPr sz="900"/>
            </a:lvl5pPr>
            <a:lvl6pPr marL="2286381" indent="0">
              <a:buNone/>
              <a:defRPr sz="900"/>
            </a:lvl6pPr>
            <a:lvl7pPr marL="2743657" indent="0">
              <a:buNone/>
              <a:defRPr sz="900"/>
            </a:lvl7pPr>
            <a:lvl8pPr marL="3200933" indent="0">
              <a:buNone/>
              <a:defRPr sz="900"/>
            </a:lvl8pPr>
            <a:lvl9pPr marL="365821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286501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6732079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5080" y="740701"/>
            <a:ext cx="2057400" cy="538546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40701"/>
            <a:ext cx="6275040" cy="538546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6662478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966223" y="1369494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2757196" y="1369494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sz="1013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1_Portfolio One</a:t>
            </a:r>
            <a:endParaRPr lang="en-US" noProof="0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548169" y="1374662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339142" y="1379756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66223" y="3779714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757196" y="3779714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548169" y="3769451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339142" y="3769451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6"/>
          </a:xfrm>
        </p:spPr>
        <p:txBody>
          <a:bodyPr/>
          <a:lstStyle>
            <a:lvl1pPr algn="l">
              <a:defRPr>
                <a:latin typeface="+mj-lt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3635375" y="6356352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847515" y="6345367"/>
            <a:ext cx="360000" cy="384000"/>
          </a:xfrm>
          <a:prstGeom prst="rect">
            <a:avLst/>
          </a:prstGeom>
          <a:noFill/>
        </p:spPr>
        <p:txBody>
          <a:bodyPr vert="horz" lIns="91449" tIns="45724" rIns="91449" bIns="45724" rtlCol="0" anchor="ctr"/>
          <a:lstStyle>
            <a:defPPr>
              <a:defRPr lang="zh-TW"/>
            </a:defPPr>
            <a:lvl1pPr marL="0" algn="ctr" defTabSz="2438156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2700" kern="1200" baseline="0">
                <a:solidFill>
                  <a:schemeClr val="bg1"/>
                </a:solidFill>
                <a:latin typeface="+mj-lt"/>
                <a:ea typeface="微軟正黑體" pitchFamily="34" charset="-120"/>
                <a:cs typeface="+mn-cs"/>
              </a:defRPr>
            </a:lvl1pPr>
            <a:lvl2pPr marL="1219078" algn="l" defTabSz="2438156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156" algn="l" defTabSz="2438156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234" algn="l" defTabSz="2438156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6312" algn="l" defTabSz="2438156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5390" algn="l" defTabSz="2438156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4468" algn="l" defTabSz="2438156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3547" algn="l" defTabSz="2438156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2625" algn="l" defTabSz="2438156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EB7582-B936-4088-88A1-E2BC798E6FBA}" type="slidenum">
              <a:rPr lang="zh-TW" altLang="en-US" sz="1013" smtClean="0"/>
              <a:pPr/>
              <a:t>‹#›</a:t>
            </a:fld>
            <a:endParaRPr lang="zh-TW" altLang="en-US" sz="1013" dirty="0"/>
          </a:p>
        </p:txBody>
      </p:sp>
    </p:spTree>
    <p:extLst>
      <p:ext uri="{BB962C8B-B14F-4D97-AF65-F5344CB8AC3E}">
        <p14:creationId xmlns:p14="http://schemas.microsoft.com/office/powerpoint/2010/main" val="401330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00"/>
                            </p:stCondLst>
                            <p:childTnLst>
                              <p:par>
                                <p:cTn id="4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6" grpId="0"/>
      <p:bldP spid="27" grpId="0"/>
      <p:bldP spid="28" grpId="0"/>
      <p:bldP spid="29" grpId="0"/>
      <p:bldP spid="30" grpId="0"/>
    </p:bldLst>
  </p:timing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7515" y="6345367"/>
            <a:ext cx="360000" cy="384000"/>
          </a:xfrm>
          <a:prstGeom prst="rect">
            <a:avLst/>
          </a:prstGeom>
          <a:noFill/>
        </p:spPr>
        <p:txBody>
          <a:bodyPr vert="horz" lIns="243816" tIns="121908" rIns="243816" bIns="12190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13" baseline="0">
                <a:solidFill>
                  <a:schemeClr val="bg1"/>
                </a:solidFill>
                <a:latin typeface="+mj-lt"/>
                <a:ea typeface="微軟正黑體" pitchFamily="34" charset="-120"/>
              </a:defRPr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7792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59D3E-AF20-40DC-B786-6586304CF986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  <p:extLst>
      <p:ext uri="{BB962C8B-B14F-4D97-AF65-F5344CB8AC3E}">
        <p14:creationId xmlns:p14="http://schemas.microsoft.com/office/powerpoint/2010/main" val="249691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484313"/>
            <a:ext cx="4170363" cy="482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170362" cy="482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490BB-B69B-4FD1-8B67-FB338C4EE33F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  <p:extLst>
      <p:ext uri="{BB962C8B-B14F-4D97-AF65-F5344CB8AC3E}">
        <p14:creationId xmlns:p14="http://schemas.microsoft.com/office/powerpoint/2010/main" val="10262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38BCE-9DA2-4FB4-81FD-17AC01561C98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  <p:extLst>
      <p:ext uri="{BB962C8B-B14F-4D97-AF65-F5344CB8AC3E}">
        <p14:creationId xmlns:p14="http://schemas.microsoft.com/office/powerpoint/2010/main" val="165708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2AD1F-26F9-4C91-889B-3673FEEF25F2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  <p:extLst>
      <p:ext uri="{BB962C8B-B14F-4D97-AF65-F5344CB8AC3E}">
        <p14:creationId xmlns:p14="http://schemas.microsoft.com/office/powerpoint/2010/main" val="74683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A8B51-242D-4E07-9C67-B03371C71DFB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  <p:extLst>
      <p:ext uri="{BB962C8B-B14F-4D97-AF65-F5344CB8AC3E}">
        <p14:creationId xmlns:p14="http://schemas.microsoft.com/office/powerpoint/2010/main" val="124430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9DAC7-ADBA-4448-AB99-2B81019DB19D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  <p:extLst>
      <p:ext uri="{BB962C8B-B14F-4D97-AF65-F5344CB8AC3E}">
        <p14:creationId xmlns:p14="http://schemas.microsoft.com/office/powerpoint/2010/main" val="386754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5A7A2-5886-4C1C-8A0B-7FF319C62CE2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  <p:extLst>
      <p:ext uri="{BB962C8B-B14F-4D97-AF65-F5344CB8AC3E}">
        <p14:creationId xmlns:p14="http://schemas.microsoft.com/office/powerpoint/2010/main" val="252219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850" y="134938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64646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>
              <a:lnSpc>
                <a:spcPct val="80000"/>
              </a:lnSpc>
              <a:buSzPct val="75000"/>
              <a:defRPr/>
            </a:pPr>
            <a:r>
              <a:rPr lang="en-US" sz="3600" b="1" smtClean="0">
                <a:solidFill>
                  <a:srgbClr val="FFFFFF"/>
                </a:solidFill>
                <a:latin typeface="Calibri" pitchFamily="34" charset="0"/>
                <a:ea typeface="新細明體" charset="-120"/>
              </a:rPr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5888"/>
            <a:ext cx="8493125" cy="111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請按一下滑鼠，編輯標題文的格式。</a:t>
            </a: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84313"/>
            <a:ext cx="8493125" cy="482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請按滑鼠，編輯大綱文字格式。</a:t>
            </a:r>
          </a:p>
          <a:p>
            <a:pPr lvl="1"/>
            <a:r>
              <a:rPr lang="zh-TW" altLang="en-GB" smtClean="0"/>
              <a:t>第二個大綱層次</a:t>
            </a:r>
          </a:p>
          <a:p>
            <a:pPr lvl="2"/>
            <a:r>
              <a:rPr lang="zh-TW" altLang="en-GB" smtClean="0"/>
              <a:t>第三個大綱層次</a:t>
            </a:r>
          </a:p>
          <a:p>
            <a:pPr lvl="3"/>
            <a:r>
              <a:rPr lang="zh-TW" altLang="en-GB" smtClean="0"/>
              <a:t>第四個大綱層次</a:t>
            </a:r>
          </a:p>
          <a:p>
            <a:pPr lvl="4"/>
            <a:r>
              <a:rPr lang="zh-TW" altLang="en-GB" smtClean="0"/>
              <a:t>第五個大綱層次</a:t>
            </a:r>
          </a:p>
          <a:p>
            <a:pPr lvl="4"/>
            <a:r>
              <a:rPr lang="zh-TW" altLang="en-GB" smtClean="0"/>
              <a:t>第六個大綱層次</a:t>
            </a:r>
          </a:p>
          <a:p>
            <a:pPr lvl="4"/>
            <a:r>
              <a:rPr lang="zh-TW" altLang="en-GB" smtClean="0"/>
              <a:t>第七個大綱層次</a:t>
            </a:r>
          </a:p>
          <a:p>
            <a:pPr lvl="4"/>
            <a:r>
              <a:rPr lang="zh-TW" altLang="en-GB" smtClean="0"/>
              <a:t>第八個大綱層次</a:t>
            </a:r>
          </a:p>
          <a:p>
            <a:pPr lvl="4"/>
            <a:r>
              <a:rPr lang="zh-TW" altLang="en-GB" smtClean="0"/>
              <a:t>第九個大綱層次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23850" y="63817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80000"/>
              </a:lnSpc>
              <a:buClrTx/>
              <a:buSzPct val="75000"/>
              <a:buFontTx/>
              <a:buNone/>
              <a:tabLst>
                <a:tab pos="723900" algn="l"/>
                <a:tab pos="1447800" algn="l"/>
              </a:tabLst>
              <a:defRPr sz="2400">
                <a:solidFill>
                  <a:srgbClr val="7F7F7F"/>
                </a:solidFill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r>
              <a:rPr lang="zh-TW"/>
              <a:t>104/5/18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532188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80000"/>
              </a:lnSpc>
              <a:buSzPct val="75000"/>
              <a:tabLst>
                <a:tab pos="723900" algn="l"/>
                <a:tab pos="1447800" algn="l"/>
              </a:tabLst>
              <a:defRPr sz="2400" smtClean="0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D8200B3-1BC4-4D1F-831E-89EA58EA9FF3}" type="slidenum">
              <a:rPr lang="en-US" altLang="zh-TW"/>
              <a:pPr>
                <a:defRPr/>
              </a:pPr>
              <a:t>‹#›</a:t>
            </a:fld>
            <a:r>
              <a:rPr lang="zh-TW" altLang="zh-TW"/>
              <a:t>编号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FFFFFF"/>
          </a:solidFill>
          <a:latin typeface="Calibri" pitchFamily="34" charset="0"/>
          <a:ea typeface="標楷體" pitchFamily="65" charset="-12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FFFFFF"/>
          </a:solidFill>
          <a:latin typeface="Calibri" pitchFamily="34" charset="0"/>
          <a:ea typeface="標楷體" pitchFamily="65" charset="-12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FFFFFF"/>
          </a:solidFill>
          <a:latin typeface="Calibri" pitchFamily="34" charset="0"/>
          <a:ea typeface="標楷體" pitchFamily="65" charset="-12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FFFFFF"/>
          </a:solidFill>
          <a:latin typeface="Calibri" pitchFamily="34" charset="0"/>
          <a:ea typeface="標楷體" pitchFamily="65" charset="-12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FFFFFF"/>
          </a:solidFill>
          <a:latin typeface="Calibri" pitchFamily="34" charset="0"/>
          <a:ea typeface="標楷體" pitchFamily="65" charset="-12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FFFFFF"/>
          </a:solidFill>
          <a:latin typeface="Calibri" pitchFamily="34" charset="0"/>
          <a:ea typeface="標楷體" pitchFamily="65" charset="-12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FFFFFF"/>
          </a:solidFill>
          <a:latin typeface="Calibri" pitchFamily="34" charset="0"/>
          <a:ea typeface="標楷體" pitchFamily="65" charset="-12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FFFFFF"/>
          </a:solidFill>
          <a:latin typeface="Calibri" pitchFamily="34" charset="0"/>
          <a:ea typeface="標楷體" pitchFamily="65" charset="-120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95074" y="6372890"/>
            <a:ext cx="267436" cy="356477"/>
          </a:xfrm>
          <a:prstGeom prst="rect">
            <a:avLst/>
          </a:prstGeom>
          <a:solidFill>
            <a:srgbClr val="FCB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93" tIns="17146" rIns="34293" bIns="17146" rtlCol="0" anchor="ctr"/>
          <a:lstStyle/>
          <a:p>
            <a:pPr algn="ctr"/>
            <a:endParaRPr lang="en-US" sz="45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85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43816" tIns="121908" rIns="243816" bIns="1219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16766"/>
            <a:ext cx="8229600" cy="480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43816" tIns="121908" rIns="243816" bIns="1219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243816" tIns="121908" rIns="243816" bIns="12190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smtClean="0"/>
              <a:t>104/5/18</a:t>
            </a:r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7515" y="6345367"/>
            <a:ext cx="360000" cy="384000"/>
          </a:xfrm>
          <a:prstGeom prst="rect">
            <a:avLst/>
          </a:prstGeom>
          <a:noFill/>
        </p:spPr>
        <p:txBody>
          <a:bodyPr vert="horz" lIns="243816" tIns="121908" rIns="243816" bIns="12190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13" baseline="0">
                <a:solidFill>
                  <a:schemeClr val="bg1"/>
                </a:solidFill>
                <a:latin typeface="+mj-lt"/>
                <a:ea typeface="微軟正黑體" pitchFamily="34" charset="-120"/>
              </a:defRPr>
            </a:lvl1pPr>
          </a:lstStyle>
          <a:p>
            <a:pPr>
              <a:defRPr/>
            </a:pPr>
            <a:fld id="{F4EB61AF-F647-4095-9C2F-0B2443EEDA75}" type="slidenum">
              <a:rPr lang="en-US" altLang="zh-TW" smtClean="0"/>
              <a:pPr>
                <a:defRPr/>
              </a:pPr>
              <a:t>‹#›</a:t>
            </a:fld>
            <a:r>
              <a:rPr lang="zh-TW" altLang="zh-TW" smtClean="0"/>
              <a:t>编号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3996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13" b="1" kern="1200" baseline="0">
          <a:solidFill>
            <a:srgbClr val="D00600"/>
          </a:solidFill>
          <a:latin typeface="+mj-lt"/>
          <a:ea typeface="微軟正黑體" pitchFamily="34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1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1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1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1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76" algn="ctr" rtl="0" eaLnBrk="1" fontAlgn="base" hangingPunct="1">
        <a:spcBef>
          <a:spcPct val="0"/>
        </a:spcBef>
        <a:spcAft>
          <a:spcPct val="0"/>
        </a:spcAft>
        <a:defRPr sz="3601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552" algn="ctr" rtl="0" eaLnBrk="1" fontAlgn="base" hangingPunct="1">
        <a:spcBef>
          <a:spcPct val="0"/>
        </a:spcBef>
        <a:spcAft>
          <a:spcPct val="0"/>
        </a:spcAft>
        <a:defRPr sz="3601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828" algn="ctr" rtl="0" eaLnBrk="1" fontAlgn="base" hangingPunct="1">
        <a:spcBef>
          <a:spcPct val="0"/>
        </a:spcBef>
        <a:spcAft>
          <a:spcPct val="0"/>
        </a:spcAft>
        <a:defRPr sz="3601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9105" algn="ctr" rtl="0" eaLnBrk="1" fontAlgn="base" hangingPunct="1">
        <a:spcBef>
          <a:spcPct val="0"/>
        </a:spcBef>
        <a:spcAft>
          <a:spcPct val="0"/>
        </a:spcAft>
        <a:defRPr sz="3601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57" indent="-342957" algn="l" rtl="0" eaLnBrk="1" fontAlgn="base" hangingPunct="1">
        <a:spcBef>
          <a:spcPts val="450"/>
        </a:spcBef>
        <a:spcAft>
          <a:spcPts val="450"/>
        </a:spcAft>
        <a:buClr>
          <a:srgbClr val="D00600"/>
        </a:buClr>
        <a:buSzPct val="120000"/>
        <a:buFont typeface="Arial" charset="0"/>
        <a:buChar char="•"/>
        <a:defRPr sz="2401" b="1" kern="1200" baseline="0">
          <a:solidFill>
            <a:schemeClr val="tx1"/>
          </a:solidFill>
          <a:latin typeface="+mn-lt"/>
          <a:ea typeface="微軟正黑體" pitchFamily="34" charset="-120"/>
          <a:cs typeface="Arial" pitchFamily="34" charset="0"/>
        </a:defRPr>
      </a:lvl1pPr>
      <a:lvl2pPr marL="743074" indent="-285798" algn="l" rtl="0" eaLnBrk="1" fontAlgn="base" hangingPunct="1">
        <a:spcBef>
          <a:spcPts val="450"/>
        </a:spcBef>
        <a:spcAft>
          <a:spcPts val="450"/>
        </a:spcAft>
        <a:buClr>
          <a:srgbClr val="D00600"/>
        </a:buClr>
        <a:buSzPct val="150000"/>
        <a:buFont typeface="Calibri" pitchFamily="34" charset="0"/>
        <a:buChar char="-"/>
        <a:defRPr sz="1988" kern="1200" baseline="0">
          <a:solidFill>
            <a:schemeClr val="tx1"/>
          </a:solidFill>
          <a:latin typeface="+mn-lt"/>
          <a:ea typeface="微軟正黑體" pitchFamily="34" charset="-120"/>
          <a:cs typeface="Arial" pitchFamily="34" charset="0"/>
        </a:defRPr>
      </a:lvl2pPr>
      <a:lvl3pPr marL="1143190" indent="-228638" algn="l" rtl="0" eaLnBrk="1" fontAlgn="base" hangingPunct="1">
        <a:spcBef>
          <a:spcPts val="450"/>
        </a:spcBef>
        <a:spcAft>
          <a:spcPts val="450"/>
        </a:spcAft>
        <a:buClr>
          <a:srgbClr val="D00600"/>
        </a:buClr>
        <a:buSzPct val="50000"/>
        <a:buFont typeface="Wingdings" pitchFamily="2" charset="2"/>
        <a:buChar char="u"/>
        <a:defRPr sz="1800" kern="1200" baseline="0">
          <a:solidFill>
            <a:schemeClr val="tx1"/>
          </a:solidFill>
          <a:latin typeface="+mn-lt"/>
          <a:ea typeface="微軟正黑體" pitchFamily="34" charset="-120"/>
          <a:cs typeface="Arial" pitchFamily="34" charset="0"/>
        </a:defRPr>
      </a:lvl3pPr>
      <a:lvl4pPr marL="1600467" indent="-228638" algn="l" rtl="0" eaLnBrk="1" fontAlgn="base" hangingPunct="1">
        <a:spcBef>
          <a:spcPts val="450"/>
        </a:spcBef>
        <a:spcAft>
          <a:spcPts val="450"/>
        </a:spcAft>
        <a:buClr>
          <a:srgbClr val="D00600"/>
        </a:buClr>
        <a:buSzPct val="60000"/>
        <a:buFont typeface="Wingdings" pitchFamily="2" charset="2"/>
        <a:buChar char="n"/>
        <a:defRPr sz="1613" kern="1200" baseline="0">
          <a:solidFill>
            <a:schemeClr val="tx1"/>
          </a:solidFill>
          <a:latin typeface="+mn-lt"/>
          <a:ea typeface="微軟正黑體" pitchFamily="34" charset="-120"/>
          <a:cs typeface="Arial" pitchFamily="34" charset="0"/>
        </a:defRPr>
      </a:lvl4pPr>
      <a:lvl5pPr marL="2057743" indent="-228638" algn="l" rtl="0" eaLnBrk="1" fontAlgn="base" hangingPunct="1">
        <a:spcBef>
          <a:spcPts val="450"/>
        </a:spcBef>
        <a:spcAft>
          <a:spcPts val="450"/>
        </a:spcAft>
        <a:buClr>
          <a:srgbClr val="D00600"/>
        </a:buClr>
        <a:buFont typeface="Arial" charset="0"/>
        <a:buChar char="»"/>
        <a:defRPr sz="1388" kern="1200" baseline="0">
          <a:solidFill>
            <a:schemeClr val="tx1"/>
          </a:solidFill>
          <a:latin typeface="+mn-lt"/>
          <a:ea typeface="微軟正黑體" pitchFamily="34" charset="-120"/>
          <a:cs typeface="Arial" pitchFamily="34" charset="0"/>
        </a:defRPr>
      </a:lvl5pPr>
      <a:lvl6pPr marL="2515019" indent="-228638" algn="l" defTabSz="914552" rtl="0" eaLnBrk="1" latinLnBrk="0" hangingPunct="1">
        <a:spcBef>
          <a:spcPct val="20000"/>
        </a:spcBef>
        <a:buFont typeface="Arial" pitchFamily="34" charset="0"/>
        <a:buChar char="•"/>
        <a:defRPr sz="1988" kern="1200">
          <a:solidFill>
            <a:schemeClr val="tx1"/>
          </a:solidFill>
          <a:latin typeface="+mn-lt"/>
          <a:ea typeface="+mn-ea"/>
          <a:cs typeface="+mn-cs"/>
        </a:defRPr>
      </a:lvl6pPr>
      <a:lvl7pPr marL="2972295" indent="-228638" algn="l" defTabSz="914552" rtl="0" eaLnBrk="1" latinLnBrk="0" hangingPunct="1">
        <a:spcBef>
          <a:spcPct val="20000"/>
        </a:spcBef>
        <a:buFont typeface="Arial" pitchFamily="34" charset="0"/>
        <a:buChar char="•"/>
        <a:defRPr sz="1988" kern="1200">
          <a:solidFill>
            <a:schemeClr val="tx1"/>
          </a:solidFill>
          <a:latin typeface="+mn-lt"/>
          <a:ea typeface="+mn-ea"/>
          <a:cs typeface="+mn-cs"/>
        </a:defRPr>
      </a:lvl7pPr>
      <a:lvl8pPr marL="3429572" indent="-228638" algn="l" defTabSz="914552" rtl="0" eaLnBrk="1" latinLnBrk="0" hangingPunct="1">
        <a:spcBef>
          <a:spcPct val="20000"/>
        </a:spcBef>
        <a:buFont typeface="Arial" pitchFamily="34" charset="0"/>
        <a:buChar char="•"/>
        <a:defRPr sz="1988" kern="1200">
          <a:solidFill>
            <a:schemeClr val="tx1"/>
          </a:solidFill>
          <a:latin typeface="+mn-lt"/>
          <a:ea typeface="+mn-ea"/>
          <a:cs typeface="+mn-cs"/>
        </a:defRPr>
      </a:lvl8pPr>
      <a:lvl9pPr marL="3886848" indent="-228638" algn="l" defTabSz="914552" rtl="0" eaLnBrk="1" latinLnBrk="0" hangingPunct="1">
        <a:spcBef>
          <a:spcPct val="20000"/>
        </a:spcBef>
        <a:buFont typeface="Arial" pitchFamily="34" charset="0"/>
        <a:buChar char="•"/>
        <a:defRPr sz="19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5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76" algn="l" defTabSz="9145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52" algn="l" defTabSz="9145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28" algn="l" defTabSz="9145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05" algn="l" defTabSz="9145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81" algn="l" defTabSz="9145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657" algn="l" defTabSz="9145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933" algn="l" defTabSz="9145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10" algn="l" defTabSz="9145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j-lt"/>
              </a:rPr>
              <a:t>NuMaker</a:t>
            </a:r>
            <a:r>
              <a:rPr lang="en-US" altLang="zh-TW" dirty="0" smtClean="0">
                <a:latin typeface="+mj-lt"/>
              </a:rPr>
              <a:t> Brick</a:t>
            </a:r>
            <a:endParaRPr lang="zh-TW" altLang="en-US" dirty="0">
              <a:latin typeface="+mj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Chris</a:t>
            </a:r>
            <a:r>
              <a:rPr lang="zh-TW" altLang="en-US" dirty="0" smtClean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Hsieh</a:t>
            </a:r>
            <a:endParaRPr lang="zh-TW" altLang="en-US" dirty="0">
              <a:latin typeface="+mn-lt"/>
            </a:endParaRPr>
          </a:p>
        </p:txBody>
      </p:sp>
      <p:sp>
        <p:nvSpPr>
          <p:cNvPr id="5" name="Text Placeholder 8"/>
          <p:cNvSpPr txBox="1">
            <a:spLocks/>
          </p:cNvSpPr>
          <p:nvPr/>
        </p:nvSpPr>
        <p:spPr bwMode="auto">
          <a:xfrm>
            <a:off x="0" y="5550613"/>
            <a:ext cx="1845655" cy="4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9" tIns="45724" rIns="91449" bIns="45724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1200"/>
              </a:spcBef>
              <a:spcAft>
                <a:spcPts val="1200"/>
              </a:spcAft>
              <a:buClr>
                <a:srgbClr val="D00600"/>
              </a:buClr>
              <a:buSzPct val="120000"/>
              <a:buFont typeface="Arial" charset="0"/>
              <a:buNone/>
              <a:defRPr sz="5300" b="0" kern="1200" baseline="0">
                <a:solidFill>
                  <a:schemeClr val="tx1"/>
                </a:solidFill>
                <a:latin typeface="+mj-lt"/>
                <a:ea typeface="微軟正黑體" pitchFamily="34" charset="-120"/>
                <a:cs typeface="Arial" pitchFamily="34" charset="0"/>
              </a:defRPr>
            </a:lvl1pPr>
            <a:lvl2pPr marL="1981002" indent="-761924" algn="l" rtl="0" eaLnBrk="1" fontAlgn="base" hangingPunct="1">
              <a:spcBef>
                <a:spcPts val="1200"/>
              </a:spcBef>
              <a:spcAft>
                <a:spcPts val="1200"/>
              </a:spcAft>
              <a:buClr>
                <a:srgbClr val="D00600"/>
              </a:buClr>
              <a:buSzPct val="150000"/>
              <a:buFont typeface="Calibri" pitchFamily="34" charset="0"/>
              <a:buChar char="-"/>
              <a:defRPr sz="5300" kern="1200" baseline="0">
                <a:solidFill>
                  <a:schemeClr val="tx1"/>
                </a:solidFill>
                <a:latin typeface="+mn-lt"/>
                <a:ea typeface="微軟正黑體" pitchFamily="34" charset="-120"/>
                <a:cs typeface="Arial" pitchFamily="34" charset="0"/>
              </a:defRPr>
            </a:lvl2pPr>
            <a:lvl3pPr marL="3047695" indent="-609539" algn="l" rtl="0" eaLnBrk="1" fontAlgn="base" hangingPunct="1">
              <a:spcBef>
                <a:spcPts val="1200"/>
              </a:spcBef>
              <a:spcAft>
                <a:spcPts val="1200"/>
              </a:spcAft>
              <a:buClr>
                <a:srgbClr val="D00600"/>
              </a:buClr>
              <a:buSzPct val="50000"/>
              <a:buFont typeface="Wingdings" pitchFamily="2" charset="2"/>
              <a:buChar char="u"/>
              <a:defRPr sz="4800" kern="1200" baseline="0">
                <a:solidFill>
                  <a:schemeClr val="tx1"/>
                </a:solidFill>
                <a:latin typeface="+mn-lt"/>
                <a:ea typeface="微軟正黑體" pitchFamily="34" charset="-120"/>
                <a:cs typeface="Arial" pitchFamily="34" charset="0"/>
              </a:defRPr>
            </a:lvl3pPr>
            <a:lvl4pPr marL="4266773" indent="-609539" algn="l" rtl="0" eaLnBrk="1" fontAlgn="base" hangingPunct="1">
              <a:spcBef>
                <a:spcPts val="1200"/>
              </a:spcBef>
              <a:spcAft>
                <a:spcPts val="1200"/>
              </a:spcAft>
              <a:buClr>
                <a:srgbClr val="D00600"/>
              </a:buClr>
              <a:buSzPct val="60000"/>
              <a:buFont typeface="Wingdings" pitchFamily="2" charset="2"/>
              <a:buChar char="n"/>
              <a:defRPr sz="4300" kern="1200" baseline="0">
                <a:solidFill>
                  <a:schemeClr val="tx1"/>
                </a:solidFill>
                <a:latin typeface="+mn-lt"/>
                <a:ea typeface="微軟正黑體" pitchFamily="34" charset="-120"/>
                <a:cs typeface="Arial" pitchFamily="34" charset="0"/>
              </a:defRPr>
            </a:lvl4pPr>
            <a:lvl5pPr marL="5485851" indent="-609539" algn="l" rtl="0" eaLnBrk="1" fontAlgn="base" hangingPunct="1">
              <a:spcBef>
                <a:spcPts val="1200"/>
              </a:spcBef>
              <a:spcAft>
                <a:spcPts val="1200"/>
              </a:spcAft>
              <a:buClr>
                <a:srgbClr val="D00600"/>
              </a:buClr>
              <a:buFont typeface="Arial" charset="0"/>
              <a:buChar char="»"/>
              <a:defRPr sz="3700" kern="1200" baseline="0">
                <a:solidFill>
                  <a:schemeClr val="tx1"/>
                </a:solidFill>
                <a:latin typeface="+mn-lt"/>
                <a:ea typeface="微軟正黑體" pitchFamily="34" charset="-120"/>
                <a:cs typeface="Arial" pitchFamily="34" charset="0"/>
              </a:defRPr>
            </a:lvl5pPr>
            <a:lvl6pPr marL="6704929" indent="-609539" algn="l" defTabSz="24381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008" indent="-609539" algn="l" defTabSz="24381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3086" indent="-609539" algn="l" defTabSz="24381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2164" indent="-609539" algn="l" defTabSz="24381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91"/>
            <a:r>
              <a:rPr lang="en-US" altLang="zh-TW" sz="1988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June 2016</a:t>
            </a:r>
            <a:endParaRPr lang="zh-TW" altLang="en-US" sz="1988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394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使用說明 </a:t>
            </a:r>
            <a:r>
              <a:rPr lang="en-US" altLang="zh-TW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- </a:t>
            </a: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手機</a:t>
            </a:r>
            <a:r>
              <a:rPr lang="en-US" altLang="zh-TW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APP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10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模組操作</a:t>
            </a:r>
            <a:endParaRPr lang="zh-TW" altLang="en-US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139627"/>
            <a:ext cx="2900921" cy="515719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665788" y="4725145"/>
            <a:ext cx="778420" cy="36004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665788" y="5509248"/>
            <a:ext cx="778420" cy="36004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644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使用說明 </a:t>
            </a:r>
            <a:r>
              <a:rPr lang="en-US" altLang="zh-TW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- </a:t>
            </a: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手機</a:t>
            </a:r>
            <a:r>
              <a:rPr lang="en-US" altLang="zh-TW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APP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11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marL="573088" lvl="1" indent="-571500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裝置連接</a:t>
            </a: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zh-TW" altLang="en-US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880585"/>
            <a:ext cx="3166467" cy="56292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40152" y="1822926"/>
            <a:ext cx="1512168" cy="275820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665788" y="5609198"/>
            <a:ext cx="922436" cy="41208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89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系統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介紹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12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資料庫圖表 1"/>
          <p:cNvGraphicFramePr/>
          <p:nvPr/>
        </p:nvGraphicFramePr>
        <p:xfrm>
          <a:off x="1550988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966375" y="5773127"/>
            <a:ext cx="3265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 err="1" smtClean="0">
                <a:solidFill>
                  <a:srgbClr val="000000"/>
                </a:solidFill>
              </a:rPr>
              <a:t>NuMaker</a:t>
            </a:r>
            <a:r>
              <a:rPr lang="en-US" altLang="zh-TW" sz="2200" b="1" dirty="0" smtClean="0">
                <a:solidFill>
                  <a:srgbClr val="000000"/>
                </a:solidFill>
              </a:rPr>
              <a:t> Brick</a:t>
            </a:r>
            <a:r>
              <a:rPr lang="zh-TW" altLang="en-US" sz="2200" b="1" dirty="0" smtClean="0">
                <a:solidFill>
                  <a:srgbClr val="000000"/>
                </a:solidFill>
              </a:rPr>
              <a:t>平台架構</a:t>
            </a:r>
            <a:endParaRPr lang="zh-TW" altLang="en-US" sz="2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68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各模組程式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13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程式分</a:t>
            </a: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類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15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各模組程式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14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程式分</a:t>
            </a: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類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765095360"/>
              </p:ext>
            </p:extLst>
          </p:nvPr>
        </p:nvGraphicFramePr>
        <p:xfrm>
          <a:off x="1450975" y="21732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4788024" y="2924944"/>
            <a:ext cx="275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accent2"/>
                </a:solidFill>
              </a:rPr>
              <a:t>M451 Core </a:t>
            </a:r>
            <a:endParaRPr lang="zh-TW" altLang="en-US" sz="1800" dirty="0">
              <a:solidFill>
                <a:schemeClr val="accent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88023" y="4045932"/>
            <a:ext cx="275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accent2"/>
                </a:solidFill>
              </a:rPr>
              <a:t>.C</a:t>
            </a:r>
            <a:r>
              <a:rPr lang="zh-TW" altLang="en-US" sz="1800" dirty="0" smtClean="0">
                <a:solidFill>
                  <a:schemeClr val="accent2"/>
                </a:solidFill>
              </a:rPr>
              <a:t>檔</a:t>
            </a:r>
            <a:r>
              <a:rPr lang="en-US" altLang="zh-TW" sz="1800" dirty="0" smtClean="0">
                <a:solidFill>
                  <a:schemeClr val="accent2"/>
                </a:solidFill>
              </a:rPr>
              <a:t> </a:t>
            </a:r>
            <a:endParaRPr lang="zh-TW" altLang="en-US" sz="1800" dirty="0">
              <a:solidFill>
                <a:schemeClr val="accent2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771464" y="5133117"/>
            <a:ext cx="347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solidFill>
                  <a:schemeClr val="accent2"/>
                </a:solidFill>
              </a:rPr>
              <a:t>基本功能</a:t>
            </a:r>
            <a:r>
              <a:rPr lang="en-US" altLang="zh-TW" sz="1800" dirty="0" smtClean="0">
                <a:solidFill>
                  <a:schemeClr val="accent2"/>
                </a:solidFill>
              </a:rPr>
              <a:t>(GPIO, TIMER, PWM) </a:t>
            </a:r>
            <a:endParaRPr lang="zh-TW" altLang="en-US" sz="1800" dirty="0">
              <a:solidFill>
                <a:schemeClr val="accent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771464" y="6254105"/>
            <a:ext cx="347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accent2"/>
                </a:solidFill>
              </a:rPr>
              <a:t>.H</a:t>
            </a:r>
            <a:r>
              <a:rPr lang="zh-TW" altLang="en-US" sz="1800" dirty="0" smtClean="0">
                <a:solidFill>
                  <a:schemeClr val="accent2"/>
                </a:solidFill>
              </a:rPr>
              <a:t>檔</a:t>
            </a:r>
            <a:endParaRPr lang="zh-TW" altLang="en-US" sz="1800" dirty="0">
              <a:solidFill>
                <a:schemeClr val="accent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3978" y="3293161"/>
            <a:ext cx="2524326" cy="73595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706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各模組程式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15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39738" y="1124744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User</a:t>
            </a: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875032491"/>
              </p:ext>
            </p:extLst>
          </p:nvPr>
        </p:nvGraphicFramePr>
        <p:xfrm>
          <a:off x="1187624" y="1665998"/>
          <a:ext cx="7152456" cy="4840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1558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各模組程式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16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39738" y="1124744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執行</a:t>
            </a: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架構</a:t>
            </a: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7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80728"/>
            <a:ext cx="6282692" cy="537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3936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各模組程式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17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39738" y="1124744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Battery</a:t>
            </a: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59560"/>
            <a:ext cx="7416824" cy="4603736"/>
          </a:xfrm>
          <a:prstGeom prst="rect">
            <a:avLst/>
          </a:prstGeom>
        </p:spPr>
      </p:pic>
      <p:sp>
        <p:nvSpPr>
          <p:cNvPr id="100352" name="矩形 100351"/>
          <p:cNvSpPr/>
          <p:nvPr/>
        </p:nvSpPr>
        <p:spPr>
          <a:xfrm>
            <a:off x="6876256" y="1988840"/>
            <a:ext cx="1368152" cy="43204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5436096" y="1988840"/>
            <a:ext cx="1368152" cy="43204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705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" grpId="0" animBg="1"/>
      <p:bldP spid="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18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1497220510"/>
              </p:ext>
            </p:extLst>
          </p:nvPr>
        </p:nvGraphicFramePr>
        <p:xfrm>
          <a:off x="383865" y="1268214"/>
          <a:ext cx="1883879" cy="1368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圖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80728"/>
            <a:ext cx="6282692" cy="537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2915816" y="3212977"/>
            <a:ext cx="5472608" cy="24651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691680" y="3182488"/>
            <a:ext cx="1329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Battery</a:t>
            </a:r>
            <a:r>
              <a:rPr lang="zh-TW" altLang="en-US" dirty="0" smtClean="0">
                <a:solidFill>
                  <a:srgbClr val="000000"/>
                </a:solidFill>
              </a:rPr>
              <a:t>程式內容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各模組程式</a:t>
            </a:r>
          </a:p>
        </p:txBody>
      </p:sp>
    </p:spTree>
    <p:extLst>
      <p:ext uri="{BB962C8B-B14F-4D97-AF65-F5344CB8AC3E}">
        <p14:creationId xmlns:p14="http://schemas.microsoft.com/office/powerpoint/2010/main" val="3066635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19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Battery</a:t>
            </a: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98035987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83532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大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綱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2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系統介紹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新增裝置</a:t>
            </a: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157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各模組程式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20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39738" y="1124744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Buzzer</a:t>
            </a: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59560"/>
            <a:ext cx="7416824" cy="4603736"/>
          </a:xfrm>
          <a:prstGeom prst="rect">
            <a:avLst/>
          </a:prstGeom>
        </p:spPr>
      </p:pic>
      <p:sp>
        <p:nvSpPr>
          <p:cNvPr id="100352" name="矩形 100351"/>
          <p:cNvSpPr/>
          <p:nvPr/>
        </p:nvSpPr>
        <p:spPr>
          <a:xfrm>
            <a:off x="5436096" y="3104902"/>
            <a:ext cx="1368152" cy="39610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5436096" y="1988840"/>
            <a:ext cx="1368152" cy="43204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590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" grpId="0" animBg="1"/>
      <p:bldP spid="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21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908068768"/>
              </p:ext>
            </p:extLst>
          </p:nvPr>
        </p:nvGraphicFramePr>
        <p:xfrm>
          <a:off x="383865" y="1268214"/>
          <a:ext cx="1883879" cy="1368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圖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80728"/>
            <a:ext cx="6282692" cy="537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2929484" y="3422029"/>
            <a:ext cx="5472608" cy="15098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684224" y="3341174"/>
            <a:ext cx="1329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Buzzer</a:t>
            </a:r>
            <a:r>
              <a:rPr lang="zh-TW" altLang="en-US" dirty="0" smtClean="0">
                <a:solidFill>
                  <a:srgbClr val="000000"/>
                </a:solidFill>
              </a:rPr>
              <a:t>程式內容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各模組程式</a:t>
            </a:r>
          </a:p>
        </p:txBody>
      </p:sp>
    </p:spTree>
    <p:extLst>
      <p:ext uri="{BB962C8B-B14F-4D97-AF65-F5344CB8AC3E}">
        <p14:creationId xmlns:p14="http://schemas.microsoft.com/office/powerpoint/2010/main" val="884251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22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Battery</a:t>
            </a: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61942748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9044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各模組程式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23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39738" y="1124744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LED</a:t>
            </a: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59560"/>
            <a:ext cx="7416824" cy="4603736"/>
          </a:xfrm>
          <a:prstGeom prst="rect">
            <a:avLst/>
          </a:prstGeom>
        </p:spPr>
      </p:pic>
      <p:sp>
        <p:nvSpPr>
          <p:cNvPr id="100352" name="矩形 100351"/>
          <p:cNvSpPr/>
          <p:nvPr/>
        </p:nvSpPr>
        <p:spPr>
          <a:xfrm>
            <a:off x="5436096" y="3104902"/>
            <a:ext cx="1368152" cy="39610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5436096" y="1988840"/>
            <a:ext cx="1368152" cy="43204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678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" grpId="0" animBg="1"/>
      <p:bldP spid="8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24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742931976"/>
              </p:ext>
            </p:extLst>
          </p:nvPr>
        </p:nvGraphicFramePr>
        <p:xfrm>
          <a:off x="383865" y="1268214"/>
          <a:ext cx="1883879" cy="1368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圖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80728"/>
            <a:ext cx="6282692" cy="537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2929484" y="3593045"/>
            <a:ext cx="5472608" cy="15098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835696" y="3530038"/>
            <a:ext cx="1329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LED</a:t>
            </a:r>
            <a:r>
              <a:rPr lang="zh-TW" altLang="en-US" dirty="0" smtClean="0">
                <a:solidFill>
                  <a:srgbClr val="000000"/>
                </a:solidFill>
              </a:rPr>
              <a:t>程式內容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各模組程式</a:t>
            </a:r>
          </a:p>
        </p:txBody>
      </p:sp>
    </p:spTree>
    <p:extLst>
      <p:ext uri="{BB962C8B-B14F-4D97-AF65-F5344CB8AC3E}">
        <p14:creationId xmlns:p14="http://schemas.microsoft.com/office/powerpoint/2010/main" val="4198047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25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LED</a:t>
            </a:r>
            <a:endParaRPr lang="en-US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8238303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56635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各模組程式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26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39738" y="1124744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AHRS</a:t>
            </a: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59560"/>
            <a:ext cx="7416824" cy="4603736"/>
          </a:xfrm>
          <a:prstGeom prst="rect">
            <a:avLst/>
          </a:prstGeom>
        </p:spPr>
      </p:pic>
      <p:sp>
        <p:nvSpPr>
          <p:cNvPr id="100352" name="矩形 100351"/>
          <p:cNvSpPr/>
          <p:nvPr/>
        </p:nvSpPr>
        <p:spPr>
          <a:xfrm>
            <a:off x="5454310" y="1995078"/>
            <a:ext cx="1368152" cy="39610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6826188" y="4869160"/>
            <a:ext cx="1368152" cy="43204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080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" grpId="0" animBg="1"/>
      <p:bldP spid="8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27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959205673"/>
              </p:ext>
            </p:extLst>
          </p:nvPr>
        </p:nvGraphicFramePr>
        <p:xfrm>
          <a:off x="383865" y="1268214"/>
          <a:ext cx="1883879" cy="1368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圖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80728"/>
            <a:ext cx="6282692" cy="537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2929484" y="3731543"/>
            <a:ext cx="5472608" cy="15098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684224" y="3668536"/>
            <a:ext cx="1329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AHRS</a:t>
            </a:r>
            <a:r>
              <a:rPr lang="zh-TW" altLang="en-US" dirty="0" smtClean="0">
                <a:solidFill>
                  <a:srgbClr val="000000"/>
                </a:solidFill>
              </a:rPr>
              <a:t>程式內容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各模組程式</a:t>
            </a:r>
          </a:p>
        </p:txBody>
      </p:sp>
    </p:spTree>
    <p:extLst>
      <p:ext uri="{BB962C8B-B14F-4D97-AF65-F5344CB8AC3E}">
        <p14:creationId xmlns:p14="http://schemas.microsoft.com/office/powerpoint/2010/main" val="2289219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28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AHRS</a:t>
            </a:r>
            <a:endParaRPr lang="en-US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437233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0911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各模組程式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29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39738" y="1124744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SONAR</a:t>
            </a: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59560"/>
            <a:ext cx="7416824" cy="4603736"/>
          </a:xfrm>
          <a:prstGeom prst="rect">
            <a:avLst/>
          </a:prstGeom>
        </p:spPr>
      </p:pic>
      <p:sp>
        <p:nvSpPr>
          <p:cNvPr id="100352" name="矩形 100351"/>
          <p:cNvSpPr/>
          <p:nvPr/>
        </p:nvSpPr>
        <p:spPr>
          <a:xfrm>
            <a:off x="5454310" y="1995078"/>
            <a:ext cx="1277931" cy="39610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3553808" y="4437112"/>
            <a:ext cx="1522247" cy="57606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499219" y="3067558"/>
            <a:ext cx="1233022" cy="43345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994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" grpId="0" animBg="1"/>
      <p:bldP spid="81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系統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介紹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3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142110752"/>
              </p:ext>
            </p:extLst>
          </p:nvPr>
        </p:nvGraphicFramePr>
        <p:xfrm>
          <a:off x="1550988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250990" y="5803905"/>
            <a:ext cx="2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err="1" smtClean="0">
                <a:solidFill>
                  <a:schemeClr val="accent2"/>
                </a:solidFill>
              </a:rPr>
              <a:t>NuMaker</a:t>
            </a:r>
            <a:r>
              <a:rPr lang="en-US" altLang="zh-TW" sz="1800" dirty="0" smtClean="0">
                <a:solidFill>
                  <a:schemeClr val="accent2"/>
                </a:solidFill>
              </a:rPr>
              <a:t> Brick</a:t>
            </a:r>
            <a:r>
              <a:rPr lang="zh-TW" altLang="en-US" sz="1800" dirty="0" smtClean="0">
                <a:solidFill>
                  <a:schemeClr val="accent2"/>
                </a:solidFill>
              </a:rPr>
              <a:t>平台架構</a:t>
            </a:r>
            <a:endParaRPr lang="zh-TW" altLang="en-US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7726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30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4213087959"/>
              </p:ext>
            </p:extLst>
          </p:nvPr>
        </p:nvGraphicFramePr>
        <p:xfrm>
          <a:off x="383865" y="1268214"/>
          <a:ext cx="1883879" cy="1368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圖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80728"/>
            <a:ext cx="6282692" cy="537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2929484" y="3901617"/>
            <a:ext cx="5472608" cy="15098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684224" y="3838610"/>
            <a:ext cx="1329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Sonar</a:t>
            </a:r>
            <a:r>
              <a:rPr lang="zh-TW" altLang="en-US" dirty="0" smtClean="0">
                <a:solidFill>
                  <a:srgbClr val="000000"/>
                </a:solidFill>
              </a:rPr>
              <a:t>程式內容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各模組程式</a:t>
            </a:r>
          </a:p>
        </p:txBody>
      </p:sp>
    </p:spTree>
    <p:extLst>
      <p:ext uri="{BB962C8B-B14F-4D97-AF65-F5344CB8AC3E}">
        <p14:creationId xmlns:p14="http://schemas.microsoft.com/office/powerpoint/2010/main" val="409457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31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SONAR</a:t>
            </a:r>
            <a:endParaRPr lang="en-US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014730289"/>
              </p:ext>
            </p:extLst>
          </p:nvPr>
        </p:nvGraphicFramePr>
        <p:xfrm>
          <a:off x="1524000" y="1397000"/>
          <a:ext cx="6648400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0215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各模組程式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32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39738" y="1124744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溫度感測器</a:t>
            </a: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59560"/>
            <a:ext cx="7416824" cy="4603736"/>
          </a:xfrm>
          <a:prstGeom prst="rect">
            <a:avLst/>
          </a:prstGeom>
        </p:spPr>
      </p:pic>
      <p:sp>
        <p:nvSpPr>
          <p:cNvPr id="100352" name="矩形 100351"/>
          <p:cNvSpPr/>
          <p:nvPr/>
        </p:nvSpPr>
        <p:spPr>
          <a:xfrm>
            <a:off x="5454310" y="1995078"/>
            <a:ext cx="1277931" cy="39610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876256" y="4869160"/>
            <a:ext cx="1233022" cy="43345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1921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33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1500193893"/>
              </p:ext>
            </p:extLst>
          </p:nvPr>
        </p:nvGraphicFramePr>
        <p:xfrm>
          <a:off x="383865" y="1268213"/>
          <a:ext cx="1883879" cy="164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圖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80728"/>
            <a:ext cx="6282692" cy="537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2929484" y="4040115"/>
            <a:ext cx="5472608" cy="15098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547664" y="3977108"/>
            <a:ext cx="1466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000000"/>
                </a:solidFill>
              </a:rPr>
              <a:t>溫度感</a:t>
            </a:r>
            <a:r>
              <a:rPr lang="zh-TW" altLang="en-US">
                <a:solidFill>
                  <a:srgbClr val="000000"/>
                </a:solidFill>
              </a:rPr>
              <a:t>測</a:t>
            </a:r>
            <a:r>
              <a:rPr lang="zh-TW" altLang="en-US" smtClean="0">
                <a:solidFill>
                  <a:srgbClr val="000000"/>
                </a:solidFill>
              </a:rPr>
              <a:t>程式</a:t>
            </a:r>
            <a:r>
              <a:rPr lang="zh-TW" altLang="en-US" dirty="0" smtClean="0">
                <a:solidFill>
                  <a:srgbClr val="000000"/>
                </a:solidFill>
              </a:rPr>
              <a:t>內容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各模組程式</a:t>
            </a:r>
          </a:p>
        </p:txBody>
      </p:sp>
    </p:spTree>
    <p:extLst>
      <p:ext uri="{BB962C8B-B14F-4D97-AF65-F5344CB8AC3E}">
        <p14:creationId xmlns:p14="http://schemas.microsoft.com/office/powerpoint/2010/main" val="3863939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34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溫度感測器</a:t>
            </a: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1481626447"/>
              </p:ext>
            </p:extLst>
          </p:nvPr>
        </p:nvGraphicFramePr>
        <p:xfrm>
          <a:off x="1524000" y="1397000"/>
          <a:ext cx="6648400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3470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各模組程式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35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39738" y="1124744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瓦斯感測器</a:t>
            </a: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59560"/>
            <a:ext cx="7416824" cy="4603736"/>
          </a:xfrm>
          <a:prstGeom prst="rect">
            <a:avLst/>
          </a:prstGeom>
        </p:spPr>
      </p:pic>
      <p:sp>
        <p:nvSpPr>
          <p:cNvPr id="100352" name="矩形 100351"/>
          <p:cNvSpPr/>
          <p:nvPr/>
        </p:nvSpPr>
        <p:spPr>
          <a:xfrm>
            <a:off x="6876256" y="1995078"/>
            <a:ext cx="1277931" cy="39610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481005" y="1976406"/>
            <a:ext cx="1233022" cy="43345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006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36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4245372677"/>
              </p:ext>
            </p:extLst>
          </p:nvPr>
        </p:nvGraphicFramePr>
        <p:xfrm>
          <a:off x="383865" y="1268213"/>
          <a:ext cx="2099903" cy="164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圖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80728"/>
            <a:ext cx="6282692" cy="537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2929484" y="4178613"/>
            <a:ext cx="5472608" cy="15098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534596" y="4115606"/>
            <a:ext cx="1466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</a:rPr>
              <a:t>瓦</a:t>
            </a:r>
            <a:r>
              <a:rPr lang="zh-TW" altLang="en-US" dirty="0">
                <a:solidFill>
                  <a:srgbClr val="000000"/>
                </a:solidFill>
              </a:rPr>
              <a:t>斯</a:t>
            </a:r>
            <a:r>
              <a:rPr lang="zh-TW" altLang="en-US" dirty="0" smtClean="0">
                <a:solidFill>
                  <a:srgbClr val="000000"/>
                </a:solidFill>
              </a:rPr>
              <a:t>感</a:t>
            </a:r>
            <a:r>
              <a:rPr lang="zh-TW" altLang="en-US" dirty="0">
                <a:solidFill>
                  <a:srgbClr val="000000"/>
                </a:solidFill>
              </a:rPr>
              <a:t>測</a:t>
            </a:r>
            <a:r>
              <a:rPr lang="zh-TW" altLang="en-US" dirty="0" smtClean="0">
                <a:solidFill>
                  <a:srgbClr val="000000"/>
                </a:solidFill>
              </a:rPr>
              <a:t>程式內容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各模組程式</a:t>
            </a:r>
          </a:p>
        </p:txBody>
      </p:sp>
    </p:spTree>
    <p:extLst>
      <p:ext uri="{BB962C8B-B14F-4D97-AF65-F5344CB8AC3E}">
        <p14:creationId xmlns:p14="http://schemas.microsoft.com/office/powerpoint/2010/main" val="38005900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37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瓦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斯</a:t>
            </a: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感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測器</a:t>
            </a: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1911449295"/>
              </p:ext>
            </p:extLst>
          </p:nvPr>
        </p:nvGraphicFramePr>
        <p:xfrm>
          <a:off x="1524000" y="1397000"/>
          <a:ext cx="6648400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99925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各模組程式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38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39738" y="1124744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紅外</a:t>
            </a: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線</a:t>
            </a: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感測器</a:t>
            </a: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59560"/>
            <a:ext cx="7416824" cy="4603736"/>
          </a:xfrm>
          <a:prstGeom prst="rect">
            <a:avLst/>
          </a:prstGeom>
        </p:spPr>
      </p:pic>
      <p:sp>
        <p:nvSpPr>
          <p:cNvPr id="100352" name="矩形 100351"/>
          <p:cNvSpPr/>
          <p:nvPr/>
        </p:nvSpPr>
        <p:spPr>
          <a:xfrm>
            <a:off x="5458550" y="3068959"/>
            <a:ext cx="1277931" cy="35927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481005" y="1976406"/>
            <a:ext cx="1233022" cy="43345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585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39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4025763539"/>
              </p:ext>
            </p:extLst>
          </p:nvPr>
        </p:nvGraphicFramePr>
        <p:xfrm>
          <a:off x="383865" y="1268213"/>
          <a:ext cx="1955887" cy="2232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圖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80728"/>
            <a:ext cx="6282692" cy="537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2929484" y="4348687"/>
            <a:ext cx="5472608" cy="15098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03648" y="4285680"/>
            <a:ext cx="1610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</a:rPr>
              <a:t>紅外線感</a:t>
            </a:r>
            <a:r>
              <a:rPr lang="zh-TW" altLang="en-US" dirty="0">
                <a:solidFill>
                  <a:srgbClr val="000000"/>
                </a:solidFill>
              </a:rPr>
              <a:t>測</a:t>
            </a:r>
            <a:r>
              <a:rPr lang="zh-TW" altLang="en-US" dirty="0" smtClean="0">
                <a:solidFill>
                  <a:srgbClr val="000000"/>
                </a:solidFill>
              </a:rPr>
              <a:t>程式內容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各模組程式</a:t>
            </a:r>
          </a:p>
        </p:txBody>
      </p:sp>
    </p:spTree>
    <p:extLst>
      <p:ext uri="{BB962C8B-B14F-4D97-AF65-F5344CB8AC3E}">
        <p14:creationId xmlns:p14="http://schemas.microsoft.com/office/powerpoint/2010/main" val="3611470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使用說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明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4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手機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APP</a:t>
            </a: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藍芽連線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模組操作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裝置連</a:t>
            </a: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接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524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40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紅外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線</a:t>
            </a: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感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測器</a:t>
            </a: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657280712"/>
              </p:ext>
            </p:extLst>
          </p:nvPr>
        </p:nvGraphicFramePr>
        <p:xfrm>
          <a:off x="1524000" y="1397000"/>
          <a:ext cx="6648400" cy="495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7849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各模組程式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41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39738" y="1124744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按鈕</a:t>
            </a: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感測器</a:t>
            </a: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59560"/>
            <a:ext cx="7416824" cy="4603736"/>
          </a:xfrm>
          <a:prstGeom prst="rect">
            <a:avLst/>
          </a:prstGeom>
        </p:spPr>
      </p:pic>
      <p:sp>
        <p:nvSpPr>
          <p:cNvPr id="100352" name="矩形 100351"/>
          <p:cNvSpPr/>
          <p:nvPr/>
        </p:nvSpPr>
        <p:spPr>
          <a:xfrm>
            <a:off x="3557535" y="4437112"/>
            <a:ext cx="1518521" cy="57606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674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42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4265131014"/>
              </p:ext>
            </p:extLst>
          </p:nvPr>
        </p:nvGraphicFramePr>
        <p:xfrm>
          <a:off x="383865" y="1268213"/>
          <a:ext cx="1955887" cy="2232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圖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80728"/>
            <a:ext cx="6282692" cy="537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2929484" y="4487185"/>
            <a:ext cx="5472608" cy="15098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547664" y="4424178"/>
            <a:ext cx="1610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</a:rPr>
              <a:t>按鈕感</a:t>
            </a:r>
            <a:r>
              <a:rPr lang="zh-TW" altLang="en-US" dirty="0">
                <a:solidFill>
                  <a:srgbClr val="000000"/>
                </a:solidFill>
              </a:rPr>
              <a:t>測</a:t>
            </a:r>
            <a:r>
              <a:rPr lang="zh-TW" altLang="en-US" dirty="0" smtClean="0">
                <a:solidFill>
                  <a:srgbClr val="000000"/>
                </a:solidFill>
              </a:rPr>
              <a:t>程式內容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各模組程式</a:t>
            </a:r>
          </a:p>
        </p:txBody>
      </p:sp>
    </p:spTree>
    <p:extLst>
      <p:ext uri="{BB962C8B-B14F-4D97-AF65-F5344CB8AC3E}">
        <p14:creationId xmlns:p14="http://schemas.microsoft.com/office/powerpoint/2010/main" val="3035719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43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按鈕</a:t>
            </a: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感</a:t>
            </a: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測器</a:t>
            </a: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746005598"/>
              </p:ext>
            </p:extLst>
          </p:nvPr>
        </p:nvGraphicFramePr>
        <p:xfrm>
          <a:off x="1524000" y="1397000"/>
          <a:ext cx="6648400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7780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en-US" altLang="zh-TW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…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44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…</a:t>
            </a: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…</a:t>
            </a:r>
          </a:p>
          <a:p>
            <a:pPr lvl="1"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132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287338" y="1449388"/>
            <a:ext cx="8496300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458788" indent="-4572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573088" indent="-571500">
              <a:spcBef>
                <a:spcPts val="700"/>
              </a:spcBef>
              <a:buSzPct val="50000"/>
              <a:buFont typeface="Wingdings" pitchFamily="2" charset="2"/>
              <a:buChar char="l"/>
              <a:defRPr/>
            </a:pPr>
            <a:endParaRPr lang="en-US" altLang="zh-TW" sz="2800" dirty="0" smtClean="0">
              <a:solidFill>
                <a:srgbClr val="000000"/>
              </a:solidFill>
              <a:latin typeface="+mn-lt"/>
              <a:ea typeface="Microsoft YaHei" pitchFamily="34" charset="-122"/>
            </a:endParaRPr>
          </a:p>
          <a:p>
            <a:pPr marL="573088" indent="-571500">
              <a:spcBef>
                <a:spcPts val="700"/>
              </a:spcBef>
              <a:buSzPct val="50000"/>
              <a:buFont typeface="Wingdings" pitchFamily="2" charset="2"/>
              <a:buChar char="l"/>
              <a:defRPr/>
            </a:pPr>
            <a:endParaRPr lang="en-US" altLang="zh-TW" sz="2800" dirty="0" smtClean="0">
              <a:solidFill>
                <a:srgbClr val="000000"/>
              </a:solidFill>
              <a:latin typeface="+mn-lt"/>
              <a:ea typeface="Microsoft YaHei" pitchFamily="34" charset="-122"/>
            </a:endParaRPr>
          </a:p>
          <a:p>
            <a:pPr marL="573088" indent="-571500">
              <a:spcBef>
                <a:spcPts val="700"/>
              </a:spcBef>
              <a:buSzPct val="50000"/>
              <a:buFont typeface="Wingdings" pitchFamily="2" charset="2"/>
              <a:buChar char="l"/>
              <a:defRPr/>
            </a:pPr>
            <a:endParaRPr lang="en-US" altLang="zh-TW" sz="2800" dirty="0" smtClean="0">
              <a:solidFill>
                <a:srgbClr val="000000"/>
              </a:solidFill>
              <a:latin typeface="+mn-lt"/>
              <a:ea typeface="Microsoft YaHei" pitchFamily="34" charset="-122"/>
            </a:endParaRPr>
          </a:p>
          <a:p>
            <a:pPr marL="857250" lvl="1" indent="-571500">
              <a:spcBef>
                <a:spcPts val="700"/>
              </a:spcBef>
              <a:buSzPct val="50000"/>
              <a:buFont typeface="Wingdings" pitchFamily="2" charset="2"/>
              <a:buChar char="l"/>
              <a:defRPr/>
            </a:pPr>
            <a:endParaRPr lang="en-US" altLang="zh-TW" sz="2800" dirty="0" smtClean="0">
              <a:solidFill>
                <a:srgbClr val="000000"/>
              </a:solidFill>
              <a:latin typeface="Calibri" pitchFamily="34" charset="0"/>
              <a:ea typeface="Microsoft YaHei" pitchFamily="34" charset="-122"/>
            </a:endParaRPr>
          </a:p>
          <a:p>
            <a:pPr marL="573088" indent="-571500">
              <a:spcBef>
                <a:spcPts val="700"/>
              </a:spcBef>
              <a:buSzPct val="50000"/>
              <a:buFont typeface="Wingdings" pitchFamily="2" charset="2"/>
              <a:buChar char="l"/>
              <a:defRPr/>
            </a:pPr>
            <a:endParaRPr lang="en-US" altLang="zh-TW" sz="3600" dirty="0" smtClean="0">
              <a:solidFill>
                <a:srgbClr val="000000"/>
              </a:solidFill>
              <a:latin typeface="Calibri" pitchFamily="34" charset="0"/>
              <a:ea typeface="Microsoft YaHei" pitchFamily="34" charset="-122"/>
            </a:endParaRP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zh-TW" sz="4400" b="1">
                <a:latin typeface="Calibri" panose="020F0502020204030204" pitchFamily="34" charset="0"/>
              </a:rPr>
              <a:t>Q and A</a:t>
            </a:r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BC07772-2872-43E1-8045-72FC1B377128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45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485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0486" name="Picture 2" descr="C:\Users\tlshen\AppData\Local\Microsoft\Windows\Temporary Internet Files\Content.IE5\CYFZJODW\thank-you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00213"/>
            <a:ext cx="67310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625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使用</a:t>
            </a: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說明 </a:t>
            </a:r>
            <a:r>
              <a:rPr lang="en-US" altLang="zh-TW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- </a:t>
            </a: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手機</a:t>
            </a:r>
            <a:r>
              <a:rPr lang="en-US" altLang="zh-TW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APP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5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藍芽連線</a:t>
            </a: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139570"/>
            <a:ext cx="2880320" cy="512056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61973" y="1057771"/>
            <a:ext cx="360040" cy="47208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242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使用</a:t>
            </a: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說明 </a:t>
            </a:r>
            <a:r>
              <a:rPr lang="en-US" altLang="zh-TW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- </a:t>
            </a: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手機</a:t>
            </a:r>
            <a:r>
              <a:rPr lang="en-US" altLang="zh-TW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APP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6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藍芽連線</a:t>
            </a: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947851"/>
            <a:ext cx="3024336" cy="537659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20072" y="2009179"/>
            <a:ext cx="2736304" cy="47208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009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使用</a:t>
            </a: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說明</a:t>
            </a: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zh-TW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- </a:t>
            </a: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手機</a:t>
            </a:r>
            <a:r>
              <a:rPr lang="en-US" altLang="zh-TW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APP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7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藍芽連線</a:t>
            </a:r>
            <a:endParaRPr lang="en-US" altLang="zh-TW" sz="24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927726"/>
            <a:ext cx="2986629" cy="530956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76221" y="876752"/>
            <a:ext cx="360040" cy="47208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752020" y="1348835"/>
            <a:ext cx="3348372" cy="42398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416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使用說明 </a:t>
            </a:r>
            <a:r>
              <a:rPr lang="en-US" altLang="zh-TW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- </a:t>
            </a: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手機</a:t>
            </a:r>
            <a:r>
              <a:rPr lang="en-US" altLang="zh-TW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APP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8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模組操作</a:t>
            </a: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927726"/>
            <a:ext cx="2986629" cy="530956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934842" y="909213"/>
            <a:ext cx="360040" cy="47208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44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23850" y="106363"/>
            <a:ext cx="8496300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buSzPct val="100000"/>
            </a:pPr>
            <a:r>
              <a:rPr lang="zh-TW" altLang="en-US" sz="3600" b="1" dirty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使用說明 </a:t>
            </a:r>
            <a:r>
              <a:rPr lang="en-US" altLang="zh-TW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- </a:t>
            </a:r>
            <a:r>
              <a:rPr lang="zh-TW" altLang="en-US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手機</a:t>
            </a:r>
            <a:r>
              <a:rPr lang="en-US" altLang="zh-TW" sz="3600" b="1" dirty="0" smtClean="0">
                <a:solidFill>
                  <a:schemeClr val="accent4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APP</a:t>
            </a:r>
            <a:endParaRPr lang="zh-CN" altLang="zh-TW" sz="3600" b="1" dirty="0">
              <a:solidFill>
                <a:schemeClr val="accent4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532188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lnSpc>
                <a:spcPct val="80000"/>
              </a:lnSpc>
              <a:buSzPct val="75000"/>
            </a:pPr>
            <a:fld id="{415222B7-3CC4-4F58-AE73-ED5852FD2E84}" type="slidenum">
              <a:rPr lang="en-US" altLang="zh-TW">
                <a:solidFill>
                  <a:srgbClr val="7F7F7F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 algn="ctr" eaLnBrk="1" hangingPunct="1">
                <a:lnSpc>
                  <a:spcPct val="80000"/>
                </a:lnSpc>
                <a:buSzPct val="75000"/>
              </a:pPr>
              <a:t>9</a:t>
            </a:fld>
            <a:endParaRPr lang="zh-TW" altLang="zh-TW">
              <a:solidFill>
                <a:srgbClr val="7F7F7F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4963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73088" indent="-57150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120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spcBef>
                <a:spcPts val="700"/>
              </a:spcBef>
              <a:buClr>
                <a:schemeClr val="accent4"/>
              </a:buClr>
              <a:buSzPct val="50000"/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模組操作</a:t>
            </a:r>
          </a:p>
        </p:txBody>
      </p:sp>
      <p:sp>
        <p:nvSpPr>
          <p:cNvPr id="7174" name="AutoShape 15" descr="data:image/jpeg;base64,/9j/4AAQSkZJRgABAQAAAQABAAD/2wCEAAkGBxQTEhUUExQWFhQXGRwXGBcXGCAeGBwcGiAeHBggGxcZHCogHBwlHhcYITEhJiorLi8uHR80ODgtOCgtLisBCgoKDg0OGhAQGi8kHyYvNSwsLDAtLCwsLCwsLCwsLCwvLCwvLCwsLCwsLCwsLCwsNywsLCwsNywtLCwsLiwsLP/AABEIAMUBAAMBIgACEQEDEQH/xAAcAAEAAwEBAQEBAAAAAAAAAAAABQYHBAMCAQj/xABNEAACAQIEAwUEBwUFBAcJAAABAgMAEQQSITEFBkETIlFhcTJTgdEHFBcjQpGTUnKCkqEVM0NiscHi8PE0c7LS0+HjFjU2VFVjdIOi/8QAGAEBAQEBAQAAAAAAAAAAAAAAAAECAwT/xAAnEQEAAgEDAwMEAwAAAAAAAAAAARECAyExEkHwUWHhBKGxwRMicf/aAAwDAQACEQMRAD8ArF6Lc6DU+VfULAMpIuAQSPEA6j41rvK0iSmPEQ8LjjQ5rSo8ecWzKbLZTvcbjQ0GQHTev1lI3BHrWz8SwBeR2PCYpbn23kiDN5kWP+prp49CXyFuHLPlU/3jxjINNFvmuNPLYUGG3pepfGEYzFAYWBYu0sEiBAFwuutgNbE1qWJ5VP1PDYVY43CspmZjlNgc0mRgCwLMenS4oMXFL1tXDuW0w3EhLCoWKSBlyjZXUpt5MNfUHxqAxOA4TFJIGZ8VPIz9yO7sGYkkIEsoYa7kkWoMzvQGpDgqD63CCLr2yAhwNRnAsy7eorV+clQIYs+GWNSjmHs7zNYg2QZwLm1gMpvt1oMYzUz+dbbx+GPJPbDiNg8LNM0aZH7w7xOa5Ca32YDauTmiVW4ZiXzQSEWUNClgLsumrHXXx6igx0tX52g8R+dXD6NnxHbSDDxxPdRnMpsFF97DU/AGtVwWNjeQxKFd0H3jov3atp3SbmzG5OW5IA1tpcP58vS9bTyvi544c06wQ4ZM1pGe7MuYkHfKo16m/lXlz7ixLwuZwjKpaPLnGUsO0TvZTqAel7GgxotTNVx+jed0my/VTNHKyI0hQlY7Xub5SNmG5HStIwrBsVPC2EVY41UpLk0csLkDu2020JoMGvX7rWj8K4emOnxUmKwhhKwoUjOdLe2Cw0W97eHSvDiX/wAP4b98f9t6DPr0vVw5K4ikEMzYjCdph37jzBc1ja4Q30yk21FrEi/S0tyvw7h4i+thJJ5B3jDbMIddj0sNwzm5AvbTQM6vS9bpi+A4eWYtJgo2zKHeYlct+ote5Om9redZx9IEuBBSPBqgZSe0aMd0+ADX71vLSgqQvS9a59HvK0uGWWR2jInjXKFJuNz3rqP2htUbw3kXDQwOccSXSRULRM2Xv5AgAtfdwNqDNbGl63LFcGwjQnAtnyQKspAJuFJfKc3XVX08hWfc88BwsEGHmwofLNc3Yk3UqGXQ7b0FMz+dfuatsgaZMFhDhsLHOxiTMGZUt3BY3I1ua8uOwr9f4XdFUsZ8ygC1+zGnnY0GL5x41+3reY3nOJKHBxDD3Nps63ta4PZ2vqdKx/nJQMdiQBYdoaCGrYuSoC/CoQEL95+6shjPttrnUg/CscbatmxeGhg7GKHBvKzxl8scmUADKCbM4GpcbUE3hcGRBIvYupJPcM7MzbbSlrr8D/rXxw7CFFlvC8d03adpb79GY2r44dGThpB9UeMkn7lpQWfQahw5C+G42rzm4ZEqxFsM3fZUcdqxyZtLk5rML2GnjQYvy3/0nDakXljFwSDqwBsRqN+la/xrCQBij4bGzC17pJKya9NZhr8KoPGcFHDxlI4lCIs0FlGwvkJ/qTV95m4jFHMQ/EZMMco+7VUI663aJjc+vSg48Vg2w2OwowcWb7iQGN5WtkDJopctlIJGgHjUWvNOCjxJy8Pb60rsPu1QtnuQ2Wxub662q14n/wB5Yb/8ab/tRVWX5vC4l8NgMIgnaR1LuQMzgksSF1IuCdWFBX+Xov7Q4ozy5ozczWW1wYyuVTcfA7H0rQOJ4+GcMvbzdmboyLhi6HKSGBYwm+oIIvas0wmHnmx8glmGDnOZnf2LHTTusN9DvrvrVuwWAxMKCOPi8AUXsCqE3JJOrMSSSSaCe4hi4ZUKGSZVuhULhX7uQhhbNERuB6W0tSdYsZE+EeeYs4z3aIxtlRlJtmjCkA5en4q7cD90iPNjO0JUC7GNYma262UH4XNVjj+AlxMok/tPDw5QQgibKQGtcFxIC18q+Wg0oKZylHAuMeOZpgpzRr2TEFzmsEbJ3rNYbEaitI4JxCcTrEuCfD4QKQvdW+a4sWCmyrbN4+tZVy8tsfAL5rYhBm8bONfjvWrcf4hEkxV+IvhzYfdBUIGm/ejJ19aCOw/CjhAS2HlxkyuzRWN4VDksCFc5UYEkEgMfDcgRfNXHJm4dJHjI2jnlkBjXL3MqMjWDAnYA7+NSn9rwf/WZP5Yv/BqK+llgYcEQ+cEOQ53bRO9oANd6D5+il5VWVzMiYZGLSKQMxbKNST7KWF79SCPGp7k7mmTGYnFC/wBygBiGUA2uQCTvra9j41mPLZwxkZMZK8cDJrkzasCMgIVWuNWOoq38Hw/BhPEIsTM0hdAqkPlZrjKrXiAIJsNTQeHKvNWKxGIdCsckssWRSzdmAEzN+FGue+fyrt5swDYXg0EEhHaLIB3TcXu7aH0rr5lw/C4sVeWeXDzhVNoAygAg2IMcZsSL31qoc54vCSCM4fFT4hgWzdsXOUaWy50G+u1BZOWMLxEYBkQQvDKhMRdtUDe1dctmBF9DsfLSpv6PsQRg8xwvZ2RSDGozTWGjaAC58zvc6VX/AKJcRIzYhS7sixgKpYlFNzooJsD5Cvfk3HgYNosRjPqsyMY4xI4UooVcv3TEXAObegtXGcJFiYA80GJYHTsFcq29u8iSBT46k6Vm/PHB4okjeDCzQLcq5lNwSQCgF5G8H8KvT8RiOGEI4tEJgbmfNHmIuTbJmtsQPhVV+kfHxtDBHFihPqTJaQNqoADFQTluWb86CS+i7h+JUTNKsgR41EZcmx32BNwLEa2qO5e4UuGxEq4yeR2w+STso87o5IBU+LFTbQgbA7A27/ov4zNKk0TveOGJQgsNPa3O50AHwqi8t8zTYIu0WS8gGbOCdrm+jDXU0F64DzEXxeLkxMU0aTqiJ905yqmYAHKp1Ie99r3qA5zhwiLh4oHmLCwYylwoXYHLIAAf3QBoatuL5unXhMWMHZ9q75T3TktnddBmvso61nHGeZJcVMk0ojLIAAoXuEAlrMpJuDc38qDROGctGRbYfi0zIlltG91W2w7r2GnSpLHxYZIRh5Maq4iPUTSyAzoze0VJYFCQbWHQ9a9OJ8yYbD4SB5A8UcyDKsWhW6hrAra2+4tVZ4lyxgziOH9mjdnii7PmkcswyB1uSxINzc2NBdsFgzHhSkuJaRbG0xJDWOoJkV7nfcEaVjHNmEjjntHifrOZQ7S3BOYlgQSCdbKD8a0/gfFMFhsT9Qh7YPmK5WZmQELnNizG2l9utUD6SeIGXHSLlCiLuC3XqWJ8Tf8AoKCqkVauOc7SzPC8SnDvEjR5lfMWDZb7oLewPGtD+zjAe7f9RvnT7OMB7t/1G+dBks/MOLf2sTOfLtGA/IG1S/LPOH1VCj4cTntO1DNJlIawX9hr2tofM1of2cYD3b/qN86fZxgPdv8AqN86DKcZx15cYMW6jN2iPlGg7lrC/ooF6mxz631t8SYEIeNY2jL3HdNwc2XfU9OtXbE8gcOjUu6lFG7NMwAvoLktbev2D6P+HOoZFLKdmWViD6ENQUHGc94h8WmJCopjUosepXK3tXOhJNhrpsKl1+lBt/qkWf8Aazn/ALl/61a/s4wHu3/Ub50+zjAe7f8AUb50GN8SxrzyvLJq7sWNtteg8gNPhXXy5xUYWbtDEsq5SpjY2BDW65T4DpWs/ZxgPdv+o3zp9nGA92/6jfOgzfmzm04xI4xCsMcZuFVs2trD8KgAC+lutVq1bb9nGA92/wCo3zp9nGA92/6jfOgx3heM7GaKXLm7N1fLe18pva9jbbe1XTEfSpOWukEKr4MWY/zAr/pVu+zjAe7f9RvnT7OMB7t/1G+dBTftSxXusP8Ayv8A9+orm7m045Yg0QjMea5D3DFgt7AqMo7u1zvWj/ZxgPdv+o3zp9nGA92/6jfOgzrlbm/6nE0f1dJczl8zNYi4UW9k/s/1qZH0nEajBxfz/wC5Vs+zjAe7f9RvnT7OMB7t/wBRvnQVR/pQYm5wcRPm/wDuVw8Y5/M8EkX1WNM65cwa5HoMoq8/ZxgPdv8AqN86fZxgPdv+o3zoM2wvOeJiwqYeJsmVriQe1l3C7Wte+vUWHrLYb6TZ8oE0MMvnYqfjuPyAq5/ZxgPdv+o3zp9nGA92/wCo3zoKl9pY/wDkYv5//TqK5n50bFwiEQLCuYM2Vr5rXsCMo0uQfgK0L7OMB7t/1G+dPs4wHu3/AFG+dBScN9IbR4YQphkEnZiMy597DLmKBBc/xVxctc6vg4exWGNxmLXYm+tvD0rQ/s4wHu3/AFG+dPs4wHu3/Ub50FS+1KW1vq0VvC5tUJzTzc2NREaJIwjZrqTc6EW19a0j7OMB7t/1G+dPs4wHu3/Ub50FLw30kSRwxRLh4/u0VLuS18oAvYAW28TXjj+fnlmw0xgUHDljYObNnXKfw90D41evs4wHu3/Ub50+zjAe7f8AUb50FSH0oy57/Vosvhc5v5//ACqm8a4h9YnkmK5TI2bLe9tAN7a7Vr/2cYD3b/qN86fZxgPdv+o3zoLbSlKBQ0qF5lxT5UghYrNOSgYbog1lk/hXQf5mSrEWOdMUs8wkdgsETlIbkASTC4Zh4he8q+eY9FNSU/CIyxdc0Uh3eM5Sf3l9lv4ga+8NgY0jSNUUJGAqC3sgCwt8K8sfHP2doGjEpYG7glct+9oNb20qz7M2+DLiIvaQToOqWWX4oxyN6hl8hXRguKRSkqrd8amNgVkHqjWYDztaobmnj7wD7rIZNwGIy5QRmJ1HUgDUdfCuLlnmGHicMrTQhRC+UsTcXte8bjUEbaa3qUtrnSoaKGVRmw8wlTokxv8ABZlGYfxBz6V6JxxFOWdWgN7AyWyE9MsoJQ36AkN5UotK0r8Br9qKUpSgUpSgUpSgUpSgUpSgUpSgUpSgUpSgUpSgUpSgUpSgVWuDTdtJJijqr/dw/wDUofaH/WNd79V7Pwro5wxBEIhQkSYhhCCN1UgmVgRsRGr2P7WXxr8R1jQDRUUADoABoB6dK3HDOUo/mzjjwqBEbPa4NgR53BO4Hw1F/GoLk36QXxGIkw0yoOzQsZb5dQfZy2te1yTcWttXjzVDh8cSuHxCJioyQAxIVtbMNbAnTdfj5V7AcsPw7CtLPfPJIRKVUMFXcNfcAkKPAjferswm+buDNjiZMBPG75ADCzFWA6Fbi9iDezCx3vrUphcD9RwMWFQXcDPJ5u2puf8An08aqXJ05xfFnxlskUANrW3K5fzN/wD+j4VeMfEZHLRntM12K3AkHj3T7QHl/Wp2TLinjy3M0k0ZW6aZ3B0sLbEeptrU5Jx8ZmDJdDppvbzB0N6i8CvYwkt3ZZidDoQi76HXr/UVBJhHEhs7MZDYKelz/wAdL6633rN0xcxtC54XArlWTCyNCG1yjWI+RibRdvwZT517rxSWPSeIke8huy2/zRn7xT5KHHnVa5i4mmH7KLvZUFsw2B0zMdb9elyNakODcRc585JRFvrvfoL9dL9arpGe9LNgsbHMueJ1ddrqbi/UHwPlXRVTeWCRs7fdy2t2gOV/1BuNTo2nlXYmKxMXhiFHjZJvz0jY/wAlSm4yiVgpUdgeNRSNkuUltfspBlfzsD7Q81JHnUjUaKUpQKUpQKUpQKUpQKUpQKUpQKUpQKUpQKUr4mkCqWJsACSfIamgqeKl7XHSNuuHQQJ+/JaSY/y9iPg1eXMOc4eTsxmcC4W18xHl1I3FtbgVCTyS9lEFWUPMxmd0/AznPZvLvW3GiiuXEcfmVDIGFsuYKV7trhdX3vf/AEPpWssoxeXV1owndnKj61i4YlCpZg7kXtcEBdCT+Lp11q+cz83zwEyKySRsQghePRgw7p3uc1jfUWPSpL+08GAmIdAnbRglxfNeQXIsvUD8Xn8KrsXJ/aTxOuIE2FjJIs1yvXUXsCB0AGuWq63a0yoiQKcJGkTShZHBBy3ttYEdSevW9efDJnmaEFCjFg5VrEqFNxfpfS//ABeuvFgMbx2GgGR9NtBlf2eg0OtfuAiMaPI4KsxyC/Qf+dqzPLnzNpDHcRz5lIDRnTKfLqCNQb9elfHC8In98jnQMqrIQbPqBdh0+F7EVXXwYjZmTMC99L3F2NyddehIGwzN41IcX4iuFjjQqxUe2wtYMbbkkDqALn5GRNkTPL64iWUkSKQfE6q3mG6/Gxr3xELRYbIh+8cZjc6A65ehsdddDsK+uE4otJl3jyksDt5Gx67fnX1jnVyW1jbqwFwRa3eX0A1GtI9TakNwaOVykcpuxOumwHmDrtvpfwG1SvG+YRhgZWUOWJWMA20HtZiRpa428fKurhXDSucyWOYZQVJtlPh1F65OZOWVxEKIrlXjvkdu9vuG8QbDUeA9D006v+zVT07cvTgfG4eIRurRi65S0b2Ya3ykEjXVT0uCPQ1JxpNF/cykj3c13T+F/wC8X4lgPCq/yXyw2ELs7BncWNtrA3Fh0A18Tqa4OO8elbGCKCZYljFmZyMhYate+5/CBve+1XKpnbhrG4jde4+Y0XTEI0HTOe9Ef/2L7I/fC1NI4IBBBB2I2PxrNOUObzinMUiBZAufMvskaCxB1BOp87Hwqej4eEOaBmgJOY9lbI19TmjIKG/ja/nWKb6lvpVbg47NHpPF2g95ANh4tCxzfyFz5VMcN4nFOpaGRXANjY6g+DKdVPkRWVibdlKUopSlKBSlKBSlKBSlKBSlKBXFxrBmbDzRKwVpI3QMRcAsCLlbi412rtpQUTE4iSC/1mIxqBrKnfg/mAzIP31UeZqD4ryvHiSHSVhE3eKIR2beYIF9R4GtXqCx/K8LlnjzQSNqXhsLn/NGQUc6blb+YqzU8ueWnEsq5lx/1ZMrxFU7PuHKAh3uGzA20yggEHToK6uTsDJh8CTp2s57SzbXtpmt8B8KuOP4biEBE0KYmL9qId63XNA59PYZifAVx5Y5h9zIM0fdKdV8A6HvI3qAfEVZTKJqkeGd7RkAMxy2BuLdTqNqmsZiTcroVtlIIup8bj5VzYLDNGXkcAECy2N9+tRc2BXte3UnMRYgHRjspa25tprpWLqHOqSvDsLGWMmqiM+zcsu17gbjXprtXljnZblgSP211U/lqpv0/rX7iH7CJFCsxY3bKLkbm59ADpuTYDU1+YXEgyR5SLHUm9gVt16Ea3F/CrtVLzNPTCRlITrZ5db+AG39TUTh45f7t2DFjZfG3W+mgOmmttdToBNY11c9B0VksGsOhubMNSbaWvX7wnB2btGIYW7psR+YOx3pMdlq5RXGebHw03ZRx9pFEoWRtb5rftC4Frjcb3pi/pFw6QmTJIZBtEBqT+/sFHU7+VVXjfC8ZhzNcu8cpu7IDZ9cwzLuDm9fWxql8VxFl7p1Og+PX4Vq4bWDGfShjne6skKX2RAxt5tJe58xaowcTEhLZsxJufG58Qda6eWOWVnXvEZsoIBJ6+yLA32uSdbWqJ5l4UkLrkNwQLg9CRewPofXem8Ra7S0n6OsGXwk08LIZJCVUtewtpY21Gmvqxr64vjzBMsBYRpHEMoDFRmb2pADfOqd7usT7IHWq19EPEWjxTQk2SaMsAf201BH8Of8h4VqHFeFwTgLOkbgajOASD4i+3wqxNFOXlDi5xOH7Rh+JgD4rfunz00v1tfrUhi8DG7B2X7xdFkUlZF9HWzAabXtUDPjOykJhkUQwqe1jsb2W97EixN8qabXqC4fzPi1QzSJ2kBa1zpqxbRWHhlOhvbTxFEX7D8SxUNtVxMY6PZJ+uzqBG/TQqvmal+G8zwSsIyximIv2MwyObb5fwvbxQsKpvC+acPNYZsjfsvp+TbGpPFwJKhSRVdDurAFT8DpUW15pVBwxxEH/R5jlAsIZ7yR/wAL37RPD2mUfs1KYXnRF0xcbYYjeQnNhz6TAd0a/wCIEqU1ErVSviOVWAZSCp1BBuCPIiiSg7EH0NRX3SlKBSlKBSlKBSlKBSlKBUfxTgsM9jIgLD2XUlZF9JFIYel6kKUFQxvDcRAwyOJ42NrSWSRfIOoyt4DMB5molZImmClTE97CN+6WYbkD2Xte11J61euJi6EWvfT08/hXjFw1HjyyIrqfwsAR+R61O7cxj0334+f0pGKMuYnUnwsL/BbajzBv5V5rh2A7Yk6gr2dgL/5tdiPDxqen5XkQjsJTYG4SXvL/AD3zr+ZHlUdxKR0sMVEYxb2xdowepEy2y/x5PSpEJnETlcV591XwDOZHc3GlsuWxudfUWA3sLjL4WFswNwuVXF00YaWB3sRuK+MHwsZs5YMpGm3XzGhG1cHEcL2ZTtG+5LEyNbc/gznw9rXxt1tSMZ7kZRvP53WGNri+n+yv574vwzscVLGy6pIwHiRc5T53WxrW+T5yZJwq5YCQYx0uNHy+R01Gn9ajvpAw0QmjlA++KkE9Cuyk+e4v4fCtzFuUTSp8F5kMETRdmrK1tSM17aAWvsR/t1qHxOM+tTeZYkmw1J3IHQb6V38YVShIW8lrLlHeJPpuBfr5188E5SxUpFoWRf25BlA/PU/Cs7u94RMV555wkVxLxsnZXDLohW1x00sPDS3nVrh5hlSYQYuIB82UtYXHW5XYi1zcaW11rixHJcoAKS5yNSJBYk+TL7O3W/rXhwXhMwlaR4WLxoQiEjvHr3ibAEhR03arPFJExGV/Ce5k4azRFIAgdrM2ls4HsrmG2utyDsKoWMnnhXspVkhViSQdEa9hrIvda+Ud0n4VP8T49NhBGrXDlc9pDmY5j7AI9oAgDTW5G2lXDIXFnFwwsVIFvMZevxq92Zyjp8tkwqwYLiM+HjiKyEmS5EbC6hb5EOu12DbdBfrUpxXkuI6wEwt0AF4vjGdv4SKjuE8BmSYNMqlEBIZWurdNjqoAvofKrlOzGFWsPMPED3Av4LSMASGzHSMC2liTrfxFePCOLySPlZ7rdgGyhdrDwIIJJGtttqi+JBZkydqYJb3AaxBIuNb9D4Ag6CvqPBywwGSdizp3hkJIO4F9MxXvEkG9rnwrNTXu6xljGVdvP9TeCKI7jDTmCa5zLGQFYgm+aB7xnrdgAfOpbB8zvGw+sQE2/wATDrfTqWiJzfylt9qzHgc2eUy2LhPvDl7xNtrWOp3Nutql8Xze/agol02ykWYnysTbX1rerhEZVDnp6k9MzPdrXCuKrigXhmDAHUIR3fAMCLhvI2qagLW729ZLjoIgySE9nIdUkU5JBsbCQEG17d1rjyqa4bzBjYLZ8uLj8yEnA8mH3cnTfJ61zhvPKJ4aJSoHgvN2GxDBA5jmP+DMMkvnZT7Y81JFT1VkpSlApSlApSlApSlB+EV+0pQK/CK/aUELieW47loSYG/+3/dk73aE9w3O5ADHxqLxeFnjH3sYkS2rwgn1vCbuPRS9W6lEpS8Csdrx2I2Nt/Q31B8qqvMOCmTE/WOzEyAaLa4AylbMm5sTfT+lafj+ERSnMy2e1u0TuyW8Mw1I8jceVROI4TMlypEy+Giy/n7Dn+T41UpmPKeBDTNM4ASMHyFz7W+1hp/F5VcpeNKqqWVszC+Qata9r9Ba+g8eldhWNs0bLZiO8jLZreh3F+ouPOofj3CcxzIiuCqqUJK2y3sQQDcWY3Hkp6VY90SeDxiypmU3FyCDoQRoQQdjeozi3HRBGrFO8zWC3sbDU7jcC2nnXxw7grGCSOVjeR+0YjTvaHTy0XwuR0qtcwyNHNGrqWSLKF7S+WS2ra31ub6XuBbalwiy4Hj0E1tQH6BxqD5Hau/FKWRlBtcWvWecWlV5CUACfhAjVCAdbEIBcg3FzvaurhOPnXMEbMFUtkY7gb5fMDW3gCelUp2YlsYMaoVZDGHGv+H2d7tc7XsTodb7aWNTHHsQyxhVViXOW6pmAv8AtDwO1ePCOPCZshUh7E+Wluvxri4jjWMjMjW7pFye5ZbsxKi5v021zC1zsFZXEJO8iXN2KgKBqpHVrm6kJcWI1vVz4fis0S6MoUFbMLG4Nhp4d0+oINROAnRmzzRASDu9oovdbA3va+U938xXZiJJcxy5ZEJv1Dr8BfPYWAGh0615vqv5JwrT5dNKdOM6zfsWJgidyECMRd5AosTsMxG52/OoPhvAJDOJC6SRA5g49q/S67edwem2tcHEsZ3QDcM92swytbUAEX1I7w08vGu7l3G9gjXViXUvm/CCNEB663J8K7YxMYxEzuxPM0jOJMVcwds0pRiO+buLm9rfG3h4eFWeHi3YYfs09qMhLmxUm2Z7WPQkCxsReufhGITFSgTRIzJ3le2oIOnoflXtzDgXlf7hoiRo0Z0JO184vrYAajoNa0iR4biFxkRE0SEKbWIuL73F/ZI0rvwM+Lwthh5y8Y/wcSS6/wAM394vxLDyry4NheyiVTv19TvXU7VlUzw/6QYdFxiNhH/akIaAn/LOvdH8eU+VW+KVWAZSGUi4INwQdiCNxWXyWIIOoOhB2NWz6OcJ2eCUAZVaSVkXoql2yhR0UgZrf5qNRKz0pSilKUoFKUoFKUoFKUoFKUoFKUoPDF4RJRlkRWG9mF7HxHgfOojE8BYaxP8AwSaj0DjvD+LNU9SgpuIYx6SqY9bAtbKfRwSNegNj5V5TwqwIYAjwIuP61dit96hsTy7GdYiYj4LrGfVDsP3StVnpZ/xDlOM6xExnw9pPyJuPgQKhXixOFB0yjftEAYfz5c66egrQcXgpovbjzL+3Hdh8V9pfyIHjXIjqwupBHiDcfmKIp3L2HCIZW/GQqgEXI2GXXU+02nS1fvFsFI7BsPKCyjKVJynrc5lB1N9bjXxqQ4/Pka9gEQaG/wCNtBdWHhqCD0I6iuCKZGlR40VcllGW/e6XbTVjqfKw8avaxwgBX77C47gLEhiw1bQ6G/xJHkNerD4hkcNa+tj0FvxEny0r74jxm8hjKK6E5cp1v09Dc/7K9ZIomjZIiIyDlGZTbTewuNDci/nXKoyyv0c9X6OY1cdTL02hFNxBcRJ2csSuhbS4vb/lXZxvh2ZQsJjDjWzD2h0GYagfA1x4bhEqK7Otja11bYbkhiB/p41xyMZJBZiRpY3voPMeQrr7tumDhbRxB5SI8rh3F9DlvkAcEW7xBv4EgjWvjhV5Jwb7HMT6fM134jjX3aEAEMLnfUbdQCDodCK6uCYWIKHiQIG3A20qTwJwyVC4Vy87SBmyi4y9DbQbGx1v56V7cVxAWM3Ni3dFt9fD4XNeXCYysd2bMW71z4fh/p/rUV04/EFI3YC5CkgDqfwj4mwrU+DYIQwRRD/DjVP5QBWY8Nw3b4vDQ7jP2z/uQ2b+snZD4mtao1BSlKKUpSgUpSgUpSgUpelApSlApSlApSl6BSl6UCo3iHBIpTmIKv8AtocrfHo3owIqSpQUziHAZkvlAmS3SyyemU91tOoI9KrqYCJQyRosT6nKVsyEi2bszYj+gNq1WuXH8OimFpUDeB2YfusNVPmCKJTDjwySFi8mS2yEEkFjtcAZhpc9emprlmI0SPUDuixvrfa/r/S1axjuVXW5gcMOkcv+yUAn+YEnxqsY3haLKGmiMcuwYgrmPk6nI5t4EkeVIiuGtTPLObyRT8T7KMJuV0uettz/AKV8cPwkEivJ2are4fopB1YkbfGvHi/CJM33YDJ4X7w+B0I+PwrmxkBi3JAKhVG3dBuxNms1yQNRcXPjVcnzjeHSM4ygNGbAMp0CjQA3PQADS9/KrDhoAqgConloMWZr6HT1O9/9KmsVMEUs2wpPIhsVJ2k+RHsU9pSNDexNuh0sLEVJmuPhN2BdmDXOhA6epANq7VgaRljj9uRginwvu3oqgt8KgtH0dcOB7XFEauexjP8AkjJzkfvSZvUItXWvDAYRYo0iQWRFCqPICwr3o6PPEw50ZCWGYFbqbMLi1wRsfOswwxLdkxGPEMswgWT6+T3ixT2Pa3U/lWp1Tv8A2KSJFdXnlkik7dYxJZHZWLhQjEotzpfT11NBw8LHY4fiMkk87CN5oF7SR3AAACEDU5rtuKqmGmkAgB7YZb57LLYXKklh2ffJs19xsfXQeX+GznD4ntEWGSeeSVVkCyhQ2W2ZQ1m22uKrfFOTcRLOsX3YRrs+ITDIo1BPvi7HMLaW3vc0HpyvKDgMbEcxdXMmVklNlIUIQFyuQezbQWP51XocIyiWNs13WNkVzmkOrglFWQKjC47rMQoIJvWl8I4JJh4ZELxuMmVBHD2ZFgdCxkYtcnrtr41Q+H8o4kRoGwmoUXumFOvq6lj8TegmeWcPLBgcWC6wkSmzSntFy9mlwGBUMTqLg2DX8KrXEeKN/Z+FRpHy5UC9m6IvdZbq8b3kZ0yf3gslyN7Wq58G4Y8XDGilwpkfO57GyXN5CUNr5NLhtPDSvGPkxeww8rLIuIigAdYSokdggW2dtLgAgdNTQcnDuJzvw3HPJKWZFOR1mifL3dAHgNw4FiSbXJ0AqFhxYKi80d7C9+LSA/EW0PlVow/DJxw7ExvHK7zM2SNnTtRG2VFBa+W4sWPrXJhOWeIfVyTNGkw9iIxQlbC1s0nZb2v49NaDxh4hKOCu4lUMXlUvJISxXOwIjkY958osprmh4o82BnlTFypJhlLCONlyhGA7JXaxLkBTc3BuWHSpjhfBcT9RWBkCOs5d8xVsy3LtlyjKMxOUDSwJ2rhHBMcmCbDrCJO3gjVs0iqYWVArDW+cEjNYEAa73oJnikxwfDpGMs08kgsnaEM2eRQoVcqjQatb1qnycQl7EL25xGHgOEK2jysWZswUX7zHKvU65hV8ixeMGGN8IomUqiIZlZSNO+zBRYKdcu+mlR2M5bkTCxot5ZmxMU8ziwuc4LkX2VQLAeAoOXnfmGOXBJJBKnZtIoZCSrtlIJQHdSDYtfp1qt4rjEkphkeWUqiLZ++q9sGdGI7GJ1udANtCOpNXfnrg002HKYYAauzovdMhZSAPA3Ygm5G1VfjXKOLeVdCwz92ZX7wBcNeQMwsI1LKoXW49KDrk4jiRw/DFi5kaaXPnfI7KplshDAE3UA7D2R41W45JGTDwhpMwjV9JJJWC2Qhezw7L2aENezAsL+0L1ccVy/MMHHAYFknDuFlWZhkDXvIzsc/eF8yC972qPfkWRZIY41QqkTdpNLGrozsbjKmcNcZQuuwtvQdEWIJ4XDL2rQWlOcrM6HL2jI3el7R2NtQpJ19LVW4Mayz4m+ImR7NZjilGbIt4gZAhD3GY/hAFhuauPCeWZ2weHiaQ4domdmXsopBmLlkIzZgMutiNbHptXFw3kudZ5h2wjRShjcYaCzEqcxVMtkIuQbAXvreguvBVtBH3zJ3Qc5fPmvrfPYZhrvau2uLg+CaGFI2k7QrpmyKml+6AiAKABYaeFdtArzmhV1KuoZToVYXBHmDoa9KUFa4hyihuYH7Jv2SC8fwS4K/wkDyNVLjnA3UWxEN1G0id5f5lGZPMsAOlzWpUokwyTBQqiAJ7PQ3v/XrX3JYixAI8DtV84jyrh5SWC9k5Ny8VlJPiy2KsfMgmqnxPlnFQ6hROvjGMrAecbNr/AAkk+AozMIkWAsNANqtHIOAzM+II0F4o/gfvW/MBP4W8ap+GDTyLBEbSucuoN4xuzOh1UKNbG1zlG7Ctd4bgUgiSKPREUKtzc2HiepO5PjVXGHTSlKjRSlKBSlKBSlKBSlKBSlKBSlKBSlKBSlKBSlKBSlKBSlKBSlKBSlKBSlKD8y6361+0pQKUpQf/2Q=="/>
          <p:cNvSpPr>
            <a:spLocks noChangeAspect="1" noChangeArrowheads="1"/>
          </p:cNvSpPr>
          <p:nvPr/>
        </p:nvSpPr>
        <p:spPr bwMode="auto">
          <a:xfrm>
            <a:off x="1349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28725"/>
            <a:ext cx="2698150" cy="47971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860032" y="2708921"/>
            <a:ext cx="936104" cy="28803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511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Unicode MS" pitchFamily="34" charset="-120"/>
            <a:ea typeface="Arial Unicode MS" pitchFamily="34" charset="-120"/>
            <a:cs typeface="Arial Unicode MS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Unicode MS" pitchFamily="34" charset="-120"/>
            <a:ea typeface="Arial Unicode MS" pitchFamily="34" charset="-120"/>
            <a:cs typeface="Arial Unicode MS" pitchFamily="34" charset="-12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Nuvoton Red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E7230C"/>
      </a:accent1>
      <a:accent2>
        <a:srgbClr val="474747"/>
      </a:accent2>
      <a:accent3>
        <a:srgbClr val="6C6C6C"/>
      </a:accent3>
      <a:accent4>
        <a:srgbClr val="D00600"/>
      </a:accent4>
      <a:accent5>
        <a:srgbClr val="EE775C"/>
      </a:accent5>
      <a:accent6>
        <a:srgbClr val="F6B592"/>
      </a:accent6>
      <a:hlink>
        <a:srgbClr val="F33B48"/>
      </a:hlink>
      <a:folHlink>
        <a:srgbClr val="FFC000"/>
      </a:folHlink>
    </a:clrScheme>
    <a:fontScheme name="Nuvoton 2016">
      <a:majorFont>
        <a:latin typeface="Corbel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EEDB0A7E-393D-4498-9884-475C702264B8}" vid="{C9E8D7AB-AF56-4B70-A467-D06017D8A4BC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43364</TotalTime>
  <Words>689</Words>
  <Application>Microsoft Office PowerPoint</Application>
  <PresentationFormat>如螢幕大小 (4:3)</PresentationFormat>
  <Paragraphs>311</Paragraphs>
  <Slides>45</Slides>
  <Notes>45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45</vt:i4>
      </vt:variant>
    </vt:vector>
  </HeadingPairs>
  <TitlesOfParts>
    <vt:vector size="58" baseType="lpstr">
      <vt:lpstr>Arial Unicode MS</vt:lpstr>
      <vt:lpstr>Lucida Grande</vt:lpstr>
      <vt:lpstr>Microsoft YaHei</vt:lpstr>
      <vt:lpstr>微軟正黑體</vt:lpstr>
      <vt:lpstr>新細明體</vt:lpstr>
      <vt:lpstr>標楷體</vt:lpstr>
      <vt:lpstr>Arial</vt:lpstr>
      <vt:lpstr>Calibri</vt:lpstr>
      <vt:lpstr>Corbel</vt:lpstr>
      <vt:lpstr>Times New Roman</vt:lpstr>
      <vt:lpstr>Wingdings</vt:lpstr>
      <vt:lpstr>2_Office Theme</vt:lpstr>
      <vt:lpstr>佈景主題1</vt:lpstr>
      <vt:lpstr>NuMaker Brick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MU20 HCHsieh</dc:creator>
  <cp:lastModifiedBy>Chris Hsieh</cp:lastModifiedBy>
  <cp:revision>980</cp:revision>
  <cp:lastPrinted>2013-02-06T08:06:49Z</cp:lastPrinted>
  <dcterms:created xsi:type="dcterms:W3CDTF">2010-01-13T02:51:42Z</dcterms:created>
  <dcterms:modified xsi:type="dcterms:W3CDTF">2016-06-23T12:52:35Z</dcterms:modified>
</cp:coreProperties>
</file>