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90270" y="2291715"/>
            <a:ext cx="1239520" cy="174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服务端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2345" y="2311400"/>
            <a:ext cx="1149350" cy="172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客服端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肘形连接符 6"/>
          <p:cNvCxnSpPr>
            <a:stCxn id="4" idx="0"/>
            <a:endCxn id="4" idx="3"/>
          </p:cNvCxnSpPr>
          <p:nvPr/>
        </p:nvCxnSpPr>
        <p:spPr>
          <a:xfrm rot="16200000" flipH="1">
            <a:off x="1397318" y="2417128"/>
            <a:ext cx="870585" cy="619760"/>
          </a:xfrm>
          <a:prstGeom prst="bentConnector4">
            <a:avLst>
              <a:gd name="adj1" fmla="val -27389"/>
              <a:gd name="adj2" fmla="val 1383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34895" y="1804035"/>
            <a:ext cx="39166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根据同步目录，通过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rysnc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FileCheckSum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129790" y="3009900"/>
            <a:ext cx="77425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41980" y="2531745"/>
            <a:ext cx="52698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Socket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通信，将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FileCheckSum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集信息传给客服端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56320" y="4476750"/>
            <a:ext cx="3378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FileCheckSum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对比文件差异，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生成需要传输的文件列表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2125345" y="3503930"/>
            <a:ext cx="77470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406140" y="3608070"/>
            <a:ext cx="40157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进行差异文件对比结果信息传输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5" name="肘形连接符 14"/>
          <p:cNvCxnSpPr>
            <a:endCxn id="4" idx="1"/>
          </p:cNvCxnSpPr>
          <p:nvPr/>
        </p:nvCxnSpPr>
        <p:spPr>
          <a:xfrm rot="16200000" flipV="1">
            <a:off x="864235" y="3200400"/>
            <a:ext cx="695960" cy="619125"/>
          </a:xfrm>
          <a:prstGeom prst="bentConnector4">
            <a:avLst>
              <a:gd name="adj1" fmla="val 547"/>
              <a:gd name="adj2" fmla="val 1349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2135" y="4476750"/>
            <a:ext cx="22129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进行新文件生成，删除以前文件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7" name="肘形连接符 16"/>
          <p:cNvCxnSpPr>
            <a:stCxn id="6" idx="3"/>
            <a:endCxn id="6" idx="2"/>
          </p:cNvCxnSpPr>
          <p:nvPr/>
        </p:nvCxnSpPr>
        <p:spPr>
          <a:xfrm flipH="1">
            <a:off x="10459720" y="3171825"/>
            <a:ext cx="574675" cy="860425"/>
          </a:xfrm>
          <a:prstGeom prst="bentConnector4">
            <a:avLst>
              <a:gd name="adj1" fmla="val -41436"/>
              <a:gd name="adj2" fmla="val 1276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70840" y="412750"/>
            <a:ext cx="292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文件同步流程</a:t>
            </a:r>
            <a:endParaRPr lang="zh-CN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演示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laz</dc:creator>
  <cp:lastModifiedBy>Laz</cp:lastModifiedBy>
  <cp:revision>9</cp:revision>
  <dcterms:created xsi:type="dcterms:W3CDTF">2020-07-09T07:51:00Z</dcterms:created>
  <dcterms:modified xsi:type="dcterms:W3CDTF">2020-07-09T08:09:19Z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