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6" r:id="rId2"/>
    <p:sldId id="256" r:id="rId3"/>
    <p:sldId id="269" r:id="rId4"/>
    <p:sldId id="270" r:id="rId5"/>
    <p:sldId id="271" r:id="rId6"/>
    <p:sldId id="257" r:id="rId7"/>
    <p:sldId id="262" r:id="rId8"/>
    <p:sldId id="258" r:id="rId9"/>
    <p:sldId id="260" r:id="rId10"/>
    <p:sldId id="267" r:id="rId11"/>
    <p:sldId id="274" r:id="rId12"/>
    <p:sldId id="275" r:id="rId13"/>
    <p:sldId id="259" r:id="rId14"/>
    <p:sldId id="261" r:id="rId15"/>
    <p:sldId id="272" r:id="rId16"/>
    <p:sldId id="273" r:id="rId17"/>
    <p:sldId id="264" r:id="rId18"/>
    <p:sldId id="265" r:id="rId19"/>
    <p:sldId id="266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1610"/>
  </p:normalViewPr>
  <p:slideViewPr>
    <p:cSldViewPr snapToGrid="0" snapToObjects="1">
      <p:cViewPr varScale="1">
        <p:scale>
          <a:sx n="123" d="100"/>
          <a:sy n="123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2E6-1340-2841-8DC1-83FA700A0AD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69CC-134B-F34E-AC72-E3AA16DD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document structure I put it on the right side. There are mainly four parts of the document. The main parts are part 2 and 3. </a:t>
            </a:r>
          </a:p>
          <a:p>
            <a:r>
              <a:rPr kumimoji="1" lang="en-US" altLang="zh-CN" dirty="0"/>
              <a:t>In part 2 I briefly put the description of each functional part, the characters user need to have, like being able to use command line. And some risks we can perceive currently</a:t>
            </a:r>
          </a:p>
          <a:p>
            <a:r>
              <a:rPr kumimoji="1" lang="en-US" altLang="zh-CN" dirty="0"/>
              <a:t>In part3 I give the detailed description of behavior of each command. And  defined the interfaces of each command. Aka input and output.</a:t>
            </a:r>
          </a:p>
          <a:p>
            <a:r>
              <a:rPr kumimoji="1" lang="en-US" altLang="zh-CN" dirty="0"/>
              <a:t>The detailed requirements are from the previous assignment requirement write up which should be originally come from customers and negotiate with customers for many rounds.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3949-59AD-3045-A4BE-19621DB8C41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948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heads file will record which node the head is in. and the latest revision of every branch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79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file has the same contents with </a:t>
            </a:r>
            <a:r>
              <a:rPr kumimoji="1" lang="en-US" altLang="zh-CN" dirty="0" err="1"/>
              <a:t>A.txt</a:t>
            </a:r>
            <a:r>
              <a:rPr kumimoji="1" lang="en-US" altLang="zh-CN" dirty="0"/>
              <a:t>. The name of this file is its hash obviously. And based on first two characters of its hash , they will be stored in different folder.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03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changeset folder will store changeset of every revision. The name of file is hash of a revision.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452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 manifests folder will store manifest of every revision. The name of file is hash of a revision. And we can find what files are in give revision and their hash. According to their hash we can find the files in object folder.</a:t>
            </a:r>
            <a:endParaRPr kumimoji="1" lang="zh-CN" altLang="en-US" dirty="0"/>
          </a:p>
          <a:p>
            <a:r>
              <a:rPr kumimoji="1" lang="en-US" altLang="zh-CN" dirty="0"/>
              <a:t>This is all file structure in our design.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00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the management plan we listed our members. And the deadline and what the product should look like at deadline.</a:t>
            </a:r>
          </a:p>
          <a:p>
            <a:r>
              <a:rPr kumimoji="1" lang="en-US" altLang="zh-CN" dirty="0"/>
              <a:t>Estimated each the resource cost of </a:t>
            </a:r>
            <a:r>
              <a:rPr kumimoji="1" lang="en-US" altLang="zh-CN"/>
              <a:t>each module.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3949-59AD-3045-A4BE-19621DB8C41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9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B69CC-134B-F34E-AC72-E3AA16DD50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B69CC-134B-F34E-AC72-E3AA16DD50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B69CC-134B-F34E-AC72-E3AA16DD50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appended folder </a:t>
            </a:r>
            <a:r>
              <a:rPr lang="en-US" dirty="0" err="1"/>
              <a:t>versionizing</a:t>
            </a:r>
            <a:r>
              <a:rPr lang="en-US" dirty="0"/>
              <a:t> this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B69CC-134B-F34E-AC72-E3AA16DD50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5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index file record the names of files in tracking list and its hash.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74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rev file will store the whole revision tree like this.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54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stage file will record which file to add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916F-3D6D-7A46-8697-097061B683C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68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3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61C9-BBFB-EC4C-BFE5-C56A7179F8D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2019-48AC-3C40-8F57-070AE3F2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CD80-0280-A548-8F88-78BA6687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91" y="715818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cs typeface="Dubai" panose="020B0503030403030204" pitchFamily="34" charset="-78"/>
              </a:rPr>
              <a:t>Group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D24A5-E93C-724C-BA6A-0786E6394087}"/>
              </a:ext>
            </a:extLst>
          </p:cNvPr>
          <p:cNvSpPr txBox="1"/>
          <p:nvPr/>
        </p:nvSpPr>
        <p:spPr>
          <a:xfrm>
            <a:off x="3781903" y="3343563"/>
            <a:ext cx="152477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/>
              <a:t>Tianqi</a:t>
            </a:r>
            <a:r>
              <a:rPr lang="en-US" dirty="0"/>
              <a:t> Yang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Jiupeng</a:t>
            </a:r>
            <a:r>
              <a:rPr lang="en-US" dirty="0"/>
              <a:t> Zhang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Yu Zhang</a:t>
            </a:r>
          </a:p>
        </p:txBody>
      </p:sp>
    </p:spTree>
    <p:extLst>
      <p:ext uri="{BB962C8B-B14F-4D97-AF65-F5344CB8AC3E}">
        <p14:creationId xmlns:p14="http://schemas.microsoft.com/office/powerpoint/2010/main" val="135779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82699505-6F09-E94A-824D-1EF28A1F7A65}"/>
              </a:ext>
            </a:extLst>
          </p:cNvPr>
          <p:cNvSpPr txBox="1"/>
          <p:nvPr/>
        </p:nvSpPr>
        <p:spPr>
          <a:xfrm>
            <a:off x="419984" y="553107"/>
            <a:ext cx="87226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File Structure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D8D24-F573-E944-B3F1-0EC5C12B89A0}"/>
              </a:ext>
            </a:extLst>
          </p:cNvPr>
          <p:cNvCxnSpPr>
            <a:cxnSpLocks/>
          </p:cNvCxnSpPr>
          <p:nvPr/>
        </p:nvCxnSpPr>
        <p:spPr>
          <a:xfrm>
            <a:off x="545490" y="1156446"/>
            <a:ext cx="8597153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90F96-F2A7-9244-B3DE-2648FCF6BE03}"/>
              </a:ext>
            </a:extLst>
          </p:cNvPr>
          <p:cNvSpPr/>
          <p:nvPr/>
        </p:nvSpPr>
        <p:spPr>
          <a:xfrm>
            <a:off x="545490" y="1496291"/>
            <a:ext cx="1616363" cy="26600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35494-5496-4F46-B56C-27BA5C72E443}"/>
              </a:ext>
            </a:extLst>
          </p:cNvPr>
          <p:cNvCxnSpPr>
            <a:cxnSpLocks/>
          </p:cNvCxnSpPr>
          <p:nvPr/>
        </p:nvCxnSpPr>
        <p:spPr>
          <a:xfrm>
            <a:off x="2438400" y="1496291"/>
            <a:ext cx="0" cy="484909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700FBC-E7F9-5E49-BDFD-94AA4581A616}"/>
              </a:ext>
            </a:extLst>
          </p:cNvPr>
          <p:cNvCxnSpPr>
            <a:cxnSpLocks/>
          </p:cNvCxnSpPr>
          <p:nvPr/>
        </p:nvCxnSpPr>
        <p:spPr>
          <a:xfrm>
            <a:off x="2161853" y="2124363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17262C-E5DE-1540-A961-EBCF04921AAF}"/>
              </a:ext>
            </a:extLst>
          </p:cNvPr>
          <p:cNvCxnSpPr>
            <a:cxnSpLocks/>
          </p:cNvCxnSpPr>
          <p:nvPr/>
        </p:nvCxnSpPr>
        <p:spPr>
          <a:xfrm>
            <a:off x="2161853" y="2406072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593B0-D182-CB47-BA84-0A0AF590E49D}"/>
              </a:ext>
            </a:extLst>
          </p:cNvPr>
          <p:cNvSpPr/>
          <p:nvPr/>
        </p:nvSpPr>
        <p:spPr>
          <a:xfrm>
            <a:off x="2714948" y="1496291"/>
            <a:ext cx="6096543" cy="484909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EAB153-6AFC-AB44-ABE5-CD7B9ECC994C}"/>
              </a:ext>
            </a:extLst>
          </p:cNvPr>
          <p:cNvSpPr/>
          <p:nvPr/>
        </p:nvSpPr>
        <p:spPr>
          <a:xfrm>
            <a:off x="2991493" y="1980998"/>
            <a:ext cx="1136073" cy="549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C9560A-EDF2-C74B-AC42-B029143E6609}"/>
              </a:ext>
            </a:extLst>
          </p:cNvPr>
          <p:cNvSpPr/>
          <p:nvPr/>
        </p:nvSpPr>
        <p:spPr>
          <a:xfrm>
            <a:off x="2991493" y="2895294"/>
            <a:ext cx="1136073" cy="5495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0990F-3B7C-3F41-8ED4-12624460B31E}"/>
              </a:ext>
            </a:extLst>
          </p:cNvPr>
          <p:cNvSpPr/>
          <p:nvPr/>
        </p:nvSpPr>
        <p:spPr>
          <a:xfrm>
            <a:off x="2991492" y="4359154"/>
            <a:ext cx="1136073" cy="15705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92F030-B13B-9947-8FC7-83754F4FD6DD}"/>
              </a:ext>
            </a:extLst>
          </p:cNvPr>
          <p:cNvSpPr/>
          <p:nvPr/>
        </p:nvSpPr>
        <p:spPr>
          <a:xfrm>
            <a:off x="2991493" y="3809590"/>
            <a:ext cx="1136073" cy="549563"/>
          </a:xfrm>
          <a:prstGeom prst="rect">
            <a:avLst/>
          </a:prstGeom>
          <a:solidFill>
            <a:schemeClr val="tx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B64A45-51F8-6543-85C2-DCAD606DB9CA}"/>
              </a:ext>
            </a:extLst>
          </p:cNvPr>
          <p:cNvSpPr/>
          <p:nvPr/>
        </p:nvSpPr>
        <p:spPr>
          <a:xfrm>
            <a:off x="4322618" y="1980998"/>
            <a:ext cx="1367525" cy="39487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D9DC03-AA44-2048-A663-08C035351457}"/>
              </a:ext>
            </a:extLst>
          </p:cNvPr>
          <p:cNvSpPr txBox="1"/>
          <p:nvPr/>
        </p:nvSpPr>
        <p:spPr>
          <a:xfrm>
            <a:off x="4367577" y="1990275"/>
            <a:ext cx="12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changeset/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E4E292-A485-8943-9798-95C8DC9FE518}"/>
              </a:ext>
            </a:extLst>
          </p:cNvPr>
          <p:cNvSpPr/>
          <p:nvPr/>
        </p:nvSpPr>
        <p:spPr>
          <a:xfrm>
            <a:off x="5883291" y="1980998"/>
            <a:ext cx="1367525" cy="39487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F02F15-2FE5-3245-87D7-0886AD3695C2}"/>
              </a:ext>
            </a:extLst>
          </p:cNvPr>
          <p:cNvSpPr txBox="1"/>
          <p:nvPr/>
        </p:nvSpPr>
        <p:spPr>
          <a:xfrm>
            <a:off x="5952067" y="1990275"/>
            <a:ext cx="12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manifest/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8DF97A-1064-0E42-9899-4149DF98BD65}"/>
              </a:ext>
            </a:extLst>
          </p:cNvPr>
          <p:cNvSpPr/>
          <p:nvPr/>
        </p:nvSpPr>
        <p:spPr>
          <a:xfrm>
            <a:off x="4438343" y="2422669"/>
            <a:ext cx="1136073" cy="549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75F11-45F1-F84E-994F-90CADFDE905B}"/>
              </a:ext>
            </a:extLst>
          </p:cNvPr>
          <p:cNvSpPr/>
          <p:nvPr/>
        </p:nvSpPr>
        <p:spPr>
          <a:xfrm>
            <a:off x="5999016" y="2424977"/>
            <a:ext cx="1136073" cy="54956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B8071-C0D0-0D42-97F9-C1F7CC5C8EDA}"/>
              </a:ext>
            </a:extLst>
          </p:cNvPr>
          <p:cNvSpPr/>
          <p:nvPr/>
        </p:nvSpPr>
        <p:spPr>
          <a:xfrm>
            <a:off x="5999015" y="3123701"/>
            <a:ext cx="1136073" cy="54956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098A33-4E2F-A24B-807C-65F3C8C42AE3}"/>
              </a:ext>
            </a:extLst>
          </p:cNvPr>
          <p:cNvSpPr/>
          <p:nvPr/>
        </p:nvSpPr>
        <p:spPr>
          <a:xfrm>
            <a:off x="4451926" y="3123701"/>
            <a:ext cx="1136073" cy="549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138E75-63DE-1546-9D79-CCF65768E25C}"/>
              </a:ext>
            </a:extLst>
          </p:cNvPr>
          <p:cNvSpPr/>
          <p:nvPr/>
        </p:nvSpPr>
        <p:spPr>
          <a:xfrm>
            <a:off x="7443966" y="1980998"/>
            <a:ext cx="1164325" cy="39487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F5F80-FAD1-F34E-8542-0E85787AD130}"/>
              </a:ext>
            </a:extLst>
          </p:cNvPr>
          <p:cNvSpPr txBox="1"/>
          <p:nvPr/>
        </p:nvSpPr>
        <p:spPr>
          <a:xfrm>
            <a:off x="7411142" y="1990275"/>
            <a:ext cx="12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objects/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9A8887-F2AB-4947-BCF7-6078522CA1B6}"/>
              </a:ext>
            </a:extLst>
          </p:cNvPr>
          <p:cNvSpPr txBox="1"/>
          <p:nvPr/>
        </p:nvSpPr>
        <p:spPr>
          <a:xfrm>
            <a:off x="738685" y="4237653"/>
            <a:ext cx="122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</a:t>
            </a:r>
          </a:p>
          <a:p>
            <a:pPr algn="ctr"/>
            <a:r>
              <a:rPr lang="en-US" dirty="0"/>
              <a:t>Directory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711263-C9FD-CA4C-98C6-A8E03E985A9D}"/>
              </a:ext>
            </a:extLst>
          </p:cNvPr>
          <p:cNvSpPr/>
          <p:nvPr/>
        </p:nvSpPr>
        <p:spPr>
          <a:xfrm>
            <a:off x="699903" y="1678304"/>
            <a:ext cx="676315" cy="32716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A.txt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AC6301-09AE-3642-A68F-1B36053323DC}"/>
              </a:ext>
            </a:extLst>
          </p:cNvPr>
          <p:cNvSpPr/>
          <p:nvPr/>
        </p:nvSpPr>
        <p:spPr>
          <a:xfrm>
            <a:off x="7570717" y="2422670"/>
            <a:ext cx="910822" cy="8496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2147D7-D382-6D4A-92F5-BC7F7B76907B}"/>
              </a:ext>
            </a:extLst>
          </p:cNvPr>
          <p:cNvSpPr txBox="1"/>
          <p:nvPr/>
        </p:nvSpPr>
        <p:spPr>
          <a:xfrm>
            <a:off x="7845209" y="42612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8E3781-C5F1-1E44-893B-905C8AB4D924}"/>
              </a:ext>
            </a:extLst>
          </p:cNvPr>
          <p:cNvSpPr txBox="1"/>
          <p:nvPr/>
        </p:nvSpPr>
        <p:spPr>
          <a:xfrm>
            <a:off x="7570716" y="2436706"/>
            <a:ext cx="91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blk#1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6BE774-694D-9B4F-9EA6-8533AB860022}"/>
              </a:ext>
            </a:extLst>
          </p:cNvPr>
          <p:cNvSpPr/>
          <p:nvPr/>
        </p:nvSpPr>
        <p:spPr>
          <a:xfrm>
            <a:off x="7758545" y="2826327"/>
            <a:ext cx="544946" cy="2973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1AC966-F2C3-8049-B4A8-7E4FFF0AB3E3}"/>
              </a:ext>
            </a:extLst>
          </p:cNvPr>
          <p:cNvCxnSpPr>
            <a:cxnSpLocks/>
          </p:cNvCxnSpPr>
          <p:nvPr/>
        </p:nvCxnSpPr>
        <p:spPr>
          <a:xfrm>
            <a:off x="2161852" y="3052618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B4B102-6278-B44F-8EAA-A251FED47920}"/>
              </a:ext>
            </a:extLst>
          </p:cNvPr>
          <p:cNvCxnSpPr>
            <a:cxnSpLocks/>
          </p:cNvCxnSpPr>
          <p:nvPr/>
        </p:nvCxnSpPr>
        <p:spPr>
          <a:xfrm>
            <a:off x="2161852" y="3334327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Hierarchy">
            <a:extLst>
              <a:ext uri="{FF2B5EF4-FFF2-40B4-BE49-F238E27FC236}">
                <a16:creationId xmlns:a16="http://schemas.microsoft.com/office/drawing/2014/main" id="{F08F78DA-770F-6141-ABD7-A89E8A8E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2528" y="4785528"/>
            <a:ext cx="473999" cy="473999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46E0CDA6-1A12-7648-B1BB-6549AA0E9715}"/>
              </a:ext>
            </a:extLst>
          </p:cNvPr>
          <p:cNvSpPr/>
          <p:nvPr/>
        </p:nvSpPr>
        <p:spPr>
          <a:xfrm>
            <a:off x="7570717" y="3444857"/>
            <a:ext cx="910822" cy="8496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75EA6C-DBC9-314F-BB43-061C0795C4D5}"/>
              </a:ext>
            </a:extLst>
          </p:cNvPr>
          <p:cNvSpPr txBox="1"/>
          <p:nvPr/>
        </p:nvSpPr>
        <p:spPr>
          <a:xfrm>
            <a:off x="7570716" y="3458893"/>
            <a:ext cx="91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blk#2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1E6657-DB58-434B-8F08-8D07643E3ACF}"/>
              </a:ext>
            </a:extLst>
          </p:cNvPr>
          <p:cNvSpPr/>
          <p:nvPr/>
        </p:nvSpPr>
        <p:spPr>
          <a:xfrm>
            <a:off x="7758545" y="3848514"/>
            <a:ext cx="544946" cy="2973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3FCE81-C94F-224F-ACEF-E4A056F4B9AE}"/>
              </a:ext>
            </a:extLst>
          </p:cNvPr>
          <p:cNvSpPr/>
          <p:nvPr/>
        </p:nvSpPr>
        <p:spPr>
          <a:xfrm>
            <a:off x="2714948" y="1496291"/>
            <a:ext cx="6096543" cy="4849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chemeClr val="tx1"/>
                </a:solidFill>
              </a:rPr>
              <a:t>kron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CD80-0280-A548-8F88-78BA6687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76843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Dubai" panose="020B0503030403030204" pitchFamily="34" charset="-78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319070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82699505-6F09-E94A-824D-1EF28A1F7A65}"/>
              </a:ext>
            </a:extLst>
          </p:cNvPr>
          <p:cNvSpPr txBox="1"/>
          <p:nvPr/>
        </p:nvSpPr>
        <p:spPr>
          <a:xfrm>
            <a:off x="419984" y="553107"/>
            <a:ext cx="87226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File Structure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D8D24-F573-E944-B3F1-0EC5C12B89A0}"/>
              </a:ext>
            </a:extLst>
          </p:cNvPr>
          <p:cNvCxnSpPr>
            <a:cxnSpLocks/>
          </p:cNvCxnSpPr>
          <p:nvPr/>
        </p:nvCxnSpPr>
        <p:spPr>
          <a:xfrm>
            <a:off x="545490" y="1156446"/>
            <a:ext cx="8597153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90F96-F2A7-9244-B3DE-2648FCF6BE03}"/>
              </a:ext>
            </a:extLst>
          </p:cNvPr>
          <p:cNvSpPr/>
          <p:nvPr/>
        </p:nvSpPr>
        <p:spPr>
          <a:xfrm>
            <a:off x="545490" y="1496291"/>
            <a:ext cx="1616363" cy="26600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35494-5496-4F46-B56C-27BA5C72E443}"/>
              </a:ext>
            </a:extLst>
          </p:cNvPr>
          <p:cNvCxnSpPr>
            <a:cxnSpLocks/>
          </p:cNvCxnSpPr>
          <p:nvPr/>
        </p:nvCxnSpPr>
        <p:spPr>
          <a:xfrm>
            <a:off x="2438400" y="1496291"/>
            <a:ext cx="0" cy="484909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700FBC-E7F9-5E49-BDFD-94AA4581A616}"/>
              </a:ext>
            </a:extLst>
          </p:cNvPr>
          <p:cNvCxnSpPr>
            <a:cxnSpLocks/>
          </p:cNvCxnSpPr>
          <p:nvPr/>
        </p:nvCxnSpPr>
        <p:spPr>
          <a:xfrm>
            <a:off x="2161853" y="2124363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17262C-E5DE-1540-A961-EBCF04921AAF}"/>
              </a:ext>
            </a:extLst>
          </p:cNvPr>
          <p:cNvCxnSpPr>
            <a:cxnSpLocks/>
          </p:cNvCxnSpPr>
          <p:nvPr/>
        </p:nvCxnSpPr>
        <p:spPr>
          <a:xfrm>
            <a:off x="2161853" y="2406072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593B0-D182-CB47-BA84-0A0AF590E49D}"/>
              </a:ext>
            </a:extLst>
          </p:cNvPr>
          <p:cNvSpPr/>
          <p:nvPr/>
        </p:nvSpPr>
        <p:spPr>
          <a:xfrm>
            <a:off x="2714948" y="1496291"/>
            <a:ext cx="6096543" cy="484909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EAB153-6AFC-AB44-ABE5-CD7B9ECC994C}"/>
              </a:ext>
            </a:extLst>
          </p:cNvPr>
          <p:cNvSpPr/>
          <p:nvPr/>
        </p:nvSpPr>
        <p:spPr>
          <a:xfrm>
            <a:off x="2991493" y="1980998"/>
            <a:ext cx="1136073" cy="549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C9560A-EDF2-C74B-AC42-B029143E6609}"/>
              </a:ext>
            </a:extLst>
          </p:cNvPr>
          <p:cNvSpPr/>
          <p:nvPr/>
        </p:nvSpPr>
        <p:spPr>
          <a:xfrm>
            <a:off x="2991493" y="2895294"/>
            <a:ext cx="1136073" cy="5495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B0990F-3B7C-3F41-8ED4-12624460B31E}"/>
              </a:ext>
            </a:extLst>
          </p:cNvPr>
          <p:cNvSpPr/>
          <p:nvPr/>
        </p:nvSpPr>
        <p:spPr>
          <a:xfrm>
            <a:off x="2991492" y="4359154"/>
            <a:ext cx="1136073" cy="15705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92F030-B13B-9947-8FC7-83754F4FD6DD}"/>
              </a:ext>
            </a:extLst>
          </p:cNvPr>
          <p:cNvSpPr/>
          <p:nvPr/>
        </p:nvSpPr>
        <p:spPr>
          <a:xfrm>
            <a:off x="2991493" y="3809590"/>
            <a:ext cx="1136073" cy="549563"/>
          </a:xfrm>
          <a:prstGeom prst="rect">
            <a:avLst/>
          </a:prstGeom>
          <a:solidFill>
            <a:schemeClr val="tx2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B64A45-51F8-6543-85C2-DCAD606DB9CA}"/>
              </a:ext>
            </a:extLst>
          </p:cNvPr>
          <p:cNvSpPr/>
          <p:nvPr/>
        </p:nvSpPr>
        <p:spPr>
          <a:xfrm>
            <a:off x="4322618" y="1980998"/>
            <a:ext cx="1367525" cy="39487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D9DC03-AA44-2048-A663-08C035351457}"/>
              </a:ext>
            </a:extLst>
          </p:cNvPr>
          <p:cNvSpPr txBox="1"/>
          <p:nvPr/>
        </p:nvSpPr>
        <p:spPr>
          <a:xfrm>
            <a:off x="4367577" y="1990275"/>
            <a:ext cx="12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changeset/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E4E292-A485-8943-9798-95C8DC9FE518}"/>
              </a:ext>
            </a:extLst>
          </p:cNvPr>
          <p:cNvSpPr/>
          <p:nvPr/>
        </p:nvSpPr>
        <p:spPr>
          <a:xfrm>
            <a:off x="5883291" y="1980998"/>
            <a:ext cx="1367525" cy="39487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F02F15-2FE5-3245-87D7-0886AD3695C2}"/>
              </a:ext>
            </a:extLst>
          </p:cNvPr>
          <p:cNvSpPr txBox="1"/>
          <p:nvPr/>
        </p:nvSpPr>
        <p:spPr>
          <a:xfrm>
            <a:off x="5952067" y="1990275"/>
            <a:ext cx="12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manifest/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8DF97A-1064-0E42-9899-4149DF98BD65}"/>
              </a:ext>
            </a:extLst>
          </p:cNvPr>
          <p:cNvSpPr/>
          <p:nvPr/>
        </p:nvSpPr>
        <p:spPr>
          <a:xfrm>
            <a:off x="4438343" y="2422669"/>
            <a:ext cx="1136073" cy="549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75F11-45F1-F84E-994F-90CADFDE905B}"/>
              </a:ext>
            </a:extLst>
          </p:cNvPr>
          <p:cNvSpPr/>
          <p:nvPr/>
        </p:nvSpPr>
        <p:spPr>
          <a:xfrm>
            <a:off x="5999016" y="2424977"/>
            <a:ext cx="1136073" cy="54956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B8071-C0D0-0D42-97F9-C1F7CC5C8EDA}"/>
              </a:ext>
            </a:extLst>
          </p:cNvPr>
          <p:cNvSpPr/>
          <p:nvPr/>
        </p:nvSpPr>
        <p:spPr>
          <a:xfrm>
            <a:off x="5999015" y="3123701"/>
            <a:ext cx="1136073" cy="54956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098A33-4E2F-A24B-807C-65F3C8C42AE3}"/>
              </a:ext>
            </a:extLst>
          </p:cNvPr>
          <p:cNvSpPr/>
          <p:nvPr/>
        </p:nvSpPr>
        <p:spPr>
          <a:xfrm>
            <a:off x="4451926" y="3123701"/>
            <a:ext cx="1136073" cy="549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138E75-63DE-1546-9D79-CCF65768E25C}"/>
              </a:ext>
            </a:extLst>
          </p:cNvPr>
          <p:cNvSpPr/>
          <p:nvPr/>
        </p:nvSpPr>
        <p:spPr>
          <a:xfrm>
            <a:off x="7443966" y="1980998"/>
            <a:ext cx="1164325" cy="39487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F5F80-FAD1-F34E-8542-0E85787AD130}"/>
              </a:ext>
            </a:extLst>
          </p:cNvPr>
          <p:cNvSpPr txBox="1"/>
          <p:nvPr/>
        </p:nvSpPr>
        <p:spPr>
          <a:xfrm>
            <a:off x="7411142" y="1990275"/>
            <a:ext cx="12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objects/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9A8887-F2AB-4947-BCF7-6078522CA1B6}"/>
              </a:ext>
            </a:extLst>
          </p:cNvPr>
          <p:cNvSpPr txBox="1"/>
          <p:nvPr/>
        </p:nvSpPr>
        <p:spPr>
          <a:xfrm>
            <a:off x="738685" y="4237653"/>
            <a:ext cx="122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</a:t>
            </a:r>
          </a:p>
          <a:p>
            <a:pPr algn="ctr"/>
            <a:r>
              <a:rPr lang="en-US" dirty="0"/>
              <a:t>Directory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711263-C9FD-CA4C-98C6-A8E03E985A9D}"/>
              </a:ext>
            </a:extLst>
          </p:cNvPr>
          <p:cNvSpPr/>
          <p:nvPr/>
        </p:nvSpPr>
        <p:spPr>
          <a:xfrm>
            <a:off x="699903" y="1678304"/>
            <a:ext cx="676315" cy="32716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A.txt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AC6301-09AE-3642-A68F-1B36053323DC}"/>
              </a:ext>
            </a:extLst>
          </p:cNvPr>
          <p:cNvSpPr/>
          <p:nvPr/>
        </p:nvSpPr>
        <p:spPr>
          <a:xfrm>
            <a:off x="7570717" y="2422670"/>
            <a:ext cx="910822" cy="8496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2147D7-D382-6D4A-92F5-BC7F7B76907B}"/>
              </a:ext>
            </a:extLst>
          </p:cNvPr>
          <p:cNvSpPr txBox="1"/>
          <p:nvPr/>
        </p:nvSpPr>
        <p:spPr>
          <a:xfrm>
            <a:off x="7845209" y="42612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8E3781-C5F1-1E44-893B-905C8AB4D924}"/>
              </a:ext>
            </a:extLst>
          </p:cNvPr>
          <p:cNvSpPr txBox="1"/>
          <p:nvPr/>
        </p:nvSpPr>
        <p:spPr>
          <a:xfrm>
            <a:off x="7570716" y="2436706"/>
            <a:ext cx="91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blk#1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6BE774-694D-9B4F-9EA6-8533AB860022}"/>
              </a:ext>
            </a:extLst>
          </p:cNvPr>
          <p:cNvSpPr/>
          <p:nvPr/>
        </p:nvSpPr>
        <p:spPr>
          <a:xfrm>
            <a:off x="7758545" y="2826327"/>
            <a:ext cx="544946" cy="2973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1AC966-F2C3-8049-B4A8-7E4FFF0AB3E3}"/>
              </a:ext>
            </a:extLst>
          </p:cNvPr>
          <p:cNvCxnSpPr>
            <a:cxnSpLocks/>
          </p:cNvCxnSpPr>
          <p:nvPr/>
        </p:nvCxnSpPr>
        <p:spPr>
          <a:xfrm>
            <a:off x="2161852" y="3052618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B4B102-6278-B44F-8EAA-A251FED47920}"/>
              </a:ext>
            </a:extLst>
          </p:cNvPr>
          <p:cNvCxnSpPr>
            <a:cxnSpLocks/>
          </p:cNvCxnSpPr>
          <p:nvPr/>
        </p:nvCxnSpPr>
        <p:spPr>
          <a:xfrm>
            <a:off x="2161852" y="3334327"/>
            <a:ext cx="8296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Hierarchy">
            <a:extLst>
              <a:ext uri="{FF2B5EF4-FFF2-40B4-BE49-F238E27FC236}">
                <a16:creationId xmlns:a16="http://schemas.microsoft.com/office/drawing/2014/main" id="{F08F78DA-770F-6141-ABD7-A89E8A8E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2528" y="4785528"/>
            <a:ext cx="473999" cy="473999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46E0CDA6-1A12-7648-B1BB-6549AA0E9715}"/>
              </a:ext>
            </a:extLst>
          </p:cNvPr>
          <p:cNvSpPr/>
          <p:nvPr/>
        </p:nvSpPr>
        <p:spPr>
          <a:xfrm>
            <a:off x="7570717" y="3444857"/>
            <a:ext cx="910822" cy="84960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75EA6C-DBC9-314F-BB43-061C0795C4D5}"/>
              </a:ext>
            </a:extLst>
          </p:cNvPr>
          <p:cNvSpPr txBox="1"/>
          <p:nvPr/>
        </p:nvSpPr>
        <p:spPr>
          <a:xfrm>
            <a:off x="7570716" y="3458893"/>
            <a:ext cx="91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blk#2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1E6657-DB58-434B-8F08-8D07643E3ACF}"/>
              </a:ext>
            </a:extLst>
          </p:cNvPr>
          <p:cNvSpPr/>
          <p:nvPr/>
        </p:nvSpPr>
        <p:spPr>
          <a:xfrm>
            <a:off x="7758545" y="3848514"/>
            <a:ext cx="544946" cy="2973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63C6A69D-257C-AA4A-A87A-68D7E3383477}"/>
              </a:ext>
            </a:extLst>
          </p:cNvPr>
          <p:cNvSpPr/>
          <p:nvPr/>
        </p:nvSpPr>
        <p:spPr>
          <a:xfrm>
            <a:off x="769714" y="251750"/>
            <a:ext cx="5538487" cy="5685005"/>
          </a:xfrm>
          <a:prstGeom prst="roundRect">
            <a:avLst>
              <a:gd name="adj" fmla="val 403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2BAC5-D80D-6B42-92A6-6C45B6E96CAC}"/>
              </a:ext>
            </a:extLst>
          </p:cNvPr>
          <p:cNvSpPr txBox="1"/>
          <p:nvPr/>
        </p:nvSpPr>
        <p:spPr>
          <a:xfrm>
            <a:off x="2846395" y="5936755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31462F-B22A-324A-A1B0-446A7ECF33B0}"/>
              </a:ext>
            </a:extLst>
          </p:cNvPr>
          <p:cNvSpPr txBox="1"/>
          <p:nvPr/>
        </p:nvSpPr>
        <p:spPr>
          <a:xfrm>
            <a:off x="769714" y="520862"/>
            <a:ext cx="554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A.txt</a:t>
            </a:r>
            <a:r>
              <a:rPr kumimoji="1" lang="en-US" altLang="zh-CN" dirty="0"/>
              <a:t> </a:t>
            </a:r>
            <a:r>
              <a:rPr lang="en" altLang="zh-CN" dirty="0"/>
              <a:t>ac882f6e899f616e9cf445d2613b1fe3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3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63C6A69D-257C-AA4A-A87A-68D7E3383477}"/>
              </a:ext>
            </a:extLst>
          </p:cNvPr>
          <p:cNvSpPr/>
          <p:nvPr/>
        </p:nvSpPr>
        <p:spPr>
          <a:xfrm>
            <a:off x="1024270" y="277263"/>
            <a:ext cx="5787342" cy="5856791"/>
          </a:xfrm>
          <a:prstGeom prst="roundRect">
            <a:avLst>
              <a:gd name="adj" fmla="val 403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2BAC5-D80D-6B42-92A6-6C45B6E96CAC}"/>
              </a:ext>
            </a:extLst>
          </p:cNvPr>
          <p:cNvSpPr txBox="1"/>
          <p:nvPr/>
        </p:nvSpPr>
        <p:spPr>
          <a:xfrm>
            <a:off x="3588152" y="6077768"/>
            <a:ext cx="4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rev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0A3D57-D237-C347-8273-A866336ED0A3}"/>
              </a:ext>
            </a:extLst>
          </p:cNvPr>
          <p:cNvSpPr txBox="1"/>
          <p:nvPr/>
        </p:nvSpPr>
        <p:spPr>
          <a:xfrm>
            <a:off x="1247635" y="405643"/>
            <a:ext cx="44065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(index of parent) (index of self) (hash of self) </a:t>
            </a:r>
          </a:p>
          <a:p>
            <a:r>
              <a:rPr kumimoji="1" lang="en-US" altLang="zh-CN" dirty="0"/>
              <a:t>0     1  (hash of 1)</a:t>
            </a:r>
          </a:p>
          <a:p>
            <a:pPr marL="342900" indent="-342900">
              <a:buFontTx/>
              <a:buAutoNum type="arabicPlain"/>
            </a:pPr>
            <a:r>
              <a:rPr kumimoji="1" lang="en-US" altLang="zh-CN" dirty="0"/>
              <a:t> 2  (hash of 2)</a:t>
            </a:r>
          </a:p>
          <a:p>
            <a:pPr marL="342900" indent="-342900">
              <a:buFontTx/>
              <a:buAutoNum type="arabicPlain"/>
            </a:pPr>
            <a:r>
              <a:rPr kumimoji="1" lang="en-US" altLang="zh-CN" dirty="0"/>
              <a:t> 3  (hash of 3)</a:t>
            </a:r>
          </a:p>
          <a:p>
            <a:r>
              <a:rPr kumimoji="1" lang="en-US" altLang="zh-CN" dirty="0"/>
              <a:t>0     4   (hash of 4)</a:t>
            </a:r>
          </a:p>
          <a:p>
            <a:r>
              <a:rPr kumimoji="1" lang="en-US" altLang="zh-CN" dirty="0"/>
              <a:t>3,4  5  (hash of 5)</a:t>
            </a:r>
          </a:p>
          <a:p>
            <a:endParaRPr kumimoji="1" lang="en-US" altLang="zh-CN" dirty="0"/>
          </a:p>
          <a:p>
            <a:pPr marL="342900" indent="-342900">
              <a:buAutoNum type="arabicPlain"/>
            </a:pPr>
            <a:endParaRPr kumimoji="1" lang="en-US" altLang="zh-CN" dirty="0"/>
          </a:p>
          <a:p>
            <a:pPr marL="342900" indent="-342900">
              <a:buAutoNum type="arabicPlai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32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63C6A69D-257C-AA4A-A87A-68D7E3383477}"/>
              </a:ext>
            </a:extLst>
          </p:cNvPr>
          <p:cNvSpPr/>
          <p:nvPr/>
        </p:nvSpPr>
        <p:spPr>
          <a:xfrm>
            <a:off x="1024270" y="277263"/>
            <a:ext cx="5787342" cy="5856791"/>
          </a:xfrm>
          <a:prstGeom prst="roundRect">
            <a:avLst>
              <a:gd name="adj" fmla="val 403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2BAC5-D80D-6B42-92A6-6C45B6E96CAC}"/>
              </a:ext>
            </a:extLst>
          </p:cNvPr>
          <p:cNvSpPr txBox="1"/>
          <p:nvPr/>
        </p:nvSpPr>
        <p:spPr>
          <a:xfrm>
            <a:off x="3588152" y="6077768"/>
            <a:ext cx="67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stage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0A3D57-D237-C347-8273-A866336ED0A3}"/>
              </a:ext>
            </a:extLst>
          </p:cNvPr>
          <p:cNvSpPr txBox="1"/>
          <p:nvPr/>
        </p:nvSpPr>
        <p:spPr>
          <a:xfrm>
            <a:off x="1247635" y="405643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 </a:t>
            </a:r>
            <a:r>
              <a:rPr kumimoji="1" lang="en-US" altLang="zh-CN" dirty="0" err="1"/>
              <a:t>A.txt</a:t>
            </a:r>
            <a:endParaRPr kumimoji="1" lang="en-US" altLang="zh-CN" dirty="0"/>
          </a:p>
          <a:p>
            <a:r>
              <a:rPr kumimoji="1" lang="en-US" altLang="zh-CN" dirty="0"/>
              <a:t>+ </a:t>
            </a:r>
            <a:r>
              <a:rPr kumimoji="1" lang="en-US" altLang="zh-CN" dirty="0" err="1"/>
              <a:t>B.txt</a:t>
            </a:r>
            <a:endParaRPr kumimoji="1" lang="en-US" altLang="zh-CN" dirty="0"/>
          </a:p>
          <a:p>
            <a:pPr marL="342900" indent="-342900">
              <a:buAutoNum type="arabicPlain"/>
            </a:pPr>
            <a:endParaRPr kumimoji="1" lang="en-US" altLang="zh-CN" dirty="0"/>
          </a:p>
          <a:p>
            <a:pPr marL="342900" indent="-342900">
              <a:buAutoNum type="arabicPlai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2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63C6A69D-257C-AA4A-A87A-68D7E3383477}"/>
              </a:ext>
            </a:extLst>
          </p:cNvPr>
          <p:cNvSpPr/>
          <p:nvPr/>
        </p:nvSpPr>
        <p:spPr>
          <a:xfrm>
            <a:off x="1024270" y="277263"/>
            <a:ext cx="5787342" cy="5856791"/>
          </a:xfrm>
          <a:prstGeom prst="roundRect">
            <a:avLst>
              <a:gd name="adj" fmla="val 403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2BAC5-D80D-6B42-92A6-6C45B6E96CAC}"/>
              </a:ext>
            </a:extLst>
          </p:cNvPr>
          <p:cNvSpPr txBox="1"/>
          <p:nvPr/>
        </p:nvSpPr>
        <p:spPr>
          <a:xfrm>
            <a:off x="3588152" y="60777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heads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0A3D57-D237-C347-8273-A866336ED0A3}"/>
              </a:ext>
            </a:extLst>
          </p:cNvPr>
          <p:cNvSpPr txBox="1"/>
          <p:nvPr/>
        </p:nvSpPr>
        <p:spPr>
          <a:xfrm>
            <a:off x="1247635" y="405643"/>
            <a:ext cx="5368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 : </a:t>
            </a:r>
            <a:r>
              <a:rPr lang="en" altLang="zh-CN" dirty="0"/>
              <a:t>aaf44dbe3ca6492f7272e8b207c912929e0aa170</a:t>
            </a:r>
            <a:endParaRPr lang="en" altLang="zh-CN" dirty="0">
              <a:effectLst/>
            </a:endParaRPr>
          </a:p>
          <a:p>
            <a:r>
              <a:rPr kumimoji="1" lang="en-US" altLang="zh-CN" dirty="0"/>
              <a:t>Master : (latest revision of master)</a:t>
            </a:r>
          </a:p>
          <a:p>
            <a:r>
              <a:rPr kumimoji="1" lang="en-US" altLang="zh-CN" dirty="0"/>
              <a:t>Branch1: (latest revision of branch1)</a:t>
            </a:r>
          </a:p>
          <a:p>
            <a:r>
              <a:rPr kumimoji="1" lang="en-US" altLang="zh-CN" dirty="0"/>
              <a:t>Branch2: (latest revision of branch2)</a:t>
            </a:r>
          </a:p>
          <a:p>
            <a:pPr marL="342900" indent="-342900">
              <a:buAutoNum type="arabicPlai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打开​​文件夹">
            <a:extLst>
              <a:ext uri="{FF2B5EF4-FFF2-40B4-BE49-F238E27FC236}">
                <a16:creationId xmlns:a16="http://schemas.microsoft.com/office/drawing/2014/main" id="{5EF29F0F-7A6E-C141-ABFB-AB074EB7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97" y="344347"/>
            <a:ext cx="914400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90974D-4F23-4B4C-9148-150962710B38}"/>
              </a:ext>
            </a:extLst>
          </p:cNvPr>
          <p:cNvSpPr txBox="1"/>
          <p:nvPr/>
        </p:nvSpPr>
        <p:spPr>
          <a:xfrm>
            <a:off x="575628" y="107408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pic>
        <p:nvPicPr>
          <p:cNvPr id="7" name="图形 6" descr="打开​​文件夹">
            <a:extLst>
              <a:ext uri="{FF2B5EF4-FFF2-40B4-BE49-F238E27FC236}">
                <a16:creationId xmlns:a16="http://schemas.microsoft.com/office/drawing/2014/main" id="{32872992-BBDD-6B48-80DF-255C03F5E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501" y="344347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D31F9E-A475-9E4C-933B-008D55E10D39}"/>
              </a:ext>
            </a:extLst>
          </p:cNvPr>
          <p:cNvSpPr txBox="1"/>
          <p:nvPr/>
        </p:nvSpPr>
        <p:spPr>
          <a:xfrm>
            <a:off x="3257173" y="108329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</a:t>
            </a:r>
            <a:endParaRPr kumimoji="1" lang="zh-CN" altLang="en-US" dirty="0"/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B88C81AB-175E-3949-B2B0-AED3819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038" y="344347"/>
            <a:ext cx="914400" cy="914400"/>
          </a:xfrm>
          <a:prstGeom prst="rect">
            <a:avLst/>
          </a:prstGeom>
        </p:spPr>
      </p:pic>
      <p:pic>
        <p:nvPicPr>
          <p:cNvPr id="14" name="图形 13" descr="文档">
            <a:extLst>
              <a:ext uri="{FF2B5EF4-FFF2-40B4-BE49-F238E27FC236}">
                <a16:creationId xmlns:a16="http://schemas.microsoft.com/office/drawing/2014/main" id="{E0937082-07DB-0F4C-9A61-C942000DD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6213" y="4571564"/>
            <a:ext cx="914400" cy="914400"/>
          </a:xfrm>
          <a:prstGeom prst="rect">
            <a:avLst/>
          </a:prstGeom>
        </p:spPr>
      </p:pic>
      <p:pic>
        <p:nvPicPr>
          <p:cNvPr id="15" name="图形 14" descr="打开​​文件夹">
            <a:extLst>
              <a:ext uri="{FF2B5EF4-FFF2-40B4-BE49-F238E27FC236}">
                <a16:creationId xmlns:a16="http://schemas.microsoft.com/office/drawing/2014/main" id="{254452BA-E910-B748-B2E3-EB2F9C3E7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2334" y="4562354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0CAA677-6041-454E-BF39-7D4C7A1C01A9}"/>
              </a:ext>
            </a:extLst>
          </p:cNvPr>
          <p:cNvSpPr txBox="1"/>
          <p:nvPr/>
        </p:nvSpPr>
        <p:spPr>
          <a:xfrm>
            <a:off x="3283006" y="530129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bc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D48117-A82B-4845-8339-64D9F6BC921F}"/>
              </a:ext>
            </a:extLst>
          </p:cNvPr>
          <p:cNvSpPr txBox="1"/>
          <p:nvPr/>
        </p:nvSpPr>
        <p:spPr>
          <a:xfrm>
            <a:off x="4421529" y="1258747"/>
            <a:ext cx="3697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ac882f6e899f616e9cf445d2613b1fe3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41AE5C-1495-6A43-B195-4B6BB1CDE11C}"/>
              </a:ext>
            </a:extLst>
          </p:cNvPr>
          <p:cNvSpPr txBox="1"/>
          <p:nvPr/>
        </p:nvSpPr>
        <p:spPr>
          <a:xfrm>
            <a:off x="4448704" y="5476754"/>
            <a:ext cx="3697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bc882f6e899f616e9cf445d2613b1fe3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7C3944F-5A7D-0647-8124-5DB7863E93E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910901" y="801547"/>
            <a:ext cx="1558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A53A512-D075-9043-BE26-0850C25AAB95}"/>
              </a:ext>
            </a:extLst>
          </p:cNvPr>
          <p:cNvCxnSpPr>
            <a:cxnSpLocks/>
          </p:cNvCxnSpPr>
          <p:nvPr/>
        </p:nvCxnSpPr>
        <p:spPr>
          <a:xfrm>
            <a:off x="3402957" y="1551008"/>
            <a:ext cx="0" cy="3020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52C627E-86B0-4645-9B51-AB8284C988BB}"/>
              </a:ext>
            </a:extLst>
          </p:cNvPr>
          <p:cNvCxnSpPr/>
          <p:nvPr/>
        </p:nvCxnSpPr>
        <p:spPr>
          <a:xfrm>
            <a:off x="3936734" y="5092860"/>
            <a:ext cx="15594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606409D-D8F8-564F-BC12-81B78A63E8E9}"/>
              </a:ext>
            </a:extLst>
          </p:cNvPr>
          <p:cNvCxnSpPr/>
          <p:nvPr/>
        </p:nvCxnSpPr>
        <p:spPr>
          <a:xfrm>
            <a:off x="1464197" y="852669"/>
            <a:ext cx="1558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3752AC6-D93F-CB48-AF67-A30CF00AE713}"/>
              </a:ext>
            </a:extLst>
          </p:cNvPr>
          <p:cNvCxnSpPr>
            <a:cxnSpLocks/>
          </p:cNvCxnSpPr>
          <p:nvPr/>
        </p:nvCxnSpPr>
        <p:spPr>
          <a:xfrm>
            <a:off x="4261412" y="801547"/>
            <a:ext cx="0" cy="142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形 33" descr="文档">
            <a:extLst>
              <a:ext uri="{FF2B5EF4-FFF2-40B4-BE49-F238E27FC236}">
                <a16:creationId xmlns:a16="http://schemas.microsoft.com/office/drawing/2014/main" id="{C6036276-AE73-9548-B132-CBEF841F9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6213" y="1765139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B27D79-5AAD-0D4A-90A2-9934C22054BC}"/>
              </a:ext>
            </a:extLst>
          </p:cNvPr>
          <p:cNvSpPr txBox="1"/>
          <p:nvPr/>
        </p:nvSpPr>
        <p:spPr>
          <a:xfrm>
            <a:off x="4448704" y="2679539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acXXXXXXXXXXXXXXXXXXXXXXXXXXXX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24879B9-8911-254B-9998-4AD7376EB3D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61412" y="2222339"/>
            <a:ext cx="123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打开​​文件夹">
            <a:extLst>
              <a:ext uri="{FF2B5EF4-FFF2-40B4-BE49-F238E27FC236}">
                <a16:creationId xmlns:a16="http://schemas.microsoft.com/office/drawing/2014/main" id="{5EF29F0F-7A6E-C141-ABFB-AB074EB7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97" y="344347"/>
            <a:ext cx="914400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90974D-4F23-4B4C-9148-150962710B38}"/>
              </a:ext>
            </a:extLst>
          </p:cNvPr>
          <p:cNvSpPr txBox="1"/>
          <p:nvPr/>
        </p:nvSpPr>
        <p:spPr>
          <a:xfrm>
            <a:off x="575628" y="1074081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changeset</a:t>
            </a:r>
            <a:endParaRPr kumimoji="1" lang="zh-CN" altLang="en-US" dirty="0"/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B88C81AB-175E-3949-B2B0-AED3819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038" y="344347"/>
            <a:ext cx="914400" cy="914400"/>
          </a:xfrm>
          <a:prstGeom prst="rect">
            <a:avLst/>
          </a:prstGeom>
        </p:spPr>
      </p:pic>
      <p:pic>
        <p:nvPicPr>
          <p:cNvPr id="14" name="图形 13" descr="文档">
            <a:extLst>
              <a:ext uri="{FF2B5EF4-FFF2-40B4-BE49-F238E27FC236}">
                <a16:creationId xmlns:a16="http://schemas.microsoft.com/office/drawing/2014/main" id="{E0937082-07DB-0F4C-9A61-C942000DD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6213" y="4571564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DD48117-A82B-4845-8339-64D9F6BC921F}"/>
              </a:ext>
            </a:extLst>
          </p:cNvPr>
          <p:cNvSpPr txBox="1"/>
          <p:nvPr/>
        </p:nvSpPr>
        <p:spPr>
          <a:xfrm>
            <a:off x="3943308" y="1273005"/>
            <a:ext cx="470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aaf44dbe3ca6492f7272e8b207c912929e0aa170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41AE5C-1495-6A43-B195-4B6BB1CDE11C}"/>
              </a:ext>
            </a:extLst>
          </p:cNvPr>
          <p:cNvSpPr txBox="1"/>
          <p:nvPr/>
        </p:nvSpPr>
        <p:spPr>
          <a:xfrm>
            <a:off x="4165772" y="5485964"/>
            <a:ext cx="465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bc882f6e899f207c91616e9cf4d45d261c3b1fe3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52C627E-86B0-4645-9B51-AB8284C988BB}"/>
              </a:ext>
            </a:extLst>
          </p:cNvPr>
          <p:cNvCxnSpPr>
            <a:cxnSpLocks/>
          </p:cNvCxnSpPr>
          <p:nvPr/>
        </p:nvCxnSpPr>
        <p:spPr>
          <a:xfrm>
            <a:off x="2201119" y="5092860"/>
            <a:ext cx="3295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606409D-D8F8-564F-BC12-81B78A63E8E9}"/>
              </a:ext>
            </a:extLst>
          </p:cNvPr>
          <p:cNvCxnSpPr>
            <a:cxnSpLocks/>
          </p:cNvCxnSpPr>
          <p:nvPr/>
        </p:nvCxnSpPr>
        <p:spPr>
          <a:xfrm>
            <a:off x="1464197" y="852669"/>
            <a:ext cx="4032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3752AC6-D93F-CB48-AF67-A30CF00AE713}"/>
              </a:ext>
            </a:extLst>
          </p:cNvPr>
          <p:cNvCxnSpPr>
            <a:cxnSpLocks/>
          </p:cNvCxnSpPr>
          <p:nvPr/>
        </p:nvCxnSpPr>
        <p:spPr>
          <a:xfrm>
            <a:off x="2201119" y="852669"/>
            <a:ext cx="0" cy="436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形 33" descr="文档">
            <a:extLst>
              <a:ext uri="{FF2B5EF4-FFF2-40B4-BE49-F238E27FC236}">
                <a16:creationId xmlns:a16="http://schemas.microsoft.com/office/drawing/2014/main" id="{C6036276-AE73-9548-B132-CBEF841F9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038" y="2504441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B27D79-5AAD-0D4A-90A2-9934C22054BC}"/>
              </a:ext>
            </a:extLst>
          </p:cNvPr>
          <p:cNvSpPr txBox="1"/>
          <p:nvPr/>
        </p:nvSpPr>
        <p:spPr>
          <a:xfrm>
            <a:off x="4266603" y="33488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24879B9-8911-254B-9998-4AD7376EB3D4}"/>
              </a:ext>
            </a:extLst>
          </p:cNvPr>
          <p:cNvCxnSpPr>
            <a:cxnSpLocks/>
          </p:cNvCxnSpPr>
          <p:nvPr/>
        </p:nvCxnSpPr>
        <p:spPr>
          <a:xfrm>
            <a:off x="2201119" y="3020992"/>
            <a:ext cx="3295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BA0827-955B-3444-8650-F52822D94E14}"/>
              </a:ext>
            </a:extLst>
          </p:cNvPr>
          <p:cNvSpPr txBox="1"/>
          <p:nvPr/>
        </p:nvSpPr>
        <p:spPr>
          <a:xfrm>
            <a:off x="4165772" y="3487370"/>
            <a:ext cx="471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cf445d3b207c911feac88207c912f6e899f616e9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8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打开​​文件夹">
            <a:extLst>
              <a:ext uri="{FF2B5EF4-FFF2-40B4-BE49-F238E27FC236}">
                <a16:creationId xmlns:a16="http://schemas.microsoft.com/office/drawing/2014/main" id="{5EF29F0F-7A6E-C141-ABFB-AB074EB7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97" y="344347"/>
            <a:ext cx="914400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90974D-4F23-4B4C-9148-150962710B38}"/>
              </a:ext>
            </a:extLst>
          </p:cNvPr>
          <p:cNvSpPr txBox="1"/>
          <p:nvPr/>
        </p:nvSpPr>
        <p:spPr>
          <a:xfrm>
            <a:off x="575628" y="1074081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manifests</a:t>
            </a:r>
            <a:endParaRPr kumimoji="1" lang="zh-CN" altLang="en-US" dirty="0"/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B88C81AB-175E-3949-B2B0-AED3819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038" y="344347"/>
            <a:ext cx="914400" cy="914400"/>
          </a:xfrm>
          <a:prstGeom prst="rect">
            <a:avLst/>
          </a:prstGeom>
        </p:spPr>
      </p:pic>
      <p:pic>
        <p:nvPicPr>
          <p:cNvPr id="14" name="图形 13" descr="文档">
            <a:extLst>
              <a:ext uri="{FF2B5EF4-FFF2-40B4-BE49-F238E27FC236}">
                <a16:creationId xmlns:a16="http://schemas.microsoft.com/office/drawing/2014/main" id="{E0937082-07DB-0F4C-9A61-C942000DD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6213" y="4571564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DD48117-A82B-4845-8339-64D9F6BC921F}"/>
              </a:ext>
            </a:extLst>
          </p:cNvPr>
          <p:cNvSpPr txBox="1"/>
          <p:nvPr/>
        </p:nvSpPr>
        <p:spPr>
          <a:xfrm>
            <a:off x="3943308" y="1273005"/>
            <a:ext cx="470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aaf44dbe3ca6492f7272e8b207c912929e0aa170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41AE5C-1495-6A43-B195-4B6BB1CDE11C}"/>
              </a:ext>
            </a:extLst>
          </p:cNvPr>
          <p:cNvSpPr txBox="1"/>
          <p:nvPr/>
        </p:nvSpPr>
        <p:spPr>
          <a:xfrm>
            <a:off x="4165772" y="5485964"/>
            <a:ext cx="465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bc882f6e899f207c91616e9cf4d45d261c3b1fe3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52C627E-86B0-4645-9B51-AB8284C988BB}"/>
              </a:ext>
            </a:extLst>
          </p:cNvPr>
          <p:cNvCxnSpPr>
            <a:cxnSpLocks/>
          </p:cNvCxnSpPr>
          <p:nvPr/>
        </p:nvCxnSpPr>
        <p:spPr>
          <a:xfrm>
            <a:off x="2201119" y="5092860"/>
            <a:ext cx="3295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606409D-D8F8-564F-BC12-81B78A63E8E9}"/>
              </a:ext>
            </a:extLst>
          </p:cNvPr>
          <p:cNvCxnSpPr>
            <a:cxnSpLocks/>
          </p:cNvCxnSpPr>
          <p:nvPr/>
        </p:nvCxnSpPr>
        <p:spPr>
          <a:xfrm>
            <a:off x="1464197" y="852669"/>
            <a:ext cx="4032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3752AC6-D93F-CB48-AF67-A30CF00AE713}"/>
              </a:ext>
            </a:extLst>
          </p:cNvPr>
          <p:cNvCxnSpPr>
            <a:cxnSpLocks/>
          </p:cNvCxnSpPr>
          <p:nvPr/>
        </p:nvCxnSpPr>
        <p:spPr>
          <a:xfrm>
            <a:off x="2201119" y="852669"/>
            <a:ext cx="0" cy="436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形 33" descr="文档">
            <a:extLst>
              <a:ext uri="{FF2B5EF4-FFF2-40B4-BE49-F238E27FC236}">
                <a16:creationId xmlns:a16="http://schemas.microsoft.com/office/drawing/2014/main" id="{C6036276-AE73-9548-B132-CBEF841F9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9038" y="2504441"/>
            <a:ext cx="914400" cy="9144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B27D79-5AAD-0D4A-90A2-9934C22054BC}"/>
              </a:ext>
            </a:extLst>
          </p:cNvPr>
          <p:cNvSpPr txBox="1"/>
          <p:nvPr/>
        </p:nvSpPr>
        <p:spPr>
          <a:xfrm>
            <a:off x="4266603" y="33488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24879B9-8911-254B-9998-4AD7376EB3D4}"/>
              </a:ext>
            </a:extLst>
          </p:cNvPr>
          <p:cNvCxnSpPr>
            <a:cxnSpLocks/>
          </p:cNvCxnSpPr>
          <p:nvPr/>
        </p:nvCxnSpPr>
        <p:spPr>
          <a:xfrm>
            <a:off x="2201119" y="3020992"/>
            <a:ext cx="3295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BA0827-955B-3444-8650-F52822D94E14}"/>
              </a:ext>
            </a:extLst>
          </p:cNvPr>
          <p:cNvSpPr txBox="1"/>
          <p:nvPr/>
        </p:nvSpPr>
        <p:spPr>
          <a:xfrm>
            <a:off x="4165772" y="3487370"/>
            <a:ext cx="471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cf445d3b207c911feac88207c912f6e899f616e9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CD80-0280-A548-8F88-78BA6687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76843"/>
            <a:ext cx="77724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cs typeface="Dubai" panose="020B0503030403030204" pitchFamily="34" charset="-78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46476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CD80-0280-A548-8F88-78BA6687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76843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Dubai" panose="020B0503030403030204" pitchFamily="34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98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B0E8604-5747-4C49-948C-905BC084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6" y="791337"/>
            <a:ext cx="2247900" cy="596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7649C9-BCF7-6A44-AA78-4FBCFC83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650" y="5188272"/>
            <a:ext cx="6396193" cy="1406963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B1866FB-35A4-FB4A-B0E8-7804CC960F74}"/>
              </a:ext>
            </a:extLst>
          </p:cNvPr>
          <p:cNvCxnSpPr>
            <a:cxnSpLocks/>
          </p:cNvCxnSpPr>
          <p:nvPr/>
        </p:nvCxnSpPr>
        <p:spPr>
          <a:xfrm>
            <a:off x="2375011" y="4992410"/>
            <a:ext cx="315640" cy="248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B10F467-B801-884B-8BC6-E0E14F25E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665" y="4059612"/>
            <a:ext cx="6364161" cy="71413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676794B-899C-2B48-8400-A9A25F0B6CA2}"/>
              </a:ext>
            </a:extLst>
          </p:cNvPr>
          <p:cNvCxnSpPr>
            <a:cxnSpLocks/>
          </p:cNvCxnSpPr>
          <p:nvPr/>
        </p:nvCxnSpPr>
        <p:spPr>
          <a:xfrm>
            <a:off x="2292232" y="4132902"/>
            <a:ext cx="398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26A997B-65F9-374C-B863-BDF8C3C16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665" y="2455575"/>
            <a:ext cx="5923985" cy="219795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A861D85-4ED4-FB4A-9F9D-1ED57241C07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8247" y="2350953"/>
            <a:ext cx="398418" cy="214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85E189F0-2EB8-164E-93E1-E9D25D6179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181" b="-1292"/>
          <a:stretch/>
        </p:blipFill>
        <p:spPr>
          <a:xfrm>
            <a:off x="2706665" y="1382660"/>
            <a:ext cx="6364161" cy="652196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5C1AF85-5BE7-874C-98B4-3E20B61E5491}"/>
              </a:ext>
            </a:extLst>
          </p:cNvPr>
          <p:cNvCxnSpPr>
            <a:cxnSpLocks/>
          </p:cNvCxnSpPr>
          <p:nvPr/>
        </p:nvCxnSpPr>
        <p:spPr>
          <a:xfrm>
            <a:off x="2200940" y="1691004"/>
            <a:ext cx="5057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05C8B74-7488-0142-96D7-DE2F2C1CFCE2}"/>
              </a:ext>
            </a:extLst>
          </p:cNvPr>
          <p:cNvSpPr txBox="1"/>
          <p:nvPr/>
        </p:nvSpPr>
        <p:spPr>
          <a:xfrm>
            <a:off x="2680017" y="1067131"/>
            <a:ext cx="172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General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functionality</a:t>
            </a:r>
            <a:endParaRPr kumimoji="1" lang="zh-CN" altLang="en-US" sz="1400" dirty="0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830DE148-E01C-844E-888F-CD4F1DC7F9DB}"/>
              </a:ext>
            </a:extLst>
          </p:cNvPr>
          <p:cNvSpPr txBox="1">
            <a:spLocks/>
          </p:cNvSpPr>
          <p:nvPr/>
        </p:nvSpPr>
        <p:spPr>
          <a:xfrm>
            <a:off x="618140" y="-64376"/>
            <a:ext cx="8284122" cy="72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Requirement Specification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395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8D154B1-F963-954C-B23A-217FA894CA47}"/>
              </a:ext>
            </a:extLst>
          </p:cNvPr>
          <p:cNvSpPr txBox="1">
            <a:spLocks/>
          </p:cNvSpPr>
          <p:nvPr/>
        </p:nvSpPr>
        <p:spPr>
          <a:xfrm>
            <a:off x="618140" y="-64376"/>
            <a:ext cx="8284122" cy="72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Management Plan</a:t>
            </a:r>
            <a:endParaRPr kumimoji="1"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FDA6D5-9153-BA45-B709-9335549A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6" y="2305269"/>
            <a:ext cx="2146300" cy="157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20F53D-A852-DF42-AFC2-D0C950A4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284" y="1844562"/>
            <a:ext cx="6232634" cy="684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BD8D0A-320E-0241-BB2B-6076AB1F2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188" y="3712626"/>
            <a:ext cx="2292253" cy="1104024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7648F97-15BE-1C47-BD97-4E49DF683571}"/>
              </a:ext>
            </a:extLst>
          </p:cNvPr>
          <p:cNvCxnSpPr>
            <a:cxnSpLocks/>
          </p:cNvCxnSpPr>
          <p:nvPr/>
        </p:nvCxnSpPr>
        <p:spPr>
          <a:xfrm>
            <a:off x="2560636" y="3755861"/>
            <a:ext cx="315640" cy="248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421911C-4831-5A47-86DF-41184B6994B1}"/>
              </a:ext>
            </a:extLst>
          </p:cNvPr>
          <p:cNvCxnSpPr>
            <a:cxnSpLocks/>
          </p:cNvCxnSpPr>
          <p:nvPr/>
        </p:nvCxnSpPr>
        <p:spPr>
          <a:xfrm flipV="1">
            <a:off x="2368985" y="2717311"/>
            <a:ext cx="338797" cy="283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CD80-0280-A548-8F88-78BA6687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76843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Dubai" panose="020B0503030403030204" pitchFamily="34" charset="-78"/>
              </a:rPr>
              <a:t>Module Design</a:t>
            </a:r>
          </a:p>
        </p:txBody>
      </p:sp>
    </p:spTree>
    <p:extLst>
      <p:ext uri="{BB962C8B-B14F-4D97-AF65-F5344CB8AC3E}">
        <p14:creationId xmlns:p14="http://schemas.microsoft.com/office/powerpoint/2010/main" val="71828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BA8BB6-51BA-0447-B839-89195E78CB46}"/>
              </a:ext>
            </a:extLst>
          </p:cNvPr>
          <p:cNvSpPr txBox="1"/>
          <p:nvPr/>
        </p:nvSpPr>
        <p:spPr>
          <a:xfrm>
            <a:off x="756476" y="2169950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1956C-7D9D-274F-9D89-A49CD0C70C0E}"/>
              </a:ext>
            </a:extLst>
          </p:cNvPr>
          <p:cNvSpPr txBox="1"/>
          <p:nvPr/>
        </p:nvSpPr>
        <p:spPr>
          <a:xfrm>
            <a:off x="756476" y="2759247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C0F47-C9C6-3E45-A82E-B45357AAB89B}"/>
              </a:ext>
            </a:extLst>
          </p:cNvPr>
          <p:cNvSpPr txBox="1"/>
          <p:nvPr/>
        </p:nvSpPr>
        <p:spPr>
          <a:xfrm>
            <a:off x="756476" y="3339501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Changelog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DADC3-5E06-5742-9D10-6A62014E07A3}"/>
              </a:ext>
            </a:extLst>
          </p:cNvPr>
          <p:cNvSpPr txBox="1"/>
          <p:nvPr/>
        </p:nvSpPr>
        <p:spPr>
          <a:xfrm>
            <a:off x="756476" y="3919755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Manifest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7A587-F853-7540-87F3-C4B55F5D1058}"/>
              </a:ext>
            </a:extLst>
          </p:cNvPr>
          <p:cNvSpPr txBox="1"/>
          <p:nvPr/>
        </p:nvSpPr>
        <p:spPr>
          <a:xfrm>
            <a:off x="2866634" y="2200728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interface to process the user commands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1DCD5-56B5-4642-BD2E-26667CA93DF0}"/>
              </a:ext>
            </a:extLst>
          </p:cNvPr>
          <p:cNvSpPr txBox="1"/>
          <p:nvPr/>
        </p:nvSpPr>
        <p:spPr>
          <a:xfrm>
            <a:off x="2866634" y="2785503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representing a single snapshot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B0894-735B-DF49-B000-3234340ECE42}"/>
              </a:ext>
            </a:extLst>
          </p:cNvPr>
          <p:cNvSpPr txBox="1"/>
          <p:nvPr/>
        </p:nvSpPr>
        <p:spPr>
          <a:xfrm>
            <a:off x="2866634" y="3374361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keep track of a commit record and file modifications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E57FC-9445-0841-83A7-3C5D2C2F5309}"/>
              </a:ext>
            </a:extLst>
          </p:cNvPr>
          <p:cNvSpPr txBox="1"/>
          <p:nvPr/>
        </p:nvSpPr>
        <p:spPr>
          <a:xfrm>
            <a:off x="419984" y="553107"/>
            <a:ext cx="87226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Mercurial v0.1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1F5DDE-2299-F14C-BAE4-D73045E05BC7}"/>
              </a:ext>
            </a:extLst>
          </p:cNvPr>
          <p:cNvCxnSpPr>
            <a:cxnSpLocks/>
          </p:cNvCxnSpPr>
          <p:nvPr/>
        </p:nvCxnSpPr>
        <p:spPr>
          <a:xfrm>
            <a:off x="545490" y="1156446"/>
            <a:ext cx="8597153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F61187-182F-1B42-9D82-7C0D910BC9FF}"/>
              </a:ext>
            </a:extLst>
          </p:cNvPr>
          <p:cNvSpPr/>
          <p:nvPr/>
        </p:nvSpPr>
        <p:spPr>
          <a:xfrm>
            <a:off x="-257909" y="6072554"/>
            <a:ext cx="9612923" cy="937846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A19A0-D612-AD4B-BF8B-72D9D381F99F}"/>
              </a:ext>
            </a:extLst>
          </p:cNvPr>
          <p:cNvSpPr txBox="1"/>
          <p:nvPr/>
        </p:nvSpPr>
        <p:spPr>
          <a:xfrm>
            <a:off x="2866634" y="3959136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 snapshot of a specific revision of work directory</a:t>
            </a:r>
          </a:p>
        </p:txBody>
      </p:sp>
    </p:spTree>
    <p:extLst>
      <p:ext uri="{BB962C8B-B14F-4D97-AF65-F5344CB8AC3E}">
        <p14:creationId xmlns:p14="http://schemas.microsoft.com/office/powerpoint/2010/main" val="35599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BA8BB6-51BA-0447-B839-89195E78CB46}"/>
              </a:ext>
            </a:extLst>
          </p:cNvPr>
          <p:cNvSpPr txBox="1"/>
          <p:nvPr/>
        </p:nvSpPr>
        <p:spPr>
          <a:xfrm>
            <a:off x="756476" y="2169950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1956C-7D9D-274F-9D89-A49CD0C70C0E}"/>
              </a:ext>
            </a:extLst>
          </p:cNvPr>
          <p:cNvSpPr txBox="1"/>
          <p:nvPr/>
        </p:nvSpPr>
        <p:spPr>
          <a:xfrm>
            <a:off x="756476" y="2759247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C0F47-C9C6-3E45-A82E-B45357AAB89B}"/>
              </a:ext>
            </a:extLst>
          </p:cNvPr>
          <p:cNvSpPr txBox="1"/>
          <p:nvPr/>
        </p:nvSpPr>
        <p:spPr>
          <a:xfrm>
            <a:off x="756476" y="3339501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Changeset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DADC3-5E06-5742-9D10-6A62014E07A3}"/>
              </a:ext>
            </a:extLst>
          </p:cNvPr>
          <p:cNvSpPr txBox="1"/>
          <p:nvPr/>
        </p:nvSpPr>
        <p:spPr>
          <a:xfrm>
            <a:off x="756476" y="3919755"/>
            <a:ext cx="35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Manifest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7A587-F853-7540-87F3-C4B55F5D1058}"/>
              </a:ext>
            </a:extLst>
          </p:cNvPr>
          <p:cNvSpPr txBox="1"/>
          <p:nvPr/>
        </p:nvSpPr>
        <p:spPr>
          <a:xfrm>
            <a:off x="2866634" y="2200728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an abstraction of a version-controlled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1DCD5-56B5-4642-BD2E-26667CA93DF0}"/>
              </a:ext>
            </a:extLst>
          </p:cNvPr>
          <p:cNvSpPr txBox="1"/>
          <p:nvPr/>
        </p:nvSpPr>
        <p:spPr>
          <a:xfrm>
            <a:off x="2866634" y="2785503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maintains the changes and structure of versioned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B0894-735B-DF49-B000-3234340ECE42}"/>
              </a:ext>
            </a:extLst>
          </p:cNvPr>
          <p:cNvSpPr txBox="1"/>
          <p:nvPr/>
        </p:nvSpPr>
        <p:spPr>
          <a:xfrm>
            <a:off x="2866633" y="3374361"/>
            <a:ext cx="599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keeps track of the commit record and file modifications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22255-356A-8A4D-BC23-4D8C350D856F}"/>
              </a:ext>
            </a:extLst>
          </p:cNvPr>
          <p:cNvSpPr txBox="1"/>
          <p:nvPr/>
        </p:nvSpPr>
        <p:spPr>
          <a:xfrm>
            <a:off x="2866634" y="3959136"/>
            <a:ext cx="57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 mapping list of a specific revision of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94B8C-A855-4548-B292-C032F4C97AAC}"/>
              </a:ext>
            </a:extLst>
          </p:cNvPr>
          <p:cNvSpPr txBox="1"/>
          <p:nvPr/>
        </p:nvSpPr>
        <p:spPr>
          <a:xfrm>
            <a:off x="419984" y="553107"/>
            <a:ext cx="87226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Core Modules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27620-9D88-B341-85F0-1AD96106DF6B}"/>
              </a:ext>
            </a:extLst>
          </p:cNvPr>
          <p:cNvCxnSpPr>
            <a:cxnSpLocks/>
          </p:cNvCxnSpPr>
          <p:nvPr/>
        </p:nvCxnSpPr>
        <p:spPr>
          <a:xfrm>
            <a:off x="545490" y="1156446"/>
            <a:ext cx="8597153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2720F-8B24-C640-A12A-3AC958858D41}"/>
              </a:ext>
            </a:extLst>
          </p:cNvPr>
          <p:cNvSpPr/>
          <p:nvPr/>
        </p:nvSpPr>
        <p:spPr>
          <a:xfrm>
            <a:off x="-257909" y="6072554"/>
            <a:ext cx="9612923" cy="937846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C44BB4C-45F0-264A-89B2-E14A117B8D27}"/>
              </a:ext>
            </a:extLst>
          </p:cNvPr>
          <p:cNvSpPr/>
          <p:nvPr/>
        </p:nvSpPr>
        <p:spPr>
          <a:xfrm>
            <a:off x="419983" y="1488141"/>
            <a:ext cx="8284745" cy="4607859"/>
          </a:xfrm>
          <a:prstGeom prst="rect">
            <a:avLst/>
          </a:prstGeom>
          <a:solidFill>
            <a:schemeClr val="bg1">
              <a:lumMod val="85000"/>
              <a:alpha val="22000"/>
            </a:schemeClr>
          </a:solidFill>
          <a:ln w="22225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BC2611-E76B-434C-90A6-8F0305439080}"/>
              </a:ext>
            </a:extLst>
          </p:cNvPr>
          <p:cNvSpPr/>
          <p:nvPr/>
        </p:nvSpPr>
        <p:spPr>
          <a:xfrm>
            <a:off x="1192304" y="2572870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#1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5CE83-46F4-A241-B9B9-846DED453F60}"/>
              </a:ext>
            </a:extLst>
          </p:cNvPr>
          <p:cNvSpPr txBox="1"/>
          <p:nvPr/>
        </p:nvSpPr>
        <p:spPr>
          <a:xfrm>
            <a:off x="419984" y="553107"/>
            <a:ext cx="87226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USE Hierarchy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AD98F4-EDFD-1A43-A429-1CF895AA1E2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224374" y="2913529"/>
            <a:ext cx="989037" cy="448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BBB0A-FF8A-C448-8651-97A2B3977584}"/>
              </a:ext>
            </a:extLst>
          </p:cNvPr>
          <p:cNvSpPr/>
          <p:nvPr/>
        </p:nvSpPr>
        <p:spPr>
          <a:xfrm>
            <a:off x="4456307" y="2347370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#2 Revision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ACA123-8B8A-6D45-BF40-585033EF16D5}"/>
              </a:ext>
            </a:extLst>
          </p:cNvPr>
          <p:cNvSpPr/>
          <p:nvPr/>
        </p:nvSpPr>
        <p:spPr>
          <a:xfrm>
            <a:off x="2902283" y="4196858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#3 Changeset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00D710-02A1-A64B-8587-4A4D57742EDC}"/>
              </a:ext>
            </a:extLst>
          </p:cNvPr>
          <p:cNvSpPr/>
          <p:nvPr/>
        </p:nvSpPr>
        <p:spPr>
          <a:xfrm>
            <a:off x="2782139" y="4302367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#3 Changeset 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DE86E-63D4-8340-876F-312C87A55172}"/>
              </a:ext>
            </a:extLst>
          </p:cNvPr>
          <p:cNvSpPr/>
          <p:nvPr/>
        </p:nvSpPr>
        <p:spPr>
          <a:xfrm>
            <a:off x="2659597" y="4419599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#3 Changeset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C8E06C-B840-3647-AD52-0FF52A5CC083}"/>
              </a:ext>
            </a:extLst>
          </p:cNvPr>
          <p:cNvSpPr/>
          <p:nvPr/>
        </p:nvSpPr>
        <p:spPr>
          <a:xfrm>
            <a:off x="5970933" y="4196508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#4 Manifest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62E92E-7D08-4B4A-8924-A768789B769A}"/>
              </a:ext>
            </a:extLst>
          </p:cNvPr>
          <p:cNvSpPr/>
          <p:nvPr/>
        </p:nvSpPr>
        <p:spPr>
          <a:xfrm>
            <a:off x="5860114" y="4296847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#4 Manifest 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D3D0C-6560-AB48-989A-C0ECBCDC9C74}"/>
              </a:ext>
            </a:extLst>
          </p:cNvPr>
          <p:cNvSpPr/>
          <p:nvPr/>
        </p:nvSpPr>
        <p:spPr>
          <a:xfrm>
            <a:off x="5749295" y="4419600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#4 Manifest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06475-9782-9740-A78B-9B653DE4AF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19165" y="2826895"/>
            <a:ext cx="1156447" cy="153588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41F7B8-7F50-9445-984E-89748A046801}"/>
              </a:ext>
            </a:extLst>
          </p:cNvPr>
          <p:cNvCxnSpPr>
            <a:cxnSpLocks/>
          </p:cNvCxnSpPr>
          <p:nvPr/>
        </p:nvCxnSpPr>
        <p:spPr>
          <a:xfrm rot="5400000">
            <a:off x="3874316" y="2817931"/>
            <a:ext cx="1156446" cy="155381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B22B5F-DC02-5149-B7AA-E74E39D9486B}"/>
              </a:ext>
            </a:extLst>
          </p:cNvPr>
          <p:cNvCxnSpPr>
            <a:cxnSpLocks/>
          </p:cNvCxnSpPr>
          <p:nvPr/>
        </p:nvCxnSpPr>
        <p:spPr>
          <a:xfrm flipH="1">
            <a:off x="6713531" y="2618620"/>
            <a:ext cx="337299" cy="317821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D73FC5-CE4F-5E48-9D01-DDC3F65084BA}"/>
              </a:ext>
            </a:extLst>
          </p:cNvPr>
          <p:cNvSpPr txBox="1"/>
          <p:nvPr/>
        </p:nvSpPr>
        <p:spPr>
          <a:xfrm>
            <a:off x="6954354" y="2668321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26758D-8882-4F45-95C2-32669E037830}"/>
              </a:ext>
            </a:extLst>
          </p:cNvPr>
          <p:cNvSpPr/>
          <p:nvPr/>
        </p:nvSpPr>
        <p:spPr>
          <a:xfrm>
            <a:off x="4330642" y="2455638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#2 Revision 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463B8-E9F1-3943-A0F7-430CDBB2D62E}"/>
              </a:ext>
            </a:extLst>
          </p:cNvPr>
          <p:cNvSpPr/>
          <p:nvPr/>
        </p:nvSpPr>
        <p:spPr>
          <a:xfrm>
            <a:off x="4213411" y="2572870"/>
            <a:ext cx="2032070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#2 Revision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846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1BCD1-F682-9F46-92E9-D3DF29EF7317}"/>
              </a:ext>
            </a:extLst>
          </p:cNvPr>
          <p:cNvSpPr txBox="1"/>
          <p:nvPr/>
        </p:nvSpPr>
        <p:spPr>
          <a:xfrm>
            <a:off x="1089891" y="219825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00Changelog.i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6705F-A0E3-F34D-8B53-090C13110427}"/>
              </a:ext>
            </a:extLst>
          </p:cNvPr>
          <p:cNvSpPr txBox="1"/>
          <p:nvPr/>
        </p:nvSpPr>
        <p:spPr>
          <a:xfrm>
            <a:off x="1089891" y="2567591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00Changelog.d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F9D84-9C45-4642-9FDF-6E72E096798B}"/>
              </a:ext>
            </a:extLst>
          </p:cNvPr>
          <p:cNvSpPr txBox="1"/>
          <p:nvPr/>
        </p:nvSpPr>
        <p:spPr>
          <a:xfrm>
            <a:off x="1089891" y="4585859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00Manifest.i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F4C99-B63F-3140-B488-C0A55AE9BA77}"/>
              </a:ext>
            </a:extLst>
          </p:cNvPr>
          <p:cNvSpPr txBox="1"/>
          <p:nvPr/>
        </p:nvSpPr>
        <p:spPr>
          <a:xfrm>
            <a:off x="1089891" y="4955191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00Manifest.d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29C42-C8AB-3340-9D8A-D0967B4362ED}"/>
              </a:ext>
            </a:extLst>
          </p:cNvPr>
          <p:cNvSpPr/>
          <p:nvPr/>
        </p:nvSpPr>
        <p:spPr>
          <a:xfrm>
            <a:off x="3509342" y="2753601"/>
            <a:ext cx="1977058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#3 Changeset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03072-40C3-784A-90A7-6E3E9988C386}"/>
              </a:ext>
            </a:extLst>
          </p:cNvPr>
          <p:cNvSpPr/>
          <p:nvPr/>
        </p:nvSpPr>
        <p:spPr>
          <a:xfrm>
            <a:off x="3509342" y="4200253"/>
            <a:ext cx="1977058" cy="69028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#4 Manifest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D8FE1-05A1-B64A-BF3F-4B7C6567FA4E}"/>
              </a:ext>
            </a:extLst>
          </p:cNvPr>
          <p:cNvSpPr txBox="1"/>
          <p:nvPr/>
        </p:nvSpPr>
        <p:spPr>
          <a:xfrm>
            <a:off x="6549711" y="2198259"/>
            <a:ext cx="14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changesets/</a:t>
            </a:r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739DA-CAF2-E74E-A3A3-3D343A7EE982}"/>
              </a:ext>
            </a:extLst>
          </p:cNvPr>
          <p:cNvSpPr txBox="1"/>
          <p:nvPr/>
        </p:nvSpPr>
        <p:spPr>
          <a:xfrm>
            <a:off x="6549711" y="2567591"/>
            <a:ext cx="14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changesets/</a:t>
            </a:r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79E4C-9514-6F45-8269-782A9CBCEB87}"/>
              </a:ext>
            </a:extLst>
          </p:cNvPr>
          <p:cNvSpPr txBox="1"/>
          <p:nvPr/>
        </p:nvSpPr>
        <p:spPr>
          <a:xfrm>
            <a:off x="6549711" y="4585859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manifests/</a:t>
            </a:r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61F48-00C2-5D42-9FD3-4E74E2316E8C}"/>
              </a:ext>
            </a:extLst>
          </p:cNvPr>
          <p:cNvSpPr txBox="1"/>
          <p:nvPr/>
        </p:nvSpPr>
        <p:spPr>
          <a:xfrm>
            <a:off x="6549711" y="4955191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manifests/</a:t>
            </a:r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70249-A690-F94A-B1B0-B98016A314EB}"/>
              </a:ext>
            </a:extLst>
          </p:cNvPr>
          <p:cNvSpPr txBox="1"/>
          <p:nvPr/>
        </p:nvSpPr>
        <p:spPr>
          <a:xfrm>
            <a:off x="1118616" y="983307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Mercurial 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4D8A-513E-8C40-98A8-43E220B85C2B}"/>
              </a:ext>
            </a:extLst>
          </p:cNvPr>
          <p:cNvSpPr txBox="1"/>
          <p:nvPr/>
        </p:nvSpPr>
        <p:spPr>
          <a:xfrm>
            <a:off x="6581611" y="98330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Design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F2D39-4C21-464B-B598-2FD97500F09A}"/>
              </a:ext>
            </a:extLst>
          </p:cNvPr>
          <p:cNvCxnSpPr>
            <a:cxnSpLocks/>
          </p:cNvCxnSpPr>
          <p:nvPr/>
        </p:nvCxnSpPr>
        <p:spPr>
          <a:xfrm>
            <a:off x="1118616" y="1627503"/>
            <a:ext cx="6702437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76E986-C227-4D44-A600-93D35F3DC3CC}"/>
              </a:ext>
            </a:extLst>
          </p:cNvPr>
          <p:cNvSpPr txBox="1"/>
          <p:nvPr/>
        </p:nvSpPr>
        <p:spPr>
          <a:xfrm>
            <a:off x="2767848" y="2198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CAC6D-4963-C841-B957-275631105F49}"/>
              </a:ext>
            </a:extLst>
          </p:cNvPr>
          <p:cNvSpPr txBox="1"/>
          <p:nvPr/>
        </p:nvSpPr>
        <p:spPr>
          <a:xfrm>
            <a:off x="2774118" y="2565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49C212-BADE-474C-9BD9-EAF23229168E}"/>
              </a:ext>
            </a:extLst>
          </p:cNvPr>
          <p:cNvCxnSpPr>
            <a:cxnSpLocks/>
          </p:cNvCxnSpPr>
          <p:nvPr/>
        </p:nvCxnSpPr>
        <p:spPr>
          <a:xfrm flipH="1">
            <a:off x="2574399" y="2382925"/>
            <a:ext cx="25288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8A7F55-915B-C944-84AE-17543A318ADD}"/>
              </a:ext>
            </a:extLst>
          </p:cNvPr>
          <p:cNvCxnSpPr>
            <a:cxnSpLocks/>
          </p:cNvCxnSpPr>
          <p:nvPr/>
        </p:nvCxnSpPr>
        <p:spPr>
          <a:xfrm flipH="1">
            <a:off x="2592077" y="2749846"/>
            <a:ext cx="25288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2A291A-F79F-BB46-96F7-D12BF11AEE60}"/>
              </a:ext>
            </a:extLst>
          </p:cNvPr>
          <p:cNvSpPr txBox="1"/>
          <p:nvPr/>
        </p:nvSpPr>
        <p:spPr>
          <a:xfrm>
            <a:off x="2662983" y="4588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F516E-AEDC-0746-BA73-6EFA2B06D671}"/>
              </a:ext>
            </a:extLst>
          </p:cNvPr>
          <p:cNvSpPr txBox="1"/>
          <p:nvPr/>
        </p:nvSpPr>
        <p:spPr>
          <a:xfrm>
            <a:off x="2669253" y="4955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2BD4AA-700C-0241-88C0-36D354DA9104}"/>
              </a:ext>
            </a:extLst>
          </p:cNvPr>
          <p:cNvCxnSpPr>
            <a:cxnSpLocks/>
          </p:cNvCxnSpPr>
          <p:nvPr/>
        </p:nvCxnSpPr>
        <p:spPr>
          <a:xfrm flipH="1">
            <a:off x="2469534" y="4772844"/>
            <a:ext cx="25288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B9EF16-604C-8F41-A165-7B1B9D2D0129}"/>
              </a:ext>
            </a:extLst>
          </p:cNvPr>
          <p:cNvCxnSpPr>
            <a:cxnSpLocks/>
          </p:cNvCxnSpPr>
          <p:nvPr/>
        </p:nvCxnSpPr>
        <p:spPr>
          <a:xfrm flipH="1">
            <a:off x="2487212" y="5139765"/>
            <a:ext cx="25288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4ED29C-96D3-214E-A826-2D59889C40A6}"/>
              </a:ext>
            </a:extLst>
          </p:cNvPr>
          <p:cNvSpPr txBox="1"/>
          <p:nvPr/>
        </p:nvSpPr>
        <p:spPr>
          <a:xfrm>
            <a:off x="2918691" y="5506685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more I/O but neat and extendable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2585FE-F405-2149-A0D7-8E20E29B8110}"/>
              </a:ext>
            </a:extLst>
          </p:cNvPr>
          <p:cNvGrpSpPr/>
          <p:nvPr/>
        </p:nvGrpSpPr>
        <p:grpSpPr>
          <a:xfrm>
            <a:off x="1081672" y="3242520"/>
            <a:ext cx="914400" cy="1084482"/>
            <a:chOff x="1081672" y="3242520"/>
            <a:chExt cx="914400" cy="1084482"/>
          </a:xfrm>
        </p:grpSpPr>
        <p:pic>
          <p:nvPicPr>
            <p:cNvPr id="36" name="Graphic 35" descr="Hierarchy">
              <a:extLst>
                <a:ext uri="{FF2B5EF4-FFF2-40B4-BE49-F238E27FC236}">
                  <a16:creationId xmlns:a16="http://schemas.microsoft.com/office/drawing/2014/main" id="{8B087085-A6A9-7046-B224-4DC15021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1672" y="3242520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5EEC13-5D93-8C4B-9F4C-9F351E8A5102}"/>
                </a:ext>
              </a:extLst>
            </p:cNvPr>
            <p:cNvSpPr txBox="1"/>
            <p:nvPr/>
          </p:nvSpPr>
          <p:spPr>
            <a:xfrm>
              <a:off x="1081672" y="4050003"/>
              <a:ext cx="895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changelog.i</a:t>
              </a:r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5BDA87-35FE-6640-9C2A-CBBB3C14905F}"/>
              </a:ext>
            </a:extLst>
          </p:cNvPr>
          <p:cNvGrpSpPr/>
          <p:nvPr/>
        </p:nvGrpSpPr>
        <p:grpSpPr>
          <a:xfrm>
            <a:off x="2020817" y="3246078"/>
            <a:ext cx="914400" cy="1085639"/>
            <a:chOff x="2020817" y="3246078"/>
            <a:chExt cx="914400" cy="1085639"/>
          </a:xfrm>
        </p:grpSpPr>
        <p:pic>
          <p:nvPicPr>
            <p:cNvPr id="35" name="Graphic 34" descr="Hierarchy">
              <a:extLst>
                <a:ext uri="{FF2B5EF4-FFF2-40B4-BE49-F238E27FC236}">
                  <a16:creationId xmlns:a16="http://schemas.microsoft.com/office/drawing/2014/main" id="{31D03EAD-1D6B-4646-8807-3CCF08B77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0817" y="3246078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0F214F-50AC-5241-B54B-1BE099B8E076}"/>
                </a:ext>
              </a:extLst>
            </p:cNvPr>
            <p:cNvSpPr txBox="1"/>
            <p:nvPr/>
          </p:nvSpPr>
          <p:spPr>
            <a:xfrm>
              <a:off x="2077490" y="4054718"/>
              <a:ext cx="801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manifest.i</a:t>
              </a:r>
              <a:endParaRPr lang="en-US" sz="12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9E55ED-0A77-7040-AC6D-E907748ACAFA}"/>
              </a:ext>
            </a:extLst>
          </p:cNvPr>
          <p:cNvGrpSpPr/>
          <p:nvPr/>
        </p:nvGrpSpPr>
        <p:grpSpPr>
          <a:xfrm>
            <a:off x="6744132" y="3202228"/>
            <a:ext cx="914400" cy="1108816"/>
            <a:chOff x="6744132" y="3202228"/>
            <a:chExt cx="914400" cy="1108816"/>
          </a:xfrm>
        </p:grpSpPr>
        <p:pic>
          <p:nvPicPr>
            <p:cNvPr id="37" name="Graphic 36" descr="Hierarchy">
              <a:extLst>
                <a:ext uri="{FF2B5EF4-FFF2-40B4-BE49-F238E27FC236}">
                  <a16:creationId xmlns:a16="http://schemas.microsoft.com/office/drawing/2014/main" id="{251F8A8A-E6C2-5543-9D20-BC58E293A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4132" y="3202228"/>
              <a:ext cx="914400" cy="914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D54FAE-2F37-484A-BFBD-8894A5E72AC5}"/>
                </a:ext>
              </a:extLst>
            </p:cNvPr>
            <p:cNvSpPr txBox="1"/>
            <p:nvPr/>
          </p:nvSpPr>
          <p:spPr>
            <a:xfrm>
              <a:off x="7011023" y="4034045"/>
              <a:ext cx="380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9D842F7-AD2D-504E-9A7C-BA266AE25B42}"/>
              </a:ext>
            </a:extLst>
          </p:cNvPr>
          <p:cNvSpPr txBox="1"/>
          <p:nvPr/>
        </p:nvSpPr>
        <p:spPr>
          <a:xfrm>
            <a:off x="2918691" y="5873606"/>
            <a:ext cx="339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redundancy on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17918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20" grpId="0"/>
      <p:bldP spid="21" grpId="0"/>
      <p:bldP spid="25" grpId="0"/>
      <p:bldP spid="26" grpId="0"/>
      <p:bldP spid="32" grpId="0"/>
      <p:bldP spid="44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694</Words>
  <Application>Microsoft Macintosh PowerPoint</Application>
  <PresentationFormat>On-screen Show (4:3)</PresentationFormat>
  <Paragraphs>161</Paragraphs>
  <Slides>20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Dubai</vt:lpstr>
      <vt:lpstr>Office Theme</vt:lpstr>
      <vt:lpstr>Group 5</vt:lpstr>
      <vt:lpstr>Requirement Specification</vt:lpstr>
      <vt:lpstr>PowerPoint Presentation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Design</dc:title>
  <dc:creator>Zhang, Jiupeng</dc:creator>
  <cp:lastModifiedBy>Zhang, Jiupeng</cp:lastModifiedBy>
  <cp:revision>203</cp:revision>
  <dcterms:created xsi:type="dcterms:W3CDTF">2018-10-17T15:37:29Z</dcterms:created>
  <dcterms:modified xsi:type="dcterms:W3CDTF">2018-10-18T14:47:00Z</dcterms:modified>
</cp:coreProperties>
</file>