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242E-2EA9-4D32-9013-AE6C2E053282}" type="datetimeFigureOut">
              <a:rPr lang="zh-CN" altLang="en-US" smtClean="0"/>
              <a:pPr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COMP6791 </a:t>
            </a:r>
            <a:r>
              <a:rPr lang="en-US" altLang="zh-CN" dirty="0" smtClean="0"/>
              <a:t>Project2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Yuan Tao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OkapiBM25  class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8736"/>
            <a:ext cx="943128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k1 and b in BM25</a:t>
            </a:r>
            <a:endParaRPr lang="zh-CN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00034" y="1459514"/>
            <a:ext cx="36433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Query: food company china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1472" y="1928802"/>
          <a:ext cx="3571900" cy="975360"/>
        </p:xfrm>
        <a:graphic>
          <a:graphicData uri="http://schemas.openxmlformats.org/drawingml/2006/table">
            <a:tbl>
              <a:tblPr/>
              <a:tblGrid>
                <a:gridCol w="1757513"/>
                <a:gridCol w="1814387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Document ID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Document Length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6215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264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8143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144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12878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413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71472" y="3286124"/>
          <a:ext cx="7286677" cy="975360"/>
        </p:xfrm>
        <a:graphic>
          <a:graphicData uri="http://schemas.openxmlformats.org/drawingml/2006/table">
            <a:tbl>
              <a:tblPr/>
              <a:tblGrid>
                <a:gridCol w="1821049"/>
                <a:gridCol w="1821876"/>
                <a:gridCol w="1821876"/>
                <a:gridCol w="182187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Term Frequency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6215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8143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12878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Food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Company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China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71472" y="4643446"/>
          <a:ext cx="4000528" cy="975360"/>
        </p:xfrm>
        <a:graphic>
          <a:graphicData uri="http://schemas.openxmlformats.org/drawingml/2006/table">
            <a:tbl>
              <a:tblPr/>
              <a:tblGrid>
                <a:gridCol w="1999810"/>
                <a:gridCol w="2000718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Term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Document Frequency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Food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443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Company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6186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/>
                          <a:ea typeface="宋体"/>
                          <a:cs typeface="Times New Roman"/>
                        </a:rPr>
                        <a:t>China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/>
                          <a:ea typeface="宋体"/>
                          <a:cs typeface="Times New Roman"/>
                        </a:rPr>
                        <a:t>313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28596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k1 and b in BM25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5786" y="1571612"/>
          <a:ext cx="7572428" cy="2468880"/>
        </p:xfrm>
        <a:graphic>
          <a:graphicData uri="http://schemas.openxmlformats.org/drawingml/2006/table">
            <a:tbl>
              <a:tblPr/>
              <a:tblGrid>
                <a:gridCol w="799484"/>
                <a:gridCol w="730456"/>
                <a:gridCol w="6042488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k1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Document ID (BM25 Score)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0.1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0.1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8143 ( 9.5751)  6215 ( 9.1640) 12878 ( 9.1404)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1.0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0.1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8143 (13.7351) 12878 (10.2550)  6215 (10.2149)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2.0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0.1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8143 (16.9801) 12878 (11.1024)  6215 (10.8295)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100.0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0.1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8143 (37.1814) 12878 (15.6943)  6215 (12.5555)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0.1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1.0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8143 ( 9.5643)  6215 ( 8.6920) 12878 ( 8.2387)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1.0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1.0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8143 (13.6273)  6215 ( 7.7921) 12878 ( 6.5482)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2.0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0.75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8143 (16.8329)  6215 ( 8.2484) 12878 ( 7.1289)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100.0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0.75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8143 (36.2967)  6215 ( 8.1961) 12878 ( 7.6894)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Sample queries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142984"/>
            <a:ext cx="8401080" cy="542928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Drug company bankruptcies</a:t>
            </a:r>
          </a:p>
          <a:p>
            <a:pPr>
              <a:buNone/>
            </a:pPr>
            <a:r>
              <a:rPr lang="en-US" altLang="zh-CN" sz="1600" dirty="0" smtClean="0"/>
              <a:t>Document ID list (In total: 2): </a:t>
            </a:r>
            <a:endParaRPr lang="zh-CN" altLang="zh-CN" sz="1600" dirty="0" smtClean="0"/>
          </a:p>
          <a:p>
            <a:pPr>
              <a:buNone/>
            </a:pPr>
            <a:r>
              <a:rPr lang="en-US" altLang="zh-CN" sz="1600" dirty="0" smtClean="0"/>
              <a:t> 3091 (14.2894)  2127 (11.8888)</a:t>
            </a:r>
            <a:endParaRPr lang="zh-CN" altLang="zh-CN" sz="1600" dirty="0" smtClean="0"/>
          </a:p>
          <a:p>
            <a:pPr lvl="0"/>
            <a:r>
              <a:rPr lang="en-US" altLang="zh-CN" sz="2400" dirty="0" smtClean="0"/>
              <a:t>George Bush</a:t>
            </a:r>
          </a:p>
          <a:p>
            <a:pPr>
              <a:buNone/>
            </a:pPr>
            <a:r>
              <a:rPr lang="en-US" altLang="zh-CN" sz="1600" dirty="0" smtClean="0"/>
              <a:t>Document ID list (In total: 13): </a:t>
            </a:r>
            <a:endParaRPr lang="zh-CN" altLang="zh-CN" sz="1600" dirty="0" smtClean="0"/>
          </a:p>
          <a:p>
            <a:pPr>
              <a:buNone/>
            </a:pPr>
            <a:r>
              <a:rPr lang="en-US" altLang="zh-CN" sz="1600" dirty="0" smtClean="0"/>
              <a:t>20891 (15.9528)  8593 (13.1173)  4008 (12.3950) 16780 (11.4868) 20719 (10.4883)  </a:t>
            </a:r>
            <a:r>
              <a:rPr lang="en-US" altLang="zh-CN" sz="1600" dirty="0" smtClean="0"/>
              <a:t>3560 (10.2646</a:t>
            </a:r>
            <a:r>
              <a:rPr lang="en-US" altLang="zh-CN" sz="1600" dirty="0" smtClean="0"/>
              <a:t>) </a:t>
            </a:r>
            <a:endParaRPr lang="zh-CN" altLang="zh-CN" sz="1600" dirty="0" smtClean="0"/>
          </a:p>
          <a:p>
            <a:pPr>
              <a:buNone/>
            </a:pPr>
            <a:r>
              <a:rPr lang="en-US" altLang="zh-CN" sz="1600" dirty="0" smtClean="0"/>
              <a:t> 7525 ( 9.1157) 20860 ( 8.9045)  8500 ( 8.8002)  2796 ( 7.7240)   965 ( 6.0912)  5405 ( 6.0723) </a:t>
            </a:r>
            <a:endParaRPr lang="zh-CN" altLang="zh-CN" sz="1600" dirty="0" smtClean="0"/>
          </a:p>
          <a:p>
            <a:pPr>
              <a:buNone/>
            </a:pPr>
            <a:r>
              <a:rPr lang="en-US" altLang="zh-CN" sz="1600" dirty="0" smtClean="0"/>
              <a:t>  854 ( 6.0556)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Democrats' welfare and healthcare reform </a:t>
            </a:r>
            <a:r>
              <a:rPr lang="en-US" altLang="zh-CN" sz="2400" dirty="0" smtClean="0"/>
              <a:t>policies</a:t>
            </a:r>
          </a:p>
          <a:p>
            <a:pPr lvl="1"/>
            <a:r>
              <a:rPr lang="en-US" altLang="zh-CN" sz="2000" dirty="0" smtClean="0"/>
              <a:t>Democrats </a:t>
            </a:r>
            <a:r>
              <a:rPr lang="en-US" altLang="zh-CN" sz="2000" dirty="0" smtClean="0"/>
              <a:t>welfare  (3)</a:t>
            </a:r>
            <a:endParaRPr lang="zh-CN" altLang="zh-CN" sz="2000" dirty="0" smtClean="0"/>
          </a:p>
          <a:p>
            <a:pPr lvl="1"/>
            <a:r>
              <a:rPr lang="en-US" altLang="zh-CN" sz="2000" dirty="0" smtClean="0"/>
              <a:t>Healthcare (30)</a:t>
            </a:r>
            <a:endParaRPr lang="zh-CN" altLang="zh-CN" sz="2000" dirty="0" smtClean="0"/>
          </a:p>
          <a:p>
            <a:pPr lvl="1"/>
            <a:r>
              <a:rPr lang="en-US" altLang="zh-CN" sz="2000" dirty="0" smtClean="0"/>
              <a:t> </a:t>
            </a:r>
            <a:r>
              <a:rPr lang="en-US" altLang="zh-CN" sz="2000" dirty="0" smtClean="0"/>
              <a:t>reform </a:t>
            </a:r>
            <a:r>
              <a:rPr lang="en-US" altLang="zh-CN" sz="2000" dirty="0" smtClean="0"/>
              <a:t>policies (109)</a:t>
            </a:r>
            <a:endParaRPr lang="zh-CN" altLang="zh-CN" sz="2000" dirty="0" smtClean="0"/>
          </a:p>
          <a:p>
            <a:pPr lvl="1"/>
            <a:r>
              <a:rPr lang="en-US" altLang="zh-CN" sz="2000" dirty="0" smtClean="0"/>
              <a:t>Democrats welfare </a:t>
            </a:r>
            <a:r>
              <a:rPr lang="en-US" altLang="zh-CN" sz="2000" dirty="0" smtClean="0"/>
              <a:t>policies (1)</a:t>
            </a:r>
            <a:endParaRPr lang="zh-CN" altLang="zh-CN" sz="2000" dirty="0" smtClean="0"/>
          </a:p>
          <a:p>
            <a:pPr lvl="1"/>
            <a:r>
              <a:rPr lang="en-US" altLang="zh-CN" sz="2000" dirty="0" smtClean="0"/>
              <a:t>Democrats welfare </a:t>
            </a:r>
            <a:r>
              <a:rPr lang="en-US" altLang="zh-CN" sz="2000" dirty="0" smtClean="0"/>
              <a:t>reform (1)</a:t>
            </a:r>
            <a:endParaRPr lang="zh-CN" altLang="zh-CN" sz="2000" dirty="0" smtClean="0"/>
          </a:p>
          <a:p>
            <a:pPr>
              <a:buNone/>
            </a:pPr>
            <a:endParaRPr lang="zh-CN" altLang="zh-CN" sz="2400" dirty="0" smtClean="0"/>
          </a:p>
          <a:p>
            <a:pPr lvl="0"/>
            <a:endParaRPr lang="en-US" altLang="zh-CN" sz="2400" dirty="0" smtClean="0"/>
          </a:p>
          <a:p>
            <a:pPr lvl="0">
              <a:buNone/>
            </a:pPr>
            <a:endParaRPr lang="en-US" altLang="zh-CN" sz="2200" dirty="0" smtClean="0"/>
          </a:p>
          <a:p>
            <a:pPr lvl="0">
              <a:buNone/>
            </a:pPr>
            <a:endParaRPr lang="zh-CN" alt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299</Words>
  <Application>Microsoft Office PowerPoint</Application>
  <PresentationFormat>全屏显示(4:3)</PresentationFormat>
  <Paragraphs>82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COMP6791 Project2</vt:lpstr>
      <vt:lpstr>OkapiBM25  class</vt:lpstr>
      <vt:lpstr>k1 and b in BM25</vt:lpstr>
      <vt:lpstr>幻灯片 4</vt:lpstr>
      <vt:lpstr>Sample 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COMP6791 Project1</dc:title>
  <dc:creator>Ewan</dc:creator>
  <cp:lastModifiedBy>Ewan</cp:lastModifiedBy>
  <cp:revision>17</cp:revision>
  <dcterms:created xsi:type="dcterms:W3CDTF">2012-10-22T03:41:40Z</dcterms:created>
  <dcterms:modified xsi:type="dcterms:W3CDTF">2012-11-18T01:51:01Z</dcterms:modified>
</cp:coreProperties>
</file>