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1242E-2EA9-4D32-9013-AE6C2E053282}" type="datetimeFigureOut">
              <a:rPr lang="zh-CN" altLang="en-US" smtClean="0"/>
              <a:pPr/>
              <a:t>2012/10/24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ADC3-6AE7-42E6-94D5-0FD7186FA0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1242E-2EA9-4D32-9013-AE6C2E053282}" type="datetimeFigureOut">
              <a:rPr lang="zh-CN" altLang="en-US" smtClean="0"/>
              <a:pPr/>
              <a:t>2012/10/24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ADC3-6AE7-42E6-94D5-0FD7186FA0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1242E-2EA9-4D32-9013-AE6C2E053282}" type="datetimeFigureOut">
              <a:rPr lang="zh-CN" altLang="en-US" smtClean="0"/>
              <a:pPr/>
              <a:t>2012/10/24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ADC3-6AE7-42E6-94D5-0FD7186FA0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1242E-2EA9-4D32-9013-AE6C2E053282}" type="datetimeFigureOut">
              <a:rPr lang="zh-CN" altLang="en-US" smtClean="0"/>
              <a:pPr/>
              <a:t>2012/10/24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ADC3-6AE7-42E6-94D5-0FD7186FA0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1242E-2EA9-4D32-9013-AE6C2E053282}" type="datetimeFigureOut">
              <a:rPr lang="zh-CN" altLang="en-US" smtClean="0"/>
              <a:pPr/>
              <a:t>2012/10/24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ADC3-6AE7-42E6-94D5-0FD7186FA0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1242E-2EA9-4D32-9013-AE6C2E053282}" type="datetimeFigureOut">
              <a:rPr lang="zh-CN" altLang="en-US" smtClean="0"/>
              <a:pPr/>
              <a:t>2012/10/24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ADC3-6AE7-42E6-94D5-0FD7186FA0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1242E-2EA9-4D32-9013-AE6C2E053282}" type="datetimeFigureOut">
              <a:rPr lang="zh-CN" altLang="en-US" smtClean="0"/>
              <a:pPr/>
              <a:t>2012/10/24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ADC3-6AE7-42E6-94D5-0FD7186FA0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1242E-2EA9-4D32-9013-AE6C2E053282}" type="datetimeFigureOut">
              <a:rPr lang="zh-CN" altLang="en-US" smtClean="0"/>
              <a:pPr/>
              <a:t>2012/10/24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ADC3-6AE7-42E6-94D5-0FD7186FA0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1242E-2EA9-4D32-9013-AE6C2E053282}" type="datetimeFigureOut">
              <a:rPr lang="zh-CN" altLang="en-US" smtClean="0"/>
              <a:pPr/>
              <a:t>2012/10/24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ADC3-6AE7-42E6-94D5-0FD7186FA0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1242E-2EA9-4D32-9013-AE6C2E053282}" type="datetimeFigureOut">
              <a:rPr lang="zh-CN" altLang="en-US" smtClean="0"/>
              <a:pPr/>
              <a:t>2012/10/24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ADC3-6AE7-42E6-94D5-0FD7186FA0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1242E-2EA9-4D32-9013-AE6C2E053282}" type="datetimeFigureOut">
              <a:rPr lang="zh-CN" altLang="en-US" smtClean="0"/>
              <a:pPr/>
              <a:t>2012/10/24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5ADC3-6AE7-42E6-94D5-0FD7186FA0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1242E-2EA9-4D32-9013-AE6C2E053282}" type="datetimeFigureOut">
              <a:rPr lang="zh-CN" altLang="en-US" smtClean="0"/>
              <a:pPr/>
              <a:t>2012/10/24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5ADC3-6AE7-42E6-94D5-0FD7186FA0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nadeausoftware.com/articles/2008/02/java_tip_how_read_files_quickl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COMP6791 Project1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Yuan Tao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Searching Term Convention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altLang="zh-CN" dirty="0"/>
              <a:t>String</a:t>
            </a:r>
            <a:endParaRPr lang="zh-CN" altLang="zh-CN" dirty="0"/>
          </a:p>
          <a:p>
            <a:pPr>
              <a:buNone/>
            </a:pPr>
            <a:r>
              <a:rPr lang="en-US" altLang="zh-CN" dirty="0" smtClean="0"/>
              <a:t>	The </a:t>
            </a:r>
            <a:r>
              <a:rPr lang="en-US" altLang="zh-CN" dirty="0"/>
              <a:t>string consists of letters, following are valid strings:</a:t>
            </a:r>
            <a:endParaRPr lang="zh-CN" altLang="zh-CN" dirty="0"/>
          </a:p>
          <a:p>
            <a:pPr>
              <a:buNone/>
            </a:pPr>
            <a:r>
              <a:rPr lang="en-US" altLang="zh-CN" dirty="0" smtClean="0"/>
              <a:t>	a</a:t>
            </a:r>
            <a:r>
              <a:rPr lang="en-US" altLang="zh-CN" dirty="0"/>
              <a:t>	word</a:t>
            </a:r>
            <a:endParaRPr lang="zh-CN" altLang="zh-CN" dirty="0"/>
          </a:p>
          <a:p>
            <a:pPr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/>
              <a:t>Number</a:t>
            </a:r>
            <a:endParaRPr lang="zh-CN" altLang="zh-CN" dirty="0"/>
          </a:p>
          <a:p>
            <a:pPr>
              <a:buNone/>
            </a:pPr>
            <a:r>
              <a:rPr lang="en-US" altLang="zh-CN" dirty="0" smtClean="0"/>
              <a:t>	The </a:t>
            </a:r>
            <a:r>
              <a:rPr lang="en-US" altLang="zh-CN" dirty="0"/>
              <a:t>number consists of digits, following are valid numbers:</a:t>
            </a:r>
            <a:endParaRPr lang="zh-CN" altLang="zh-CN" dirty="0"/>
          </a:p>
          <a:p>
            <a:pPr>
              <a:buNone/>
            </a:pPr>
            <a:r>
              <a:rPr lang="en-US" altLang="zh-CN" dirty="0" smtClean="0"/>
              <a:t>	0</a:t>
            </a:r>
            <a:r>
              <a:rPr lang="en-US" altLang="zh-CN" dirty="0"/>
              <a:t>	1	001		123</a:t>
            </a:r>
            <a:endParaRPr lang="zh-CN" altLang="zh-CN" dirty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Searching </a:t>
            </a:r>
            <a:r>
              <a:rPr lang="en-US" altLang="zh-CN" dirty="0" smtClean="0"/>
              <a:t>Commands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/>
              <a:t>Blank (Boolean AND. It means intersection of the terms).</a:t>
            </a:r>
            <a:endParaRPr lang="zh-CN" altLang="zh-CN" dirty="0"/>
          </a:p>
          <a:p>
            <a:pPr lvl="0"/>
            <a:r>
              <a:rPr lang="en-US" altLang="zh-CN" dirty="0" smtClean="0"/>
              <a:t>OR</a:t>
            </a:r>
            <a:r>
              <a:rPr lang="en-US" altLang="zh-CN" dirty="0"/>
              <a:t>		(Capital letters, otherwise it means a term.)</a:t>
            </a:r>
            <a:endParaRPr lang="zh-CN" altLang="zh-CN" dirty="0"/>
          </a:p>
          <a:p>
            <a:pPr lvl="0"/>
            <a:r>
              <a:rPr lang="en-US" altLang="zh-CN" dirty="0" smtClean="0"/>
              <a:t>AND NOT   (Capital </a:t>
            </a:r>
            <a:r>
              <a:rPr lang="en-US" altLang="zh-CN" dirty="0"/>
              <a:t>letters, otherwise it means two terms.)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686040" cy="725470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The way of merging SPIMI intermediate files</a:t>
            </a:r>
            <a:endParaRPr lang="zh-CN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0430" y="290536"/>
            <a:ext cx="4210050" cy="649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Optimization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/>
              <a:t>Read </a:t>
            </a:r>
            <a:r>
              <a:rPr lang="en-US" altLang="zh-CN" dirty="0" smtClean="0"/>
              <a:t>file   (16K bytes one time)</a:t>
            </a:r>
          </a:p>
          <a:p>
            <a:pPr>
              <a:buNone/>
            </a:pPr>
            <a:r>
              <a:rPr lang="en-US" altLang="zh-CN" u="sng" dirty="0" smtClean="0">
                <a:hlinkClick r:id="rId2"/>
              </a:rPr>
              <a:t>http</a:t>
            </a:r>
            <a:r>
              <a:rPr lang="en-US" altLang="zh-CN" u="sng" dirty="0">
                <a:hlinkClick r:id="rId2"/>
              </a:rPr>
              <a:t>://nadeausoftware.com/articles/2008/02/java_tip_how_read_files_quickly</a:t>
            </a:r>
            <a:endParaRPr lang="zh-CN" altLang="zh-CN" dirty="0"/>
          </a:p>
          <a:p>
            <a:r>
              <a:rPr lang="en-US" altLang="zh-CN" dirty="0" smtClean="0"/>
              <a:t>Write file  (Buffer)</a:t>
            </a:r>
          </a:p>
          <a:p>
            <a:r>
              <a:rPr lang="en-US" altLang="zh-CN" dirty="0" smtClean="0"/>
              <a:t>Sort terms  (</a:t>
            </a:r>
            <a:r>
              <a:rPr lang="en-US" altLang="zh-CN" dirty="0" err="1" smtClean="0"/>
              <a:t>Mergesort</a:t>
            </a:r>
            <a:r>
              <a:rPr lang="en-US" altLang="zh-CN" dirty="0" smtClean="0"/>
              <a:t>)</a:t>
            </a:r>
          </a:p>
          <a:p>
            <a:pPr lvl="0">
              <a:buNone/>
            </a:pPr>
            <a:r>
              <a:rPr lang="en-US" altLang="zh-CN" sz="2200" dirty="0" smtClean="0"/>
              <a:t>1. </a:t>
            </a:r>
            <a:r>
              <a:rPr lang="en-US" altLang="zh-CN" sz="2200" dirty="0" err="1" smtClean="0"/>
              <a:t>Mergesort</a:t>
            </a:r>
            <a:r>
              <a:rPr lang="en-US" altLang="zh-CN" sz="2200" dirty="0" smtClean="0"/>
              <a:t>(byte</a:t>
            </a:r>
            <a:r>
              <a:rPr lang="en-US" altLang="zh-CN" sz="2200" dirty="0"/>
              <a:t>[][])</a:t>
            </a:r>
            <a:endParaRPr lang="zh-CN" altLang="zh-CN" sz="2200" dirty="0"/>
          </a:p>
          <a:p>
            <a:pPr>
              <a:buNone/>
            </a:pPr>
            <a:r>
              <a:rPr lang="en-US" altLang="zh-CN" sz="2200" dirty="0"/>
              <a:t>Around 55 milliseconds for 52980 terms</a:t>
            </a:r>
            <a:endParaRPr lang="zh-CN" altLang="zh-CN" sz="2200" dirty="0"/>
          </a:p>
          <a:p>
            <a:pPr lvl="0">
              <a:buNone/>
            </a:pPr>
            <a:r>
              <a:rPr lang="en-US" altLang="zh-CN" sz="2200" dirty="0" smtClean="0"/>
              <a:t>2. Convert </a:t>
            </a:r>
            <a:r>
              <a:rPr lang="en-US" altLang="zh-CN" sz="2200" dirty="0"/>
              <a:t>to </a:t>
            </a:r>
            <a:r>
              <a:rPr lang="en-US" altLang="zh-CN" sz="2200" dirty="0" err="1"/>
              <a:t>TreeSet</a:t>
            </a:r>
            <a:r>
              <a:rPr lang="en-US" altLang="zh-CN" sz="2200" dirty="0"/>
              <a:t>&lt;String&gt;</a:t>
            </a:r>
            <a:endParaRPr lang="zh-CN" altLang="zh-CN" sz="2200" dirty="0"/>
          </a:p>
          <a:p>
            <a:pPr>
              <a:buNone/>
            </a:pPr>
            <a:r>
              <a:rPr lang="en-US" altLang="zh-CN" sz="2200" dirty="0"/>
              <a:t>Around 88 milliseconds for 52980 terms</a:t>
            </a:r>
            <a:endParaRPr lang="zh-CN" altLang="en-US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74</Words>
  <Application>Microsoft Office PowerPoint</Application>
  <PresentationFormat>全屏显示(4:3)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COMP6791 Project1</vt:lpstr>
      <vt:lpstr>Searching Term Convention</vt:lpstr>
      <vt:lpstr>Searching Commands</vt:lpstr>
      <vt:lpstr>The way of merging SPIMI intermediate files</vt:lpstr>
      <vt:lpstr>Optimization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COMP6791 Project1</dc:title>
  <dc:creator>Ewan</dc:creator>
  <cp:lastModifiedBy>Ewan</cp:lastModifiedBy>
  <cp:revision>10</cp:revision>
  <dcterms:created xsi:type="dcterms:W3CDTF">2012-10-22T03:41:40Z</dcterms:created>
  <dcterms:modified xsi:type="dcterms:W3CDTF">2012-10-24T19:23:40Z</dcterms:modified>
</cp:coreProperties>
</file>