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a Monolith with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Brucker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4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Co-Organizer of Cincinnati PowerShell User Group</a:t>
            </a:r>
          </a:p>
          <a:p>
            <a:r>
              <a:rPr lang="en-US" dirty="0" smtClean="0"/>
              <a:t>Desktop Engineer @ First Financial Bank – Cincinnati, OH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22541" y="627941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bruckect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 is “not a development shop” and relies on external application vendors</a:t>
            </a:r>
          </a:p>
          <a:p>
            <a:r>
              <a:rPr lang="en-US" dirty="0" smtClean="0"/>
              <a:t>Account opening application “runs” from a network share</a:t>
            </a:r>
          </a:p>
          <a:p>
            <a:r>
              <a:rPr lang="en-US" dirty="0" smtClean="0"/>
              <a:t>Requires a unique identifier to be assigned to each workstation hosted in a CSV file on the network share</a:t>
            </a:r>
          </a:p>
          <a:p>
            <a:r>
              <a:rPr lang="en-US" dirty="0" smtClean="0"/>
              <a:t>Line of business needs to be able to add forms/make changes to individual files and have them replicated to all workstations</a:t>
            </a:r>
          </a:p>
          <a:p>
            <a:pPr lvl="1"/>
            <a:r>
              <a:rPr lang="en-US" dirty="0" smtClean="0"/>
              <a:t>Made changes in the middle of the day which resulted in the application going down</a:t>
            </a:r>
          </a:p>
          <a:p>
            <a:r>
              <a:rPr lang="en-US" dirty="0" smtClean="0"/>
              <a:t>Application is launched with a batch file, which copies 500MB worth of content down to each workstation, every single time it launched.</a:t>
            </a:r>
          </a:p>
          <a:p>
            <a:pPr lvl="1"/>
            <a:r>
              <a:rPr lang="en-US" dirty="0" smtClean="0"/>
              <a:t>Branches have a </a:t>
            </a:r>
            <a:r>
              <a:rPr lang="en-US" smtClean="0"/>
              <a:t>T1 connection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2541" y="627941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bruckect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-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workstation ID assignment to highly available SQL database</a:t>
            </a:r>
          </a:p>
          <a:p>
            <a:r>
              <a:rPr lang="en-US" dirty="0" smtClean="0"/>
              <a:t>Assign workstation ID from available pool.</a:t>
            </a:r>
          </a:p>
          <a:p>
            <a:r>
              <a:rPr lang="en-US" dirty="0" smtClean="0"/>
              <a:t>Replicate content to SCCM distribution point at each branch. Content abides by SCCM rate limits</a:t>
            </a:r>
          </a:p>
          <a:p>
            <a:r>
              <a:rPr lang="en-US" dirty="0" smtClean="0"/>
              <a:t>Pull content from local SCCM distribution point</a:t>
            </a:r>
          </a:p>
          <a:p>
            <a:r>
              <a:rPr lang="en-US" dirty="0" smtClean="0"/>
              <a:t>Removed line of business admin access to production. All changes are pushed to production from Test environment after a change request is approved.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22541" y="627941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bruckect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web service instead of making direct calls to the database</a:t>
            </a:r>
          </a:p>
          <a:p>
            <a:pPr lvl="1"/>
            <a:r>
              <a:rPr lang="en-US" dirty="0" smtClean="0"/>
              <a:t>I need to learn how to do this, ping me if you are interested</a:t>
            </a:r>
          </a:p>
          <a:p>
            <a:r>
              <a:rPr lang="en-US" dirty="0" smtClean="0"/>
              <a:t>Use DSC to create the shares and permissions</a:t>
            </a:r>
          </a:p>
          <a:p>
            <a:r>
              <a:rPr lang="en-US" dirty="0" smtClean="0"/>
              <a:t>When workstation IDs are depleted in the database, automatically assign more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2541" y="627941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bruckect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4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263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Scaling a Monolith with PowerShell</vt:lpstr>
      <vt:lpstr>Who am I</vt:lpstr>
      <vt:lpstr>The Problem</vt:lpstr>
      <vt:lpstr>The Solution - PowerShell</vt:lpstr>
      <vt:lpstr>Ideas for improvement</vt:lpstr>
    </vt:vector>
  </TitlesOfParts>
  <Company>First Financial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 Monolith with PowerShell</dc:title>
  <dc:creator>Brucker, Chris</dc:creator>
  <cp:lastModifiedBy>Brucker, Chris</cp:lastModifiedBy>
  <cp:revision>5</cp:revision>
  <dcterms:created xsi:type="dcterms:W3CDTF">2017-04-12T21:03:55Z</dcterms:created>
  <dcterms:modified xsi:type="dcterms:W3CDTF">2017-04-12T23:29:28Z</dcterms:modified>
</cp:coreProperties>
</file>