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7" autoAdjust="0"/>
    <p:restoredTop sz="94660"/>
  </p:normalViewPr>
  <p:slideViewPr>
    <p:cSldViewPr snapToGrid="0">
      <p:cViewPr>
        <p:scale>
          <a:sx n="150" d="100"/>
          <a:sy n="150" d="100"/>
        </p:scale>
        <p:origin x="109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DBEA-24CF-1DB4-C03E-78A05298E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9D57C-EFF6-7FF4-D924-073A1EDB0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11468-4B67-F2E2-F25E-8711D21B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3019-D8E4-4DA1-8DA4-5EB458DC5BCD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438B8-33B7-1916-2538-25332DEC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C9E39-83F1-1E4E-3867-E498371D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6C3-5CD2-41DC-833D-08571E9326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90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ACD8-616C-FDFE-B9F6-9A8E1E21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F17E-BB72-117F-DCC7-22B03D585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6569F-A957-0545-F7E4-0F904C44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3019-D8E4-4DA1-8DA4-5EB458DC5BCD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61BBF-9C27-8881-8130-3A702E83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F6B85-EA6A-F6EC-431D-8576ABC7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6C3-5CD2-41DC-833D-08571E9326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67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D412D-4156-8E33-8AAB-DCD12C53B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D857D-53C7-6336-0448-5CC6DCE6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41237-D225-779C-8A4E-B22B2F75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3019-D8E4-4DA1-8DA4-5EB458DC5BCD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EFFCE-0A23-2CEF-702E-3523E79C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8AD5B-64D1-DBE4-B2EC-8AB7B9ED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6C3-5CD2-41DC-833D-08571E9326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5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642B-69C1-3F88-9ED2-5435D041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FA64-6369-FEC8-FED0-493F026BD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E40C7-8747-6263-8636-79658B37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3019-D8E4-4DA1-8DA4-5EB458DC5BCD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6E35F-0C61-554E-27B9-DB26F0DB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358F7-C718-6481-C947-F30E2661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6C3-5CD2-41DC-833D-08571E9326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47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CB9C-4302-F8C9-D276-1433CAD3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7CDB-EF1D-65B3-F14D-A229B5C6E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8822D-36C6-9C93-E19A-C08F2665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3019-D8E4-4DA1-8DA4-5EB458DC5BCD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FCED9-0B0F-E671-E8FF-90E6117D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F4A9F-4F33-9871-814B-CE35B73B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6C3-5CD2-41DC-833D-08571E9326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7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31E2-019D-682F-121E-6626F190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385E0-CAB9-7F3C-D35D-4FDD5F87A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C8F80-C000-65E0-52A1-34D2C15A9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A69C3-ECB2-0A83-51C3-4ED8A6F2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3019-D8E4-4DA1-8DA4-5EB458DC5BCD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3DE17-CE26-CA0C-6FE0-DBF0F3E9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06938-D819-78B2-8BC1-E8016C85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6C3-5CD2-41DC-833D-08571E9326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52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F303-5228-80D6-D371-4442D0D6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B6DB9-57B4-199B-3260-147C816D0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B9258-BFCB-062A-88A6-8C36E0C81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781A5-7133-2AC7-61B7-6A6D3508A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AD3FB-FD2A-BCAA-4CCD-6D6489266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4F9C0-640B-6792-1D7D-78232B47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3019-D8E4-4DA1-8DA4-5EB458DC5BCD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872-5324-83B3-9EE4-8A5F5C67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AB645-EE94-020E-2885-17495176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6C3-5CD2-41DC-833D-08571E9326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09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46EB-3FDF-5B74-326E-19CD2797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A707C-32F3-8999-5CAF-B8D5748E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3019-D8E4-4DA1-8DA4-5EB458DC5BCD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ABCC2-BA9A-73C4-05D9-CC55F81F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9E513-5A55-CE63-C222-67EA600C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6C3-5CD2-41DC-833D-08571E9326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45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4C913-8D46-6CA0-74A6-27FDFFEF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3019-D8E4-4DA1-8DA4-5EB458DC5BCD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87386-8ECA-738A-A71E-0C8290AB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D30F9-A26C-3EE8-0323-8F0E46E8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6C3-5CD2-41DC-833D-08571E9326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01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46D9-AB44-AC86-1ED9-A8747EF4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7DAE4-17A5-27FB-F78E-D8DCA53F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A3A7D-5B69-57DE-54EE-102E067F2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100A1-8269-082C-AE31-391741E1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3019-D8E4-4DA1-8DA4-5EB458DC5BCD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95803-CBD3-FAA7-DBA2-5E25067A6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A0F6E-E96A-605B-F0A2-B75E1B7F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6C3-5CD2-41DC-833D-08571E9326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00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0C82-0699-51CC-36B4-0AD720EEF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2C635-0746-86B0-B99F-37E3DB1B1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DC15C-895E-B4A1-2E09-E01EE2577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40693-49A2-45DF-2CAA-DD893998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3019-D8E4-4DA1-8DA4-5EB458DC5BCD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0C026-3B08-E46B-E14D-514A15D4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F53CF-D73D-623B-5D26-0E0A3374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76C3-5CD2-41DC-833D-08571E9326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50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39EC2-E8A8-D6A1-0670-6C072B4A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65AEF-86E4-9F80-38F0-F64B528D2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4BA13-DC7D-1C48-7199-18C9F84F5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A33019-D8E4-4DA1-8DA4-5EB458DC5BCD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5B8D8-76A2-7E55-31D1-A89C2372A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03DF4-66CD-5A65-DAA1-08E65D853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0176C3-5CD2-41DC-833D-08571E9326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2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79656 XV-303-70-CE0-A00-1C | Écran HMI tactile XV300 7 pouces XV-303 Eaton,  TFT, 7 pouces, 1024 x 600pixels | RS">
            <a:extLst>
              <a:ext uri="{FF2B5EF4-FFF2-40B4-BE49-F238E27FC236}">
                <a16:creationId xmlns:a16="http://schemas.microsoft.com/office/drawing/2014/main" id="{CA9A8FD5-8745-55CE-F982-2D2A5AA4E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650"/>
            <a:ext cx="3249146" cy="182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732118-C324-F886-FDA7-AC80BEABA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483" y="585242"/>
            <a:ext cx="8429150" cy="609757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9BAE13-83C9-4917-B16B-915EEE32A0CE}"/>
              </a:ext>
            </a:extLst>
          </p:cNvPr>
          <p:cNvCxnSpPr/>
          <p:nvPr/>
        </p:nvCxnSpPr>
        <p:spPr>
          <a:xfrm flipH="1">
            <a:off x="2507456" y="832644"/>
            <a:ext cx="971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9C28466-AAFC-ED78-DC2F-C67399136EDA}"/>
              </a:ext>
            </a:extLst>
          </p:cNvPr>
          <p:cNvSpPr/>
          <p:nvPr/>
        </p:nvSpPr>
        <p:spPr>
          <a:xfrm>
            <a:off x="704850" y="349250"/>
            <a:ext cx="3879850" cy="6333564"/>
          </a:xfrm>
          <a:prstGeom prst="rect">
            <a:avLst/>
          </a:prstGeom>
          <a:noFill/>
          <a:ln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9999FF-CEE3-3579-AC25-D727FB24FE59}"/>
              </a:ext>
            </a:extLst>
          </p:cNvPr>
          <p:cNvSpPr/>
          <p:nvPr/>
        </p:nvSpPr>
        <p:spPr>
          <a:xfrm>
            <a:off x="9886952" y="1358900"/>
            <a:ext cx="1676398" cy="881343"/>
          </a:xfrm>
          <a:prstGeom prst="rect">
            <a:avLst/>
          </a:prstGeom>
          <a:noFill/>
          <a:ln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F89579-6223-AE87-4BD4-8296A6A88E00}"/>
              </a:ext>
            </a:extLst>
          </p:cNvPr>
          <p:cNvSpPr/>
          <p:nvPr/>
        </p:nvSpPr>
        <p:spPr>
          <a:xfrm>
            <a:off x="9886952" y="3429000"/>
            <a:ext cx="1676398" cy="881343"/>
          </a:xfrm>
          <a:prstGeom prst="rect">
            <a:avLst/>
          </a:prstGeom>
          <a:noFill/>
          <a:ln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79E000-8CBA-145F-782D-9DE8D99BD215}"/>
              </a:ext>
            </a:extLst>
          </p:cNvPr>
          <p:cNvSpPr/>
          <p:nvPr/>
        </p:nvSpPr>
        <p:spPr>
          <a:xfrm>
            <a:off x="9886952" y="5492750"/>
            <a:ext cx="1676398" cy="881343"/>
          </a:xfrm>
          <a:prstGeom prst="rect">
            <a:avLst/>
          </a:prstGeom>
          <a:noFill/>
          <a:ln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CA5285-AE7B-6138-D4A2-76D75EB92C97}"/>
              </a:ext>
            </a:extLst>
          </p:cNvPr>
          <p:cNvSpPr txBox="1"/>
          <p:nvPr/>
        </p:nvSpPr>
        <p:spPr>
          <a:xfrm>
            <a:off x="9886952" y="1081901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F0"/>
                </a:solidFill>
                <a:latin typeface="Consolas" panose="020B0609020204030204" pitchFamily="49" charset="0"/>
              </a:rPr>
              <a:t>monnayeur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1546D9-4B1D-D86B-A3D2-42A5F6B926F9}"/>
              </a:ext>
            </a:extLst>
          </p:cNvPr>
          <p:cNvSpPr txBox="1"/>
          <p:nvPr/>
        </p:nvSpPr>
        <p:spPr>
          <a:xfrm>
            <a:off x="615952" y="36686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F0"/>
                </a:solidFill>
                <a:latin typeface="Consolas" panose="020B0609020204030204" pitchFamily="49" charset="0"/>
              </a:rPr>
              <a:t>Armoire principale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E71C59-8421-D731-6818-CC2636F4EB7E}"/>
              </a:ext>
            </a:extLst>
          </p:cNvPr>
          <p:cNvSpPr txBox="1"/>
          <p:nvPr/>
        </p:nvSpPr>
        <p:spPr>
          <a:xfrm>
            <a:off x="9886952" y="3172505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F0"/>
                </a:solidFill>
                <a:latin typeface="Consolas" panose="020B0609020204030204" pitchFamily="49" charset="0"/>
              </a:rPr>
              <a:t>monnayeur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7750A4-4F37-BB52-0FCD-666763EDA6A4}"/>
              </a:ext>
            </a:extLst>
          </p:cNvPr>
          <p:cNvSpPr txBox="1"/>
          <p:nvPr/>
        </p:nvSpPr>
        <p:spPr>
          <a:xfrm>
            <a:off x="9886951" y="5215751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B0F0"/>
                </a:solidFill>
                <a:latin typeface="Consolas" panose="020B0609020204030204" pitchFamily="49" charset="0"/>
              </a:rPr>
              <a:t>monnayeur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AC33FD-A30B-7360-3011-30A7EC777726}"/>
              </a:ext>
            </a:extLst>
          </p:cNvPr>
          <p:cNvSpPr txBox="1"/>
          <p:nvPr/>
        </p:nvSpPr>
        <p:spPr>
          <a:xfrm>
            <a:off x="3479006" y="2063643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rgbClr val="00B0F0"/>
                </a:solidFill>
                <a:latin typeface="Consolas" panose="020B0609020204030204" pitchFamily="49" charset="0"/>
              </a:rPr>
              <a:t>variateur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F8EABE-6D98-D867-65EA-0FB76EBBD80A}"/>
              </a:ext>
            </a:extLst>
          </p:cNvPr>
          <p:cNvSpPr txBox="1"/>
          <p:nvPr/>
        </p:nvSpPr>
        <p:spPr>
          <a:xfrm>
            <a:off x="4922323" y="2117132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solidFill>
                  <a:srgbClr val="00B0F0"/>
                </a:solidFill>
                <a:latin typeface="Consolas" panose="020B0609020204030204" pitchFamily="49" charset="0"/>
              </a:rPr>
              <a:t>EVs</a:t>
            </a:r>
            <a:r>
              <a:rPr lang="fr-FR" sz="1000" dirty="0">
                <a:solidFill>
                  <a:srgbClr val="00B0F0"/>
                </a:solidFill>
                <a:latin typeface="Consolas" panose="020B0609020204030204" pitchFamily="49" charset="0"/>
              </a:rPr>
              <a:t> BP + 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9680F-4386-01D7-EF5C-22063F3E8845}"/>
              </a:ext>
            </a:extLst>
          </p:cNvPr>
          <p:cNvSpPr txBox="1"/>
          <p:nvPr/>
        </p:nvSpPr>
        <p:spPr>
          <a:xfrm>
            <a:off x="6155964" y="2504482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solidFill>
                  <a:srgbClr val="00B0F0"/>
                </a:solidFill>
                <a:latin typeface="Consolas" panose="020B0609020204030204" pitchFamily="49" charset="0"/>
              </a:rPr>
              <a:t>EVs</a:t>
            </a:r>
            <a:r>
              <a:rPr lang="fr-FR" sz="1000" dirty="0">
                <a:solidFill>
                  <a:srgbClr val="00B0F0"/>
                </a:solidFill>
                <a:latin typeface="Consolas" panose="020B0609020204030204" pitchFamily="49" charset="0"/>
              </a:rPr>
              <a:t> HP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D29C0-CE37-13E9-D418-4615B22FDE90}"/>
              </a:ext>
            </a:extLst>
          </p:cNvPr>
          <p:cNvSpPr txBox="1"/>
          <p:nvPr/>
        </p:nvSpPr>
        <p:spPr>
          <a:xfrm>
            <a:off x="7267058" y="2117131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rgbClr val="00B0F0"/>
                </a:solidFill>
                <a:latin typeface="Consolas" panose="020B0609020204030204" pitchFamily="49" charset="0"/>
              </a:rPr>
              <a:t>Pompes doseuse (analogique)</a:t>
            </a:r>
          </a:p>
        </p:txBody>
      </p:sp>
    </p:spTree>
    <p:extLst>
      <p:ext uri="{BB962C8B-B14F-4D97-AF65-F5344CB8AC3E}">
        <p14:creationId xmlns:p14="http://schemas.microsoft.com/office/powerpoint/2010/main" val="118124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COTTANCIN Bruno</dc:creator>
  <cp:lastModifiedBy>COTTANCIN Bruno</cp:lastModifiedBy>
  <cp:revision>1</cp:revision>
  <dcterms:created xsi:type="dcterms:W3CDTF">2024-05-30T05:45:21Z</dcterms:created>
  <dcterms:modified xsi:type="dcterms:W3CDTF">2024-05-30T06:23:36Z</dcterms:modified>
</cp:coreProperties>
</file>