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EC7B-CC4C-4354-BA5A-34A5F05F33C4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0B06-948F-4F57-933B-383200980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Bird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5459" y="708454"/>
            <a:ext cx="3278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35459" y="708454"/>
            <a:ext cx="0" cy="505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757" y="5642919"/>
            <a:ext cx="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34895" y="533395"/>
            <a:ext cx="5371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 = 288 # Maximum X</a:t>
            </a:r>
          </a:p>
          <a:p>
            <a:r>
              <a:rPr lang="en-US" dirty="0" smtClean="0"/>
              <a:t>Height = 512 # Maximum Y</a:t>
            </a:r>
          </a:p>
          <a:p>
            <a:r>
              <a:rPr lang="en-US" dirty="0" smtClean="0"/>
              <a:t>PIPEGAPSIZE = 100</a:t>
            </a:r>
          </a:p>
          <a:p>
            <a:r>
              <a:rPr lang="en-US" dirty="0" smtClean="0"/>
              <a:t>BASEY = 0.79</a:t>
            </a:r>
            <a:r>
              <a:rPr lang="en-US" dirty="0" smtClean="0"/>
              <a:t>Height # Bird no higher than this</a:t>
            </a:r>
          </a:p>
          <a:p>
            <a:endParaRPr lang="en-US" dirty="0" smtClean="0"/>
          </a:p>
          <a:p>
            <a:r>
              <a:rPr lang="en-US" dirty="0" err="1" smtClean="0"/>
              <a:t>playerVelY</a:t>
            </a:r>
            <a:r>
              <a:rPr lang="en-US" dirty="0" smtClean="0"/>
              <a:t>  # Dynamic default same as </a:t>
            </a:r>
            <a:r>
              <a:rPr lang="en-US" dirty="0" err="1" smtClean="0"/>
              <a:t>playerFlapped</a:t>
            </a:r>
            <a:endParaRPr lang="en-US" dirty="0" smtClean="0"/>
          </a:p>
          <a:p>
            <a:r>
              <a:rPr lang="en-US" dirty="0" err="1" smtClean="0"/>
              <a:t>playerMaxVelY</a:t>
            </a:r>
            <a:r>
              <a:rPr lang="en-US" dirty="0" smtClean="0"/>
              <a:t> =  10   # max </a:t>
            </a:r>
            <a:r>
              <a:rPr lang="en-US" dirty="0" err="1" smtClean="0"/>
              <a:t>vel</a:t>
            </a:r>
            <a:r>
              <a:rPr lang="en-US" dirty="0" smtClean="0"/>
              <a:t> along Y, max descend </a:t>
            </a:r>
            <a:r>
              <a:rPr lang="en-US" dirty="0" err="1" smtClean="0"/>
              <a:t>playerMinVelY</a:t>
            </a:r>
            <a:r>
              <a:rPr lang="en-US" dirty="0" smtClean="0"/>
              <a:t> =  -8   # min </a:t>
            </a:r>
            <a:r>
              <a:rPr lang="en-US" dirty="0" err="1" smtClean="0"/>
              <a:t>vel</a:t>
            </a:r>
            <a:r>
              <a:rPr lang="en-US" dirty="0" smtClean="0"/>
              <a:t> along Y, max ascend </a:t>
            </a:r>
            <a:r>
              <a:rPr lang="en-US" dirty="0" err="1" smtClean="0"/>
              <a:t>playerAccY</a:t>
            </a:r>
            <a:r>
              <a:rPr lang="en-US" dirty="0" smtClean="0"/>
              <a:t>    =   1   # players downward </a:t>
            </a:r>
            <a:r>
              <a:rPr lang="en-US" dirty="0" err="1" smtClean="0"/>
              <a:t>accleration</a:t>
            </a:r>
            <a:endParaRPr lang="en-US" dirty="0" smtClean="0"/>
          </a:p>
          <a:p>
            <a:r>
              <a:rPr lang="en-US" dirty="0" err="1" smtClean="0"/>
              <a:t>playerFlapAcc</a:t>
            </a:r>
            <a:r>
              <a:rPr lang="en-US" dirty="0" smtClean="0"/>
              <a:t> =  -9   # players speed on flapping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Birdheight</a:t>
            </a:r>
            <a:r>
              <a:rPr lang="en-US" dirty="0" smtClean="0"/>
              <a:t> = 24</a:t>
            </a:r>
          </a:p>
          <a:p>
            <a:r>
              <a:rPr lang="en-US" dirty="0" err="1" smtClean="0"/>
              <a:t>BirdWidth</a:t>
            </a:r>
            <a:r>
              <a:rPr lang="en-US" dirty="0" smtClean="0"/>
              <a:t> = 34</a:t>
            </a:r>
          </a:p>
          <a:p>
            <a:r>
              <a:rPr lang="en-US" dirty="0" err="1" smtClean="0"/>
              <a:t>PipeWidth</a:t>
            </a:r>
            <a:r>
              <a:rPr lang="en-US" dirty="0" smtClean="0"/>
              <a:t> = 52</a:t>
            </a:r>
          </a:p>
          <a:p>
            <a:r>
              <a:rPr lang="en-US" dirty="0" err="1" smtClean="0"/>
              <a:t>pipeVelX</a:t>
            </a:r>
            <a:r>
              <a:rPr lang="en-US" dirty="0" smtClean="0"/>
              <a:t> = -4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4097" y="348729"/>
            <a:ext cx="5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9903" y="4110681"/>
            <a:ext cx="313038" cy="158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57384" y="3229232"/>
            <a:ext cx="313038" cy="2471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09816" y="3864460"/>
            <a:ext cx="1021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lowerPipes</a:t>
            </a:r>
            <a:r>
              <a:rPr lang="en-US" sz="1000" dirty="0" smtClean="0"/>
              <a:t>[0]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0226" y="2983011"/>
            <a:ext cx="1021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lowerPipes</a:t>
            </a:r>
            <a:r>
              <a:rPr lang="en-US" sz="1000" dirty="0" smtClean="0"/>
              <a:t>[1]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823784" y="3229232"/>
            <a:ext cx="313038" cy="3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0924" y="3206372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20" idx="2"/>
          </p:cNvCxnSpPr>
          <p:nvPr/>
        </p:nvCxnSpPr>
        <p:spPr>
          <a:xfrm>
            <a:off x="535459" y="3229231"/>
            <a:ext cx="265465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923" y="691309"/>
            <a:ext cx="15240" cy="25379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9625" y="492918"/>
            <a:ext cx="630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playerx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389" y="3274719"/>
            <a:ext cx="630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playery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1567043" y="408782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34524" y="320701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Flappy Bird Model</vt:lpstr>
      <vt:lpstr>PowerPoint Presentation</vt:lpstr>
    </vt:vector>
  </TitlesOfParts>
  <Company>Tesla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Zhipeng Hu</dc:creator>
  <cp:lastModifiedBy>Zhipeng Hu</cp:lastModifiedBy>
  <cp:revision>5</cp:revision>
  <dcterms:created xsi:type="dcterms:W3CDTF">2016-11-14T04:52:10Z</dcterms:created>
  <dcterms:modified xsi:type="dcterms:W3CDTF">2016-11-14T06:05:47Z</dcterms:modified>
</cp:coreProperties>
</file>