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64" r:id="rId6"/>
    <p:sldId id="258" r:id="rId7"/>
    <p:sldId id="265" r:id="rId8"/>
    <p:sldId id="267" r:id="rId9"/>
    <p:sldId id="259" r:id="rId10"/>
    <p:sldId id="271" r:id="rId11"/>
    <p:sldId id="272" r:id="rId12"/>
    <p:sldId id="270" r:id="rId13"/>
    <p:sldId id="273" r:id="rId14"/>
    <p:sldId id="266" r:id="rId15"/>
    <p:sldId id="26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 snapToObjects="1">
      <p:cViewPr>
        <p:scale>
          <a:sx n="117" d="100"/>
          <a:sy n="117" d="100"/>
        </p:scale>
        <p:origin x="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9DB5-7392-E54B-8EA2-000B1D210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38C7B-4DB8-6646-BF4D-3C4C8E882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62876-3958-D74A-857B-0185CC61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8B16-932C-9E4B-9EA9-47B0F91E44CC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616D-14B9-EE4A-B51E-AF675C0A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03CBC-68AC-5742-BB21-D460676D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7B48-C00A-AD4E-BA66-281B02AF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6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4452-99A0-6E41-882E-8CB4E53E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6C1C2-3A32-474B-BABA-95E0C18A8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A60F1-46D4-D540-8849-3E4C4E48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8B16-932C-9E4B-9EA9-47B0F91E44CC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090ED-68C2-9C48-A5E1-9BE06E35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8863C-DDD6-FB45-9628-4C0559C7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7B48-C00A-AD4E-BA66-281B02AF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07460-7D3A-904B-984E-826572FD4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A2C99-2EF0-AE4C-A4F3-9B2FF62CB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12AB8-6739-D742-9E2F-55DE16C0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8B16-932C-9E4B-9EA9-47B0F91E44CC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B09C2-DB47-D747-B579-D8A76B38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F448-83FB-914D-9F24-E90B1783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7B48-C00A-AD4E-BA66-281B02AF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9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E836-37D2-E340-AAFC-9D7ED177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DCDC-964D-324B-9289-6AA76B1F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09441-8C94-5144-BB29-19A3B14F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8B16-932C-9E4B-9EA9-47B0F91E44CC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20EC5-B1ED-1747-A99E-AAC6F08A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EF6D-BBA2-A54F-89D6-9C9FD248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7B48-C00A-AD4E-BA66-281B02AF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0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E944-4EED-294B-9CF2-06AF4561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FD375-3A9F-8144-A0B6-C07F11270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2CB98-027E-1A49-A4E1-90BDFC67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8B16-932C-9E4B-9EA9-47B0F91E44CC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D11A5-D586-834E-A53E-59CBC0FF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120DF-8F8A-8B4D-8047-352B4D75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7B48-C00A-AD4E-BA66-281B02AF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8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2C61-64F2-B844-98F6-D115AE39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0AE38-38E9-8840-91D4-B3AA8B5F7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4CD1C-3A31-254F-B649-E34FD3623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D47F6-13CA-D24A-94AC-BDD5E2F4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8B16-932C-9E4B-9EA9-47B0F91E44CC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83C3E-E447-8E4A-9B41-EBBF9B3F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D1EC3-5D17-6642-B7CC-279AA9F9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7B48-C00A-AD4E-BA66-281B02AF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6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CA34-83E7-9048-ACC6-032B83B9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0A10C-98BA-0E4D-9D9F-1C3F175C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88243-D41C-A245-8747-A53F7D79B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26D54-72F9-BD41-AE88-FD9B64FD3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52D13-0159-D549-984A-8B452FD7F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2B5C8-2D11-944E-A4AF-C5404C55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8B16-932C-9E4B-9EA9-47B0F91E44CC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CF18E-35D8-8B45-92A6-F973EB77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B35DE-1326-BD4C-B7A1-315D18FD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7B48-C00A-AD4E-BA66-281B02AF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5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11A3-7835-FE40-B6A9-F127A410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211B6-102B-C941-896C-EF253B12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8B16-932C-9E4B-9EA9-47B0F91E44CC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A1495-520B-7A49-AFE9-7BE4DAB8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85DC1-C55A-F242-AF6E-E593FDD3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7B48-C00A-AD4E-BA66-281B02AF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1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AB07B-A85E-A048-A358-E47FB122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8B16-932C-9E4B-9EA9-47B0F91E44CC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B181F-2A2B-6542-8388-77F142B0F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8AB60-FC26-3145-8E16-9580D40A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7B48-C00A-AD4E-BA66-281B02AF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3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56D6-6BFD-A140-9196-10983B01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558D-49AF-034B-9AD9-1A4D98509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689E3-AC01-9640-9749-7F2AB53D6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4C1A8-6186-2E4C-B9DF-E3470D09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8B16-932C-9E4B-9EA9-47B0F91E44CC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1AD1E-F4E6-4548-8E61-02F58E85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625D8-2224-FB49-841D-B8645D25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7B48-C00A-AD4E-BA66-281B02AF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3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2BC5-42C0-754A-AFF4-F0D511FE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1C7DD-0737-2746-B99E-AFE0CCAF5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33372-AD48-534E-BC24-6932505D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26F6B-5DDA-F948-AEAC-E79B5830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8B16-932C-9E4B-9EA9-47B0F91E44CC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73391-385F-D24F-AC46-CE62BFA3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AE6AF-B044-3B45-A4F1-08F7C833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7B48-C00A-AD4E-BA66-281B02AF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DBBD0-0B1D-6943-80AE-4608096F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A1671-6C18-6D42-BEC1-F3245241A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A6750-EA8C-164D-BBF2-CDCC91682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F8B16-932C-9E4B-9EA9-47B0F91E44CC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D6213-AD6A-E04E-A6A0-794DD88AC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DD026-4D5B-364C-B694-9F9BB32A1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47B48-C00A-AD4E-BA66-281B02AF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5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5835-646B-7B47-9055-89ABD677E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Replicating SURF: Summarizing App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3D9BF-F09E-FB42-93F9-C8A993939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Brad Bruesewitz</a:t>
            </a:r>
          </a:p>
        </p:txBody>
      </p:sp>
    </p:spTree>
    <p:extLst>
      <p:ext uri="{BB962C8B-B14F-4D97-AF65-F5344CB8AC3E}">
        <p14:creationId xmlns:p14="http://schemas.microsoft.com/office/powerpoint/2010/main" val="2785993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70D8045-C013-AD43-9800-B38140646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149" y="428599"/>
            <a:ext cx="8515701" cy="600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4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C56E-6F58-F647-950C-42A499EC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SURF save me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6A795-BDE9-3B4C-A89C-A1E35F7C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question to answer</a:t>
            </a:r>
          </a:p>
          <a:p>
            <a:r>
              <a:rPr lang="en-US" dirty="0"/>
              <a:t>Time to run SURF doesn’t include preliminary time it would take to extract reviews into XML format</a:t>
            </a:r>
          </a:p>
          <a:p>
            <a:r>
              <a:rPr lang="en-US" dirty="0"/>
              <a:t>No baseline to compare to</a:t>
            </a:r>
          </a:p>
          <a:p>
            <a:r>
              <a:rPr lang="en-US" dirty="0"/>
              <a:t>Original study only asked users "to express their opinion on the speed-up introduced by the summary in analyzing the user feedback”</a:t>
            </a:r>
          </a:p>
          <a:p>
            <a:r>
              <a:rPr lang="en-US" dirty="0"/>
              <a:t>The data expressed in the research is purely subjective</a:t>
            </a:r>
          </a:p>
          <a:p>
            <a:r>
              <a:rPr lang="en-US" dirty="0"/>
              <a:t>Personal conclusion: it still took a lot of time to sift through the summaries, especially ones with lots of sentences</a:t>
            </a:r>
          </a:p>
        </p:txBody>
      </p:sp>
    </p:spTree>
    <p:extLst>
      <p:ext uri="{BB962C8B-B14F-4D97-AF65-F5344CB8AC3E}">
        <p14:creationId xmlns:p14="http://schemas.microsoft.com/office/powerpoint/2010/main" val="282732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B429-4B4D-6849-8038-E3F82E1C0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Are reviews correctly classified?</a:t>
            </a:r>
          </a:p>
        </p:txBody>
      </p:sp>
      <p:pic>
        <p:nvPicPr>
          <p:cNvPr id="8" name="Content Placeholder 7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4C2908F3-96B2-DF40-BF1D-F55349829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13896"/>
            <a:ext cx="10515599" cy="1708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8CD2EF-2562-3241-8D99-0F5EFB2D674A}"/>
              </a:ext>
            </a:extLst>
          </p:cNvPr>
          <p:cNvSpPr txBox="1"/>
          <p:nvPr/>
        </p:nvSpPr>
        <p:spPr>
          <a:xfrm>
            <a:off x="838199" y="3341914"/>
            <a:ext cx="105155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My correctness total was less than that of the experiment, dropping from 0.91 to 0.82. </a:t>
            </a:r>
          </a:p>
          <a:p>
            <a:r>
              <a:rPr lang="en-US" sz="2800" dirty="0"/>
              <a:t>0.82 is still fairly accurate, the paper does not define acceptable criteria for this number. In my opinion, it felt like there were a fair amount of incorrectly classified reviews.</a:t>
            </a:r>
          </a:p>
        </p:txBody>
      </p:sp>
    </p:spTree>
    <p:extLst>
      <p:ext uri="{BB962C8B-B14F-4D97-AF65-F5344CB8AC3E}">
        <p14:creationId xmlns:p14="http://schemas.microsoft.com/office/powerpoint/2010/main" val="4251569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25FB3-4BEE-B743-AF8D-4EFE5826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SURF help me better understand user needs?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95003-D185-4D4A-AD1D-2213EB26E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Five summaries still had over 100 sentences to sift through</a:t>
            </a:r>
          </a:p>
          <a:p>
            <a:r>
              <a:rPr lang="en-US" dirty="0"/>
              <a:t>Hard to understand what users were talking about</a:t>
            </a:r>
          </a:p>
          <a:p>
            <a:r>
              <a:rPr lang="en-US" dirty="0"/>
              <a:t>However, this original experiment used developers of these apps to read through reviews of their OWN apps, so obviously they understood their own app and likely had a better understanding of what users were referring 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6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631B-9EC2-594F-ABE1-3141BBDC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8B394-0389-6A4A-8AD0-3D1E55CA0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subclassifications were inconsistent (sometimes the same sentence was a BUG in my run but classified as INFO in theirs)</a:t>
            </a:r>
          </a:p>
          <a:p>
            <a:r>
              <a:rPr lang="en-US" dirty="0"/>
              <a:t>Some sentences were duplicates and were classified in multiple categories</a:t>
            </a:r>
          </a:p>
          <a:p>
            <a:r>
              <a:rPr lang="en-US" dirty="0"/>
              <a:t>Even with preprocessing the summaries still seem to include plenty of  sentences that give no useful information</a:t>
            </a:r>
          </a:p>
          <a:p>
            <a:r>
              <a:rPr lang="en-US" dirty="0"/>
              <a:t>Missing information about a “ground truth” for how to identify a correctly classified review sentence</a:t>
            </a:r>
          </a:p>
          <a:p>
            <a:r>
              <a:rPr lang="en-US" dirty="0"/>
              <a:t>Unclear how to create the time comparison to see if time is saved or not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47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58C5-F64C-EC48-B681-6B9128EA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9DE22-D9D7-C04F-B8DB-6E40A1816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sentences classified as “INFO” were not very helpful, eliminate this classification and focus on the other categories (“I am currently trying 5 new weight tracking apps”)</a:t>
            </a:r>
          </a:p>
          <a:p>
            <a:r>
              <a:rPr lang="en-US" dirty="0"/>
              <a:t>To avoid redundancy, shorten the list of Review Topics (they had a list of 12, probably only need 3-5)</a:t>
            </a:r>
          </a:p>
          <a:p>
            <a:r>
              <a:rPr lang="en-US" dirty="0"/>
              <a:t>Redesign the study</a:t>
            </a:r>
          </a:p>
          <a:p>
            <a:pPr lvl="1"/>
            <a:r>
              <a:rPr lang="en-US" dirty="0"/>
              <a:t>Design a ”ground truth” for accuracy validation purposes</a:t>
            </a:r>
          </a:p>
          <a:p>
            <a:pPr lvl="1"/>
            <a:r>
              <a:rPr lang="en-US" dirty="0"/>
              <a:t>Develop a way to get a true comparison of time saved (baseline based on number of sentences eliminated, time to read each sentence)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94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A8-F63C-5049-841B-8270B25B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E2CC-5C63-5E4E-9420-6C74AA92C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running a prototype version of SURF (unsure if this is the same version the researchers were using)</a:t>
            </a:r>
          </a:p>
          <a:p>
            <a:r>
              <a:rPr lang="en-US" dirty="0"/>
              <a:t>No ground truth to compare my results to (verification step is purely  subjective)</a:t>
            </a:r>
          </a:p>
          <a:p>
            <a:r>
              <a:rPr lang="en-US" dirty="0"/>
              <a:t>Not given information about how they drew their time comparison, unable to replicate this research and give an evaluation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2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A826-E48F-BE40-8724-C5093A96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Introduction/Motivation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0E2E-E457-7947-82FE-232A360F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Pivoted from creating my own classification</a:t>
            </a:r>
          </a:p>
          <a:p>
            <a:r>
              <a:rPr lang="en-US" dirty="0"/>
              <a:t>Reproducing previous work and making suggestions and improvement recommendations seemed more useful</a:t>
            </a:r>
          </a:p>
          <a:p>
            <a:r>
              <a:rPr lang="en-US" dirty="0"/>
              <a:t>Personal interest in classification of app reviews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8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C237-A0F7-6F47-8D33-21335F8D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95DED-5AEA-4A42-B684-78EA9AD06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introduced SURF (Summarizer of User Review Feedback)</a:t>
            </a:r>
          </a:p>
          <a:p>
            <a:r>
              <a:rPr lang="en-US" dirty="0"/>
              <a:t>The aim of this tool/study was to:</a:t>
            </a:r>
          </a:p>
          <a:p>
            <a:pPr lvl="1"/>
            <a:r>
              <a:rPr lang="en-US" dirty="0"/>
              <a:t>Shorten the amount of time needed to analyze app reviews</a:t>
            </a:r>
          </a:p>
          <a:p>
            <a:pPr lvl="1"/>
            <a:r>
              <a:rPr lang="en-US" dirty="0"/>
              <a:t>Improve the developers’ understanding of user needs</a:t>
            </a:r>
          </a:p>
          <a:p>
            <a:pPr lvl="1"/>
            <a:r>
              <a:rPr lang="en-US" dirty="0"/>
              <a:t>Determine the perception of developers regarding the tool (do developers find the tool </a:t>
            </a:r>
            <a:r>
              <a:rPr lang="en-US" i="1" dirty="0"/>
              <a:t>useful</a:t>
            </a:r>
            <a:r>
              <a:rPr lang="en-US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124218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5FC7-51C1-9E46-8352-D6AA3834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94DC8-9C4A-0941-99B3-335A6CB16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Conflicting results in the paper</a:t>
            </a:r>
          </a:p>
          <a:p>
            <a:r>
              <a:rPr lang="en-US" dirty="0"/>
              <a:t>Hard to decern if the tool is useful or not</a:t>
            </a:r>
          </a:p>
          <a:p>
            <a:r>
              <a:rPr lang="en-US" dirty="0"/>
              <a:t>Paper gives few examples of SURF output, hard to form a strong opinion yourself solely by reading the paper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2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268F-4A1D-0740-AE14-3FA09A0A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04C61-F7EC-7244-93D2-DD90BC2D3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 the usefulness of SURF based on the following questions (adapted from the paper’s research questions):</a:t>
            </a:r>
          </a:p>
          <a:p>
            <a:pPr lvl="1"/>
            <a:r>
              <a:rPr lang="en-US" dirty="0"/>
              <a:t>Does SURF save me time?</a:t>
            </a:r>
          </a:p>
          <a:p>
            <a:pPr lvl="1"/>
            <a:r>
              <a:rPr lang="en-US" dirty="0"/>
              <a:t>Are reviews correctly classified?</a:t>
            </a:r>
          </a:p>
          <a:p>
            <a:pPr lvl="1"/>
            <a:r>
              <a:rPr lang="en-US" dirty="0"/>
              <a:t>Does SURF help me better understand user needs?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1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4D00-A376-3049-B252-E8454BF4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SURF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4816001-BE2D-D143-ADAA-E36EBBCC6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591" y="1441699"/>
            <a:ext cx="7618818" cy="4839504"/>
          </a:xfrm>
        </p:spPr>
      </p:pic>
    </p:spTree>
    <p:extLst>
      <p:ext uri="{BB962C8B-B14F-4D97-AF65-F5344CB8AC3E}">
        <p14:creationId xmlns:p14="http://schemas.microsoft.com/office/powerpoint/2010/main" val="17615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7901-52CE-BB4F-AAB4-45CC3699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56F38-2F3A-6543-968D-A8A0B88F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replication package</a:t>
            </a:r>
          </a:p>
          <a:p>
            <a:pPr lvl="1"/>
            <a:r>
              <a:rPr lang="en-US" dirty="0"/>
              <a:t>Includes XML files, jar files, html output files, data from surveys</a:t>
            </a:r>
          </a:p>
          <a:p>
            <a:r>
              <a:rPr lang="en-US" dirty="0"/>
              <a:t>Make sure XML files are in the same directory as the jar files</a:t>
            </a:r>
          </a:p>
          <a:p>
            <a:r>
              <a:rPr lang="en-US" dirty="0"/>
              <a:t>Run the following in the command prompt/terminal: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7874E8E-89C2-B149-A6CA-F200A93CF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87" y="4001294"/>
            <a:ext cx="7874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2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0D02-5715-7744-8BF0-58F556464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Screenshots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A887B43-BAD5-7641-84A4-4C80D6088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648" y="1690688"/>
            <a:ext cx="4426176" cy="4351338"/>
          </a:xfr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2C763A-2066-014A-8007-6665565A2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331" y="1395598"/>
            <a:ext cx="6813021" cy="464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2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1F38-8E92-D040-92AB-20CAF735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Steps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F0194-0D4E-B147-B8FE-47DEFC55E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all XML files and compared my output with the html output in the replication package</a:t>
            </a:r>
          </a:p>
          <a:p>
            <a:r>
              <a:rPr lang="en-US" dirty="0"/>
              <a:t>For each html output:</a:t>
            </a:r>
          </a:p>
          <a:p>
            <a:pPr lvl="1"/>
            <a:r>
              <a:rPr lang="en-US" dirty="0"/>
              <a:t>Verified correct classification based on my own thoughts (no ground truth given in replication package)</a:t>
            </a:r>
          </a:p>
          <a:p>
            <a:pPr lvl="1"/>
            <a:r>
              <a:rPr lang="en-US" dirty="0"/>
              <a:t>Compared differences in the original output versus my own output</a:t>
            </a:r>
          </a:p>
          <a:p>
            <a:pPr lvl="1"/>
            <a:r>
              <a:rPr lang="en-US" dirty="0"/>
              <a:t>Evaluated each summary based on my own perception of its usefulness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9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723</Words>
  <Application>Microsoft Macintosh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Replicating SURF: Summarizing App Reviews</vt:lpstr>
      <vt:lpstr>Introduction/Motivation</vt:lpstr>
      <vt:lpstr>Refresher</vt:lpstr>
      <vt:lpstr>Problem </vt:lpstr>
      <vt:lpstr>My Goal</vt:lpstr>
      <vt:lpstr>Implementation of SURF</vt:lpstr>
      <vt:lpstr>Replication Steps</vt:lpstr>
      <vt:lpstr>Replication Screenshots</vt:lpstr>
      <vt:lpstr>Replication Steps (continued)</vt:lpstr>
      <vt:lpstr>PowerPoint Presentation</vt:lpstr>
      <vt:lpstr>Does SURF save me time?</vt:lpstr>
      <vt:lpstr>Are reviews correctly classified?</vt:lpstr>
      <vt:lpstr>Does SURF help me better understand user needs?</vt:lpstr>
      <vt:lpstr>Observations</vt:lpstr>
      <vt:lpstr>Suggestions</vt:lpstr>
      <vt:lpstr>Threats to Validity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Summarizing App Reviews: SURF</dc:title>
  <dc:creator>Bruesewitz, Bradley (bruesebt)</dc:creator>
  <cp:lastModifiedBy>Bruesewitz, Bradley (bruesebt)</cp:lastModifiedBy>
  <cp:revision>5</cp:revision>
  <dcterms:created xsi:type="dcterms:W3CDTF">2021-11-30T21:41:14Z</dcterms:created>
  <dcterms:modified xsi:type="dcterms:W3CDTF">2021-12-02T19:58:57Z</dcterms:modified>
</cp:coreProperties>
</file>