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sldIdLst>
    <p:sldId id="256" r:id="rId3"/>
    <p:sldId id="257" r:id="rId4"/>
    <p:sldId id="273" r:id="rId5"/>
    <p:sldId id="272" r:id="rId6"/>
    <p:sldId id="274" r:id="rId7"/>
    <p:sldId id="265" r:id="rId8"/>
    <p:sldId id="275" r:id="rId9"/>
    <p:sldId id="276" r:id="rId10"/>
    <p:sldId id="277" r:id="rId11"/>
    <p:sldId id="279" r:id="rId12"/>
    <p:sldId id="278" r:id="rId13"/>
    <p:sldId id="280" r:id="rId14"/>
    <p:sldId id="26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12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529DA-4B7C-423F-81DB-6CFD5E3D0ADC}" type="doc">
      <dgm:prSet loTypeId="urn:microsoft.com/office/officeart/2005/8/layout/targe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3B4B4076-233A-4C9F-A8D2-C66FB98B7F76}">
      <dgm:prSet phldrT="[文本]"/>
      <dgm:spPr/>
      <dgm:t>
        <a:bodyPr/>
        <a:lstStyle/>
        <a:p>
          <a:r>
            <a:rPr lang="en-US" altLang="zh-CN" dirty="0"/>
            <a:t>Use Case Model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52609B08-20DA-4F0B-86A7-5DAA2617C4B7}" type="parTrans" cxnId="{9667A6C6-B80B-4EFF-8D95-56FE0623E458}">
      <dgm:prSet/>
      <dgm:spPr/>
      <dgm:t>
        <a:bodyPr/>
        <a:lstStyle/>
        <a:p>
          <a:endParaRPr lang="zh-CN"/>
        </a:p>
      </dgm:t>
    </dgm:pt>
    <dgm:pt modelId="{3F1F5BA9-3F6F-43E1-999C-B228902F6D1A}" type="sibTrans" cxnId="{9667A6C6-B80B-4EFF-8D95-56FE0623E458}">
      <dgm:prSet/>
      <dgm:spPr/>
      <dgm:t>
        <a:bodyPr/>
        <a:lstStyle/>
        <a:p>
          <a:endParaRPr lang="zh-CN"/>
        </a:p>
      </dgm:t>
    </dgm:pt>
    <dgm:pt modelId="{9BA50D57-DBF6-49DF-B5B8-A55FDC6E415C}">
      <dgm:prSet phldrT="[文本]"/>
      <dgm:spPr/>
      <dgm:t>
        <a:bodyPr/>
        <a:lstStyle/>
        <a:p>
          <a:r>
            <a:rPr lang="en-US" altLang="zh-CN" dirty="0"/>
            <a:t>Final Class Model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1A2817E4-8B33-432D-9741-7F7065BBA7F7}" type="parTrans" cxnId="{D19D8516-5E7F-4A68-A45E-F93D7B27DE2F}">
      <dgm:prSet/>
      <dgm:spPr/>
      <dgm:t>
        <a:bodyPr/>
        <a:lstStyle/>
        <a:p>
          <a:endParaRPr lang="zh-CN"/>
        </a:p>
      </dgm:t>
    </dgm:pt>
    <dgm:pt modelId="{4E8B306A-1BBD-4D17-979C-630E919DFB88}" type="sibTrans" cxnId="{D19D8516-5E7F-4A68-A45E-F93D7B27DE2F}">
      <dgm:prSet/>
      <dgm:spPr/>
      <dgm:t>
        <a:bodyPr/>
        <a:lstStyle/>
        <a:p>
          <a:endParaRPr lang="zh-CN"/>
        </a:p>
      </dgm:t>
    </dgm:pt>
    <dgm:pt modelId="{DCE0648A-5572-4678-8E12-434EC9142EF1}">
      <dgm:prSet phldrT="[文本]"/>
      <dgm:spPr/>
      <dgm:t>
        <a:bodyPr/>
        <a:lstStyle/>
        <a:p>
          <a:r>
            <a:rPr lang="en-US" altLang="zh-CN" dirty="0"/>
            <a:t>Sequence diagram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E3928BD4-5DE9-4583-9878-DFE840EB45A9}" type="parTrans" cxnId="{B8875740-868C-4808-8EAC-47C63A7B0653}">
      <dgm:prSet/>
      <dgm:spPr/>
      <dgm:t>
        <a:bodyPr/>
        <a:lstStyle/>
        <a:p>
          <a:endParaRPr lang="zh-CN"/>
        </a:p>
      </dgm:t>
    </dgm:pt>
    <dgm:pt modelId="{69EF6CC7-4CD1-402A-A691-8E12430B80E4}" type="sibTrans" cxnId="{B8875740-868C-4808-8EAC-47C63A7B0653}">
      <dgm:prSet/>
      <dgm:spPr/>
      <dgm:t>
        <a:bodyPr/>
        <a:lstStyle/>
        <a:p>
          <a:endParaRPr lang="zh-CN"/>
        </a:p>
      </dgm:t>
    </dgm:pt>
    <dgm:pt modelId="{E1CCFF0E-6566-467E-8A3F-2FD235F58FE9}">
      <dgm:prSet phldrT="[文本]"/>
      <dgm:spPr/>
      <dgm:t>
        <a:bodyPr/>
        <a:lstStyle/>
        <a:p>
          <a:r>
            <a:rPr lang="en-US" altLang="zh-CN" dirty="0"/>
            <a:t>Validation Rules of UI Windows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B01549FD-FA57-42AD-88E4-2F8D19CE66EE}" type="parTrans" cxnId="{D40A36FD-03DB-428A-8AA4-273C44205FCA}">
      <dgm:prSet/>
      <dgm:spPr/>
      <dgm:t>
        <a:bodyPr/>
        <a:lstStyle/>
        <a:p>
          <a:endParaRPr lang="zh-CN" altLang="en-US"/>
        </a:p>
      </dgm:t>
    </dgm:pt>
    <dgm:pt modelId="{B38D3A1B-37C4-41B6-9604-495B80E636B3}" type="sibTrans" cxnId="{D40A36FD-03DB-428A-8AA4-273C44205FCA}">
      <dgm:prSet/>
      <dgm:spPr/>
      <dgm:t>
        <a:bodyPr/>
        <a:lstStyle/>
        <a:p>
          <a:endParaRPr lang="zh-CN" altLang="en-US"/>
        </a:p>
      </dgm:t>
    </dgm:pt>
    <dgm:pt modelId="{DF9F238F-7AEB-454B-9F19-718460A223EA}">
      <dgm:prSet phldrT="[文本]"/>
      <dgm:spPr/>
      <dgm:t>
        <a:bodyPr/>
        <a:lstStyle/>
        <a:p>
          <a:r>
            <a:rPr lang="en-US" altLang="zh-CN" dirty="0"/>
            <a:t>Conclusion with SCI Knowledge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4402A46-DFBC-4923-83B8-3AA3BFA86B17}" type="parTrans" cxnId="{74EA7A7D-673B-49D7-80C7-6C6CEE29BC12}">
      <dgm:prSet/>
      <dgm:spPr/>
      <dgm:t>
        <a:bodyPr/>
        <a:lstStyle/>
        <a:p>
          <a:endParaRPr lang="zh-CN" altLang="en-US"/>
        </a:p>
      </dgm:t>
    </dgm:pt>
    <dgm:pt modelId="{4E21D06F-B428-4077-91E9-8D6B781E274C}" type="sibTrans" cxnId="{74EA7A7D-673B-49D7-80C7-6C6CEE29BC12}">
      <dgm:prSet/>
      <dgm:spPr/>
      <dgm:t>
        <a:bodyPr/>
        <a:lstStyle/>
        <a:p>
          <a:endParaRPr lang="zh-CN" altLang="en-US"/>
        </a:p>
      </dgm:t>
    </dgm:pt>
    <dgm:pt modelId="{B308BFF2-F538-403B-8A02-DB8BDA6B2719}" type="pres">
      <dgm:prSet presAssocID="{1C7529DA-4B7C-423F-81DB-6CFD5E3D0AD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7B078F5-8F08-47E0-A4F8-94613BBABB9C}" type="pres">
      <dgm:prSet presAssocID="{3B4B4076-233A-4C9F-A8D2-C66FB98B7F76}" presName="circle1" presStyleLbl="node1" presStyleIdx="0" presStyleCnt="5"/>
      <dgm:spPr/>
    </dgm:pt>
    <dgm:pt modelId="{F5626BAC-AC5C-44F5-B21A-3195343B0134}" type="pres">
      <dgm:prSet presAssocID="{3B4B4076-233A-4C9F-A8D2-C66FB98B7F76}" presName="space" presStyleCnt="0"/>
      <dgm:spPr/>
    </dgm:pt>
    <dgm:pt modelId="{BD3BE9F0-0CAC-4157-9E46-0F0134B9F740}" type="pres">
      <dgm:prSet presAssocID="{3B4B4076-233A-4C9F-A8D2-C66FB98B7F76}" presName="rect1" presStyleLbl="alignAcc1" presStyleIdx="0" presStyleCnt="5"/>
      <dgm:spPr/>
    </dgm:pt>
    <dgm:pt modelId="{42D4A862-359B-44CF-8CA5-94211F5C18E7}" type="pres">
      <dgm:prSet presAssocID="{9BA50D57-DBF6-49DF-B5B8-A55FDC6E415C}" presName="vertSpace2" presStyleLbl="node1" presStyleIdx="0" presStyleCnt="5"/>
      <dgm:spPr/>
    </dgm:pt>
    <dgm:pt modelId="{CC0488D7-AB8B-4CB7-BE9B-5C470E029F54}" type="pres">
      <dgm:prSet presAssocID="{9BA50D57-DBF6-49DF-B5B8-A55FDC6E415C}" presName="circle2" presStyleLbl="node1" presStyleIdx="1" presStyleCnt="5"/>
      <dgm:spPr/>
    </dgm:pt>
    <dgm:pt modelId="{F2D11CBB-27D3-4C6C-B610-9E25E398FE2B}" type="pres">
      <dgm:prSet presAssocID="{9BA50D57-DBF6-49DF-B5B8-A55FDC6E415C}" presName="rect2" presStyleLbl="alignAcc1" presStyleIdx="1" presStyleCnt="5"/>
      <dgm:spPr/>
    </dgm:pt>
    <dgm:pt modelId="{6537C74C-157F-4BFC-9AA2-F847C60375F3}" type="pres">
      <dgm:prSet presAssocID="{DCE0648A-5572-4678-8E12-434EC9142EF1}" presName="vertSpace3" presStyleLbl="node1" presStyleIdx="1" presStyleCnt="5"/>
      <dgm:spPr/>
    </dgm:pt>
    <dgm:pt modelId="{65ACC6ED-26AD-412F-A0DE-EF20BC771EE5}" type="pres">
      <dgm:prSet presAssocID="{DCE0648A-5572-4678-8E12-434EC9142EF1}" presName="circle3" presStyleLbl="node1" presStyleIdx="2" presStyleCnt="5"/>
      <dgm:spPr/>
    </dgm:pt>
    <dgm:pt modelId="{5D617F1E-53C0-4096-832F-9EE948F88D6F}" type="pres">
      <dgm:prSet presAssocID="{DCE0648A-5572-4678-8E12-434EC9142EF1}" presName="rect3" presStyleLbl="alignAcc1" presStyleIdx="2" presStyleCnt="5"/>
      <dgm:spPr/>
    </dgm:pt>
    <dgm:pt modelId="{7FC3C14F-428C-4F78-91BC-44F13128DBDC}" type="pres">
      <dgm:prSet presAssocID="{E1CCFF0E-6566-467E-8A3F-2FD235F58FE9}" presName="vertSpace4" presStyleLbl="node1" presStyleIdx="2" presStyleCnt="5"/>
      <dgm:spPr/>
    </dgm:pt>
    <dgm:pt modelId="{68E090A3-FCBD-4A03-A120-B210DAEAACE5}" type="pres">
      <dgm:prSet presAssocID="{E1CCFF0E-6566-467E-8A3F-2FD235F58FE9}" presName="circle4" presStyleLbl="node1" presStyleIdx="3" presStyleCnt="5"/>
      <dgm:spPr/>
    </dgm:pt>
    <dgm:pt modelId="{5477240C-6919-4165-BB38-5E2DAA3C3C6C}" type="pres">
      <dgm:prSet presAssocID="{E1CCFF0E-6566-467E-8A3F-2FD235F58FE9}" presName="rect4" presStyleLbl="alignAcc1" presStyleIdx="3" presStyleCnt="5"/>
      <dgm:spPr/>
    </dgm:pt>
    <dgm:pt modelId="{CD6E8709-A53C-45C6-AE2C-5FE5EE6C6EF9}" type="pres">
      <dgm:prSet presAssocID="{DF9F238F-7AEB-454B-9F19-718460A223EA}" presName="vertSpace5" presStyleLbl="node1" presStyleIdx="3" presStyleCnt="5"/>
      <dgm:spPr/>
    </dgm:pt>
    <dgm:pt modelId="{91B8FB92-A80B-484F-883C-03E8B14D7ACF}" type="pres">
      <dgm:prSet presAssocID="{DF9F238F-7AEB-454B-9F19-718460A223EA}" presName="circle5" presStyleLbl="node1" presStyleIdx="4" presStyleCnt="5"/>
      <dgm:spPr/>
    </dgm:pt>
    <dgm:pt modelId="{5DF6842F-18F4-4CD1-8166-CD8C191E784A}" type="pres">
      <dgm:prSet presAssocID="{DF9F238F-7AEB-454B-9F19-718460A223EA}" presName="rect5" presStyleLbl="alignAcc1" presStyleIdx="4" presStyleCnt="5"/>
      <dgm:spPr/>
    </dgm:pt>
    <dgm:pt modelId="{8081191A-E41E-4097-BFD2-E26AC0D25401}" type="pres">
      <dgm:prSet presAssocID="{3B4B4076-233A-4C9F-A8D2-C66FB98B7F76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C8B97E36-8553-4F28-BC5B-A9192D8DCE5B}" type="pres">
      <dgm:prSet presAssocID="{9BA50D57-DBF6-49DF-B5B8-A55FDC6E415C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DEC927DB-D8A5-4990-A85A-B7065ECFCFF6}" type="pres">
      <dgm:prSet presAssocID="{DCE0648A-5572-4678-8E12-434EC9142EF1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B61DC819-6470-41FC-B1EB-B8C0DA932C22}" type="pres">
      <dgm:prSet presAssocID="{E1CCFF0E-6566-467E-8A3F-2FD235F58FE9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B064DB44-A2FF-4ADE-86ED-07DD13D16FD5}" type="pres">
      <dgm:prSet presAssocID="{DF9F238F-7AEB-454B-9F19-718460A223EA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D19D8516-5E7F-4A68-A45E-F93D7B27DE2F}" srcId="{1C7529DA-4B7C-423F-81DB-6CFD5E3D0ADC}" destId="{9BA50D57-DBF6-49DF-B5B8-A55FDC6E415C}" srcOrd="1" destOrd="0" parTransId="{1A2817E4-8B33-432D-9741-7F7065BBA7F7}" sibTransId="{4E8B306A-1BBD-4D17-979C-630E919DFB88}"/>
    <dgm:cxn modelId="{E7C55D17-4B4E-44FA-A69D-9AC9391CF2D1}" type="presOf" srcId="{DCE0648A-5572-4678-8E12-434EC9142EF1}" destId="{5D617F1E-53C0-4096-832F-9EE948F88D6F}" srcOrd="0" destOrd="0" presId="urn:microsoft.com/office/officeart/2005/8/layout/target3"/>
    <dgm:cxn modelId="{A334A319-148F-4018-81EE-DEF7418E76DE}" type="presOf" srcId="{DF9F238F-7AEB-454B-9F19-718460A223EA}" destId="{5DF6842F-18F4-4CD1-8166-CD8C191E784A}" srcOrd="0" destOrd="0" presId="urn:microsoft.com/office/officeart/2005/8/layout/target3"/>
    <dgm:cxn modelId="{F154E82E-2E6B-4B3E-A2F6-EB53656D9670}" type="presOf" srcId="{E1CCFF0E-6566-467E-8A3F-2FD235F58FE9}" destId="{5477240C-6919-4165-BB38-5E2DAA3C3C6C}" srcOrd="0" destOrd="0" presId="urn:microsoft.com/office/officeart/2005/8/layout/target3"/>
    <dgm:cxn modelId="{0170A230-0EFB-4E59-A419-0D21B58D4078}" type="presOf" srcId="{9BA50D57-DBF6-49DF-B5B8-A55FDC6E415C}" destId="{C8B97E36-8553-4F28-BC5B-A9192D8DCE5B}" srcOrd="1" destOrd="0" presId="urn:microsoft.com/office/officeart/2005/8/layout/target3"/>
    <dgm:cxn modelId="{B8875740-868C-4808-8EAC-47C63A7B0653}" srcId="{1C7529DA-4B7C-423F-81DB-6CFD5E3D0ADC}" destId="{DCE0648A-5572-4678-8E12-434EC9142EF1}" srcOrd="2" destOrd="0" parTransId="{E3928BD4-5DE9-4583-9878-DFE840EB45A9}" sibTransId="{69EF6CC7-4CD1-402A-A691-8E12430B80E4}"/>
    <dgm:cxn modelId="{E1EC1252-4105-4A5E-AC1E-CE29983E69E1}" type="presOf" srcId="{DF9F238F-7AEB-454B-9F19-718460A223EA}" destId="{B064DB44-A2FF-4ADE-86ED-07DD13D16FD5}" srcOrd="1" destOrd="0" presId="urn:microsoft.com/office/officeart/2005/8/layout/target3"/>
    <dgm:cxn modelId="{04625457-5CDC-4AF4-9AFC-BE4EB7FCCDBC}" type="presOf" srcId="{E1CCFF0E-6566-467E-8A3F-2FD235F58FE9}" destId="{B61DC819-6470-41FC-B1EB-B8C0DA932C22}" srcOrd="1" destOrd="0" presId="urn:microsoft.com/office/officeart/2005/8/layout/target3"/>
    <dgm:cxn modelId="{74EA7A7D-673B-49D7-80C7-6C6CEE29BC12}" srcId="{1C7529DA-4B7C-423F-81DB-6CFD5E3D0ADC}" destId="{DF9F238F-7AEB-454B-9F19-718460A223EA}" srcOrd="4" destOrd="0" parTransId="{94402A46-DFBC-4923-83B8-3AA3BFA86B17}" sibTransId="{4E21D06F-B428-4077-91E9-8D6B781E274C}"/>
    <dgm:cxn modelId="{FAA1FE7F-2B05-401A-A5BC-CD1E04D814A4}" type="presOf" srcId="{3B4B4076-233A-4C9F-A8D2-C66FB98B7F76}" destId="{BD3BE9F0-0CAC-4157-9E46-0F0134B9F740}" srcOrd="0" destOrd="0" presId="urn:microsoft.com/office/officeart/2005/8/layout/target3"/>
    <dgm:cxn modelId="{12ECCFA9-3FE9-40BE-A374-85173489B28A}" type="presOf" srcId="{DCE0648A-5572-4678-8E12-434EC9142EF1}" destId="{DEC927DB-D8A5-4990-A85A-B7065ECFCFF6}" srcOrd="1" destOrd="0" presId="urn:microsoft.com/office/officeart/2005/8/layout/target3"/>
    <dgm:cxn modelId="{9667A6C6-B80B-4EFF-8D95-56FE0623E458}" srcId="{1C7529DA-4B7C-423F-81DB-6CFD5E3D0ADC}" destId="{3B4B4076-233A-4C9F-A8D2-C66FB98B7F76}" srcOrd="0" destOrd="0" parTransId="{52609B08-20DA-4F0B-86A7-5DAA2617C4B7}" sibTransId="{3F1F5BA9-3F6F-43E1-999C-B228902F6D1A}"/>
    <dgm:cxn modelId="{0BDBA4E4-4369-4FB3-9E00-A2F45469ABFD}" type="presOf" srcId="{9BA50D57-DBF6-49DF-B5B8-A55FDC6E415C}" destId="{F2D11CBB-27D3-4C6C-B610-9E25E398FE2B}" srcOrd="0" destOrd="0" presId="urn:microsoft.com/office/officeart/2005/8/layout/target3"/>
    <dgm:cxn modelId="{2F0EB6E7-AAE8-4304-A2B5-B5CA16564F51}" type="presOf" srcId="{1C7529DA-4B7C-423F-81DB-6CFD5E3D0ADC}" destId="{B308BFF2-F538-403B-8A02-DB8BDA6B2719}" srcOrd="0" destOrd="0" presId="urn:microsoft.com/office/officeart/2005/8/layout/target3"/>
    <dgm:cxn modelId="{C247C8FB-0274-4820-87BD-3E1E812E1CBA}" type="presOf" srcId="{3B4B4076-233A-4C9F-A8D2-C66FB98B7F76}" destId="{8081191A-E41E-4097-BFD2-E26AC0D25401}" srcOrd="1" destOrd="0" presId="urn:microsoft.com/office/officeart/2005/8/layout/target3"/>
    <dgm:cxn modelId="{D40A36FD-03DB-428A-8AA4-273C44205FCA}" srcId="{1C7529DA-4B7C-423F-81DB-6CFD5E3D0ADC}" destId="{E1CCFF0E-6566-467E-8A3F-2FD235F58FE9}" srcOrd="3" destOrd="0" parTransId="{B01549FD-FA57-42AD-88E4-2F8D19CE66EE}" sibTransId="{B38D3A1B-37C4-41B6-9604-495B80E636B3}"/>
    <dgm:cxn modelId="{8DFB696C-5055-4782-90F8-03358C15126D}" type="presParOf" srcId="{B308BFF2-F538-403B-8A02-DB8BDA6B2719}" destId="{F7B078F5-8F08-47E0-A4F8-94613BBABB9C}" srcOrd="0" destOrd="0" presId="urn:microsoft.com/office/officeart/2005/8/layout/target3"/>
    <dgm:cxn modelId="{FCE88188-B063-4A68-9B55-17F7E511117F}" type="presParOf" srcId="{B308BFF2-F538-403B-8A02-DB8BDA6B2719}" destId="{F5626BAC-AC5C-44F5-B21A-3195343B0134}" srcOrd="1" destOrd="0" presId="urn:microsoft.com/office/officeart/2005/8/layout/target3"/>
    <dgm:cxn modelId="{7A8AB378-EC26-4BF6-9B8F-E1DE79DF3001}" type="presParOf" srcId="{B308BFF2-F538-403B-8A02-DB8BDA6B2719}" destId="{BD3BE9F0-0CAC-4157-9E46-0F0134B9F740}" srcOrd="2" destOrd="0" presId="urn:microsoft.com/office/officeart/2005/8/layout/target3"/>
    <dgm:cxn modelId="{B8A5AD1E-C9F6-4729-A510-0D0B666211BE}" type="presParOf" srcId="{B308BFF2-F538-403B-8A02-DB8BDA6B2719}" destId="{42D4A862-359B-44CF-8CA5-94211F5C18E7}" srcOrd="3" destOrd="0" presId="urn:microsoft.com/office/officeart/2005/8/layout/target3"/>
    <dgm:cxn modelId="{504DC796-280B-45CA-BF7E-1706DA1414A6}" type="presParOf" srcId="{B308BFF2-F538-403B-8A02-DB8BDA6B2719}" destId="{CC0488D7-AB8B-4CB7-BE9B-5C470E029F54}" srcOrd="4" destOrd="0" presId="urn:microsoft.com/office/officeart/2005/8/layout/target3"/>
    <dgm:cxn modelId="{79CBB708-F9F5-4D75-8A27-6BE0BE296114}" type="presParOf" srcId="{B308BFF2-F538-403B-8A02-DB8BDA6B2719}" destId="{F2D11CBB-27D3-4C6C-B610-9E25E398FE2B}" srcOrd="5" destOrd="0" presId="urn:microsoft.com/office/officeart/2005/8/layout/target3"/>
    <dgm:cxn modelId="{6BDFFDEE-986F-4037-810D-4DCD509169AC}" type="presParOf" srcId="{B308BFF2-F538-403B-8A02-DB8BDA6B2719}" destId="{6537C74C-157F-4BFC-9AA2-F847C60375F3}" srcOrd="6" destOrd="0" presId="urn:microsoft.com/office/officeart/2005/8/layout/target3"/>
    <dgm:cxn modelId="{96849AAC-7020-4877-A52E-7B797DCFC472}" type="presParOf" srcId="{B308BFF2-F538-403B-8A02-DB8BDA6B2719}" destId="{65ACC6ED-26AD-412F-A0DE-EF20BC771EE5}" srcOrd="7" destOrd="0" presId="urn:microsoft.com/office/officeart/2005/8/layout/target3"/>
    <dgm:cxn modelId="{F40E30AD-3459-4E89-B94C-436094646F4E}" type="presParOf" srcId="{B308BFF2-F538-403B-8A02-DB8BDA6B2719}" destId="{5D617F1E-53C0-4096-832F-9EE948F88D6F}" srcOrd="8" destOrd="0" presId="urn:microsoft.com/office/officeart/2005/8/layout/target3"/>
    <dgm:cxn modelId="{E136DF8C-5119-4977-9A19-F6E5D219C3A6}" type="presParOf" srcId="{B308BFF2-F538-403B-8A02-DB8BDA6B2719}" destId="{7FC3C14F-428C-4F78-91BC-44F13128DBDC}" srcOrd="9" destOrd="0" presId="urn:microsoft.com/office/officeart/2005/8/layout/target3"/>
    <dgm:cxn modelId="{34093DB4-4F86-499E-8EDD-56F1868E5A90}" type="presParOf" srcId="{B308BFF2-F538-403B-8A02-DB8BDA6B2719}" destId="{68E090A3-FCBD-4A03-A120-B210DAEAACE5}" srcOrd="10" destOrd="0" presId="urn:microsoft.com/office/officeart/2005/8/layout/target3"/>
    <dgm:cxn modelId="{DB132FB7-0962-4C9C-AD79-CB79B93C4216}" type="presParOf" srcId="{B308BFF2-F538-403B-8A02-DB8BDA6B2719}" destId="{5477240C-6919-4165-BB38-5E2DAA3C3C6C}" srcOrd="11" destOrd="0" presId="urn:microsoft.com/office/officeart/2005/8/layout/target3"/>
    <dgm:cxn modelId="{CA924BBD-6194-48B4-B678-02509ECF1959}" type="presParOf" srcId="{B308BFF2-F538-403B-8A02-DB8BDA6B2719}" destId="{CD6E8709-A53C-45C6-AE2C-5FE5EE6C6EF9}" srcOrd="12" destOrd="0" presId="urn:microsoft.com/office/officeart/2005/8/layout/target3"/>
    <dgm:cxn modelId="{303A78C8-C7DB-4971-840F-7F3CAB1682FE}" type="presParOf" srcId="{B308BFF2-F538-403B-8A02-DB8BDA6B2719}" destId="{91B8FB92-A80B-484F-883C-03E8B14D7ACF}" srcOrd="13" destOrd="0" presId="urn:microsoft.com/office/officeart/2005/8/layout/target3"/>
    <dgm:cxn modelId="{36E2C127-9746-43DC-A4F9-BDAE881DD901}" type="presParOf" srcId="{B308BFF2-F538-403B-8A02-DB8BDA6B2719}" destId="{5DF6842F-18F4-4CD1-8166-CD8C191E784A}" srcOrd="14" destOrd="0" presId="urn:microsoft.com/office/officeart/2005/8/layout/target3"/>
    <dgm:cxn modelId="{48CBFBD7-D11D-4019-B53D-83993F9B590A}" type="presParOf" srcId="{B308BFF2-F538-403B-8A02-DB8BDA6B2719}" destId="{8081191A-E41E-4097-BFD2-E26AC0D25401}" srcOrd="15" destOrd="0" presId="urn:microsoft.com/office/officeart/2005/8/layout/target3"/>
    <dgm:cxn modelId="{75E49915-2FC5-4C4B-9D24-1FC40AD6B419}" type="presParOf" srcId="{B308BFF2-F538-403B-8A02-DB8BDA6B2719}" destId="{C8B97E36-8553-4F28-BC5B-A9192D8DCE5B}" srcOrd="16" destOrd="0" presId="urn:microsoft.com/office/officeart/2005/8/layout/target3"/>
    <dgm:cxn modelId="{F9F98C62-51C2-4BD6-B203-408976431016}" type="presParOf" srcId="{B308BFF2-F538-403B-8A02-DB8BDA6B2719}" destId="{DEC927DB-D8A5-4990-A85A-B7065ECFCFF6}" srcOrd="17" destOrd="0" presId="urn:microsoft.com/office/officeart/2005/8/layout/target3"/>
    <dgm:cxn modelId="{0CE6BC51-3D69-4CB2-B15D-389412008903}" type="presParOf" srcId="{B308BFF2-F538-403B-8A02-DB8BDA6B2719}" destId="{B61DC819-6470-41FC-B1EB-B8C0DA932C22}" srcOrd="18" destOrd="0" presId="urn:microsoft.com/office/officeart/2005/8/layout/target3"/>
    <dgm:cxn modelId="{7528CDB4-8A1F-4409-A682-AEA97D206978}" type="presParOf" srcId="{B308BFF2-F538-403B-8A02-DB8BDA6B2719}" destId="{B064DB44-A2FF-4ADE-86ED-07DD13D16FD5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9C388-56D3-4F9B-803E-A844A308A8D8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611F8136-3B67-4A22-8FE7-021692E043A5}">
      <dgm:prSet phldrT="[文本]"/>
      <dgm:spPr/>
      <dgm:t>
        <a:bodyPr/>
        <a:lstStyle/>
        <a:p>
          <a:r>
            <a:rPr lang="en-US" altLang="zh-CN" dirty="0">
              <a:latin typeface="宋体" pitchFamily="2" charset="-122"/>
              <a:ea typeface="宋体" pitchFamily="2" charset="-122"/>
            </a:rPr>
            <a:t>Book’s ISBN and title must be entered and ISBN must be number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03869F94-579D-46D2-804B-65E9D854E8EC}" type="parTrans" cxnId="{F1A4655A-E822-4FCA-8610-8724D58401BC}">
      <dgm:prSet/>
      <dgm:spPr/>
      <dgm:t>
        <a:bodyPr/>
        <a:lstStyle/>
        <a:p>
          <a:endParaRPr lang="zh-CN"/>
        </a:p>
      </dgm:t>
    </dgm:pt>
    <dgm:pt modelId="{0287EECD-E1BC-4BAC-BEC8-DE88E6493BCE}" type="sibTrans" cxnId="{F1A4655A-E822-4FCA-8610-8724D58401BC}">
      <dgm:prSet/>
      <dgm:spPr/>
      <dgm:t>
        <a:bodyPr/>
        <a:lstStyle/>
        <a:p>
          <a:endParaRPr lang="zh-CN"/>
        </a:p>
      </dgm:t>
    </dgm:pt>
    <dgm:pt modelId="{34D02FFA-ACA2-4792-9EF0-9BC8CF05E7DB}">
      <dgm:prSet phldrT="[文本]"/>
      <dgm:spPr/>
      <dgm:t>
        <a:bodyPr/>
        <a:lstStyle/>
        <a:p>
          <a:r>
            <a:rPr lang="en-US" altLang="zh-CN" dirty="0">
              <a:latin typeface="宋体" pitchFamily="2" charset="-122"/>
              <a:ea typeface="宋体" pitchFamily="2" charset="-122"/>
            </a:rPr>
            <a:t>User Id could be any character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2C646BAB-A090-4430-B21C-DD7A99B14D7F}" type="parTrans" cxnId="{C2A2293A-EA16-4D26-8138-158F48178417}">
      <dgm:prSet/>
      <dgm:spPr/>
      <dgm:t>
        <a:bodyPr/>
        <a:lstStyle/>
        <a:p>
          <a:endParaRPr lang="zh-CN"/>
        </a:p>
      </dgm:t>
    </dgm:pt>
    <dgm:pt modelId="{7AD81AA8-E8BF-4C3A-B9B9-05F19C3353B7}" type="sibTrans" cxnId="{C2A2293A-EA16-4D26-8138-158F48178417}">
      <dgm:prSet/>
      <dgm:spPr/>
      <dgm:t>
        <a:bodyPr/>
        <a:lstStyle/>
        <a:p>
          <a:endParaRPr lang="zh-CN"/>
        </a:p>
      </dgm:t>
    </dgm:pt>
    <dgm:pt modelId="{3E1685DC-C96D-42F3-926F-FFE60F346CFC}">
      <dgm:prSet phldrT="[文本]"/>
      <dgm:spPr/>
      <dgm:t>
        <a:bodyPr/>
        <a:lstStyle/>
        <a:p>
          <a:r>
            <a:rPr lang="en-US" altLang="zh-CN" dirty="0">
              <a:latin typeface="宋体" pitchFamily="2" charset="-122"/>
              <a:ea typeface="宋体" pitchFamily="2" charset="-122"/>
            </a:rPr>
            <a:t>Member’s id, first Name, last Name must be entered  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09C8E796-5342-4226-AFC8-450B63CD38AA}" type="parTrans" cxnId="{28781646-BFDE-445F-A309-09D48268233B}">
      <dgm:prSet/>
      <dgm:spPr/>
      <dgm:t>
        <a:bodyPr/>
        <a:lstStyle/>
        <a:p>
          <a:endParaRPr lang="zh-CN"/>
        </a:p>
      </dgm:t>
    </dgm:pt>
    <dgm:pt modelId="{0BBDE962-60A5-461E-BAE2-647AE02624CC}" type="sibTrans" cxnId="{28781646-BFDE-445F-A309-09D48268233B}">
      <dgm:prSet/>
      <dgm:spPr/>
      <dgm:t>
        <a:bodyPr/>
        <a:lstStyle/>
        <a:p>
          <a:endParaRPr lang="zh-CN"/>
        </a:p>
      </dgm:t>
    </dgm:pt>
    <dgm:pt modelId="{A5FCF7AE-2D2B-4AE9-809C-8EB513410A1A}">
      <dgm:prSet phldrT="[文本]"/>
      <dgm:spPr/>
      <dgm:t>
        <a:bodyPr/>
        <a:lstStyle/>
        <a:p>
          <a:r>
            <a:rPr lang="en-US" altLang="zh-CN" dirty="0">
              <a:latin typeface="宋体" pitchFamily="2" charset="-122"/>
              <a:ea typeface="宋体" pitchFamily="2" charset="-122"/>
            </a:rPr>
            <a:t>After save an object to file, show message to UI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4A424986-278E-4A03-88FE-ED0EFF63D78E}" type="parTrans" cxnId="{6424B12A-6193-4C34-AFC6-0E701AC5D33B}">
      <dgm:prSet/>
      <dgm:spPr/>
      <dgm:t>
        <a:bodyPr/>
        <a:lstStyle/>
        <a:p>
          <a:endParaRPr lang="zh-CN"/>
        </a:p>
      </dgm:t>
    </dgm:pt>
    <dgm:pt modelId="{A4954EA1-5857-4421-B4DE-E43EC4B4E635}" type="sibTrans" cxnId="{6424B12A-6193-4C34-AFC6-0E701AC5D33B}">
      <dgm:prSet/>
      <dgm:spPr/>
      <dgm:t>
        <a:bodyPr/>
        <a:lstStyle/>
        <a:p>
          <a:endParaRPr lang="zh-CN"/>
        </a:p>
      </dgm:t>
    </dgm:pt>
    <dgm:pt modelId="{8AAD19F5-AA09-4F46-8A8D-EC0F85F81911}">
      <dgm:prSet phldrT="[文本]"/>
      <dgm:spPr/>
      <dgm:t>
        <a:bodyPr/>
        <a:lstStyle/>
        <a:p>
          <a:r>
            <a:rPr lang="en-US" altLang="zh-CN" dirty="0">
              <a:latin typeface="宋体" pitchFamily="2" charset="-122"/>
              <a:ea typeface="宋体" pitchFamily="2" charset="-122"/>
            </a:rPr>
            <a:t>Address’s street must be entered, zip must be number, </a:t>
          </a:r>
          <a:r>
            <a:rPr lang="en-US" altLang="zh-CN" dirty="0" err="1">
              <a:latin typeface="宋体" pitchFamily="2" charset="-122"/>
              <a:ea typeface="宋体" pitchFamily="2" charset="-122"/>
            </a:rPr>
            <a:t>tel</a:t>
          </a:r>
          <a:r>
            <a:rPr lang="en-US" altLang="zh-CN" dirty="0">
              <a:latin typeface="宋体" pitchFamily="2" charset="-122"/>
              <a:ea typeface="宋体" pitchFamily="2" charset="-122"/>
            </a:rPr>
            <a:t> Number must be number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F0FFE73C-CBB6-46FC-B583-DCB7BAA86C86}" type="parTrans" cxnId="{17ACC016-422F-4A4A-BD98-5BDC47BEDBE9}">
      <dgm:prSet/>
      <dgm:spPr/>
      <dgm:t>
        <a:bodyPr/>
        <a:lstStyle/>
        <a:p>
          <a:endParaRPr lang="zh-CN" altLang="en-US"/>
        </a:p>
      </dgm:t>
    </dgm:pt>
    <dgm:pt modelId="{471B9EAB-B322-4A6D-9A60-9DBAD17952FE}" type="sibTrans" cxnId="{17ACC016-422F-4A4A-BD98-5BDC47BEDBE9}">
      <dgm:prSet/>
      <dgm:spPr/>
      <dgm:t>
        <a:bodyPr/>
        <a:lstStyle/>
        <a:p>
          <a:endParaRPr lang="zh-CN" altLang="en-US"/>
        </a:p>
      </dgm:t>
    </dgm:pt>
    <dgm:pt modelId="{9F8C2B65-F61A-4602-BA6A-79EC6E214185}">
      <dgm:prSet phldrT="[文本]"/>
      <dgm:spPr/>
      <dgm:t>
        <a:bodyPr/>
        <a:lstStyle/>
        <a:p>
          <a:r>
            <a:rPr lang="en-US" altLang="zh-CN" dirty="0">
              <a:latin typeface="宋体" pitchFamily="2" charset="-122"/>
              <a:ea typeface="宋体" pitchFamily="2" charset="-122"/>
            </a:rPr>
            <a:t>Before save a data, check if the same key data exists, avoid </a:t>
          </a:r>
          <a:r>
            <a:rPr lang="en-US" dirty="0"/>
            <a:t>duplicat</a:t>
          </a:r>
          <a:r>
            <a:rPr lang="en-US" altLang="zh-CN" dirty="0"/>
            <a:t>ion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11520E0C-291B-4518-B406-5D5CA42BB898}" type="parTrans" cxnId="{50EBCA75-8722-4D6C-B402-BE21D13556FD}">
      <dgm:prSet/>
      <dgm:spPr/>
      <dgm:t>
        <a:bodyPr/>
        <a:lstStyle/>
        <a:p>
          <a:endParaRPr lang="zh-CN" altLang="en-US"/>
        </a:p>
      </dgm:t>
    </dgm:pt>
    <dgm:pt modelId="{0C544278-D14C-46DA-8B4B-F830BFBC34FB}" type="sibTrans" cxnId="{50EBCA75-8722-4D6C-B402-BE21D13556FD}">
      <dgm:prSet/>
      <dgm:spPr/>
      <dgm:t>
        <a:bodyPr/>
        <a:lstStyle/>
        <a:p>
          <a:endParaRPr lang="zh-CN" altLang="en-US"/>
        </a:p>
      </dgm:t>
    </dgm:pt>
    <dgm:pt modelId="{4D09EDF7-83AD-462A-AB83-AC7F8BB886C1}" type="pres">
      <dgm:prSet presAssocID="{2529C388-56D3-4F9B-803E-A844A308A8D8}" presName="diagram" presStyleCnt="0">
        <dgm:presLayoutVars>
          <dgm:dir/>
          <dgm:resizeHandles val="exact"/>
        </dgm:presLayoutVars>
      </dgm:prSet>
      <dgm:spPr/>
    </dgm:pt>
    <dgm:pt modelId="{BF28B192-9C2E-4F78-AA23-407EF8C83F32}" type="pres">
      <dgm:prSet presAssocID="{611F8136-3B67-4A22-8FE7-021692E043A5}" presName="node" presStyleLbl="node1" presStyleIdx="0" presStyleCnt="6">
        <dgm:presLayoutVars>
          <dgm:bulletEnabled val="1"/>
        </dgm:presLayoutVars>
      </dgm:prSet>
      <dgm:spPr/>
    </dgm:pt>
    <dgm:pt modelId="{44917B17-686B-460C-9676-4F731928F98E}" type="pres">
      <dgm:prSet presAssocID="{0287EECD-E1BC-4BAC-BEC8-DE88E6493BCE}" presName="sibTrans" presStyleCnt="0"/>
      <dgm:spPr/>
    </dgm:pt>
    <dgm:pt modelId="{EF432068-79E0-4BDE-8BAC-5C3E9AA1480A}" type="pres">
      <dgm:prSet presAssocID="{34D02FFA-ACA2-4792-9EF0-9BC8CF05E7DB}" presName="node" presStyleLbl="node1" presStyleIdx="1" presStyleCnt="6">
        <dgm:presLayoutVars>
          <dgm:bulletEnabled val="1"/>
        </dgm:presLayoutVars>
      </dgm:prSet>
      <dgm:spPr/>
    </dgm:pt>
    <dgm:pt modelId="{DC3E3C9D-EE2B-4AF0-96A6-6A05C0C43174}" type="pres">
      <dgm:prSet presAssocID="{7AD81AA8-E8BF-4C3A-B9B9-05F19C3353B7}" presName="sibTrans" presStyleCnt="0"/>
      <dgm:spPr/>
    </dgm:pt>
    <dgm:pt modelId="{4A019E04-8C84-438B-AC56-E70C6E78179B}" type="pres">
      <dgm:prSet presAssocID="{3E1685DC-C96D-42F3-926F-FFE60F346CFC}" presName="node" presStyleLbl="node1" presStyleIdx="2" presStyleCnt="6">
        <dgm:presLayoutVars>
          <dgm:bulletEnabled val="1"/>
        </dgm:presLayoutVars>
      </dgm:prSet>
      <dgm:spPr/>
    </dgm:pt>
    <dgm:pt modelId="{CFCF45EA-1C6C-4738-BBFF-31AE9D44D905}" type="pres">
      <dgm:prSet presAssocID="{0BBDE962-60A5-461E-BAE2-647AE02624CC}" presName="sibTrans" presStyleCnt="0"/>
      <dgm:spPr/>
    </dgm:pt>
    <dgm:pt modelId="{AB61C549-61F4-46B9-9370-BB6F5F8DA298}" type="pres">
      <dgm:prSet presAssocID="{8AAD19F5-AA09-4F46-8A8D-EC0F85F81911}" presName="node" presStyleLbl="node1" presStyleIdx="3" presStyleCnt="6">
        <dgm:presLayoutVars>
          <dgm:bulletEnabled val="1"/>
        </dgm:presLayoutVars>
      </dgm:prSet>
      <dgm:spPr/>
    </dgm:pt>
    <dgm:pt modelId="{1A0BC85B-1091-4248-A87D-FE5147015906}" type="pres">
      <dgm:prSet presAssocID="{471B9EAB-B322-4A6D-9A60-9DBAD17952FE}" presName="sibTrans" presStyleCnt="0"/>
      <dgm:spPr/>
    </dgm:pt>
    <dgm:pt modelId="{50F603F6-2886-408C-AA30-DA6DA073D54D}" type="pres">
      <dgm:prSet presAssocID="{9F8C2B65-F61A-4602-BA6A-79EC6E214185}" presName="node" presStyleLbl="node1" presStyleIdx="4" presStyleCnt="6">
        <dgm:presLayoutVars>
          <dgm:bulletEnabled val="1"/>
        </dgm:presLayoutVars>
      </dgm:prSet>
      <dgm:spPr/>
    </dgm:pt>
    <dgm:pt modelId="{9A669727-3F5D-4096-A77D-5C9A79B60761}" type="pres">
      <dgm:prSet presAssocID="{0C544278-D14C-46DA-8B4B-F830BFBC34FB}" presName="sibTrans" presStyleCnt="0"/>
      <dgm:spPr/>
    </dgm:pt>
    <dgm:pt modelId="{EC27393C-2865-4F15-B68C-DEB27CCCE297}" type="pres">
      <dgm:prSet presAssocID="{A5FCF7AE-2D2B-4AE9-809C-8EB513410A1A}" presName="node" presStyleLbl="node1" presStyleIdx="5" presStyleCnt="6">
        <dgm:presLayoutVars>
          <dgm:bulletEnabled val="1"/>
        </dgm:presLayoutVars>
      </dgm:prSet>
      <dgm:spPr/>
    </dgm:pt>
  </dgm:ptLst>
  <dgm:cxnLst>
    <dgm:cxn modelId="{17ACC016-422F-4A4A-BD98-5BDC47BEDBE9}" srcId="{2529C388-56D3-4F9B-803E-A844A308A8D8}" destId="{8AAD19F5-AA09-4F46-8A8D-EC0F85F81911}" srcOrd="3" destOrd="0" parTransId="{F0FFE73C-CBB6-46FC-B583-DCB7BAA86C86}" sibTransId="{471B9EAB-B322-4A6D-9A60-9DBAD17952FE}"/>
    <dgm:cxn modelId="{C433231A-36C1-4979-8668-2BE2AF7F0DBD}" type="presOf" srcId="{A5FCF7AE-2D2B-4AE9-809C-8EB513410A1A}" destId="{EC27393C-2865-4F15-B68C-DEB27CCCE297}" srcOrd="0" destOrd="0" presId="urn:microsoft.com/office/officeart/2005/8/layout/default"/>
    <dgm:cxn modelId="{EF401426-6226-4C48-A11D-7EC5BF36B4E5}" type="presOf" srcId="{2529C388-56D3-4F9B-803E-A844A308A8D8}" destId="{4D09EDF7-83AD-462A-AB83-AC7F8BB886C1}" srcOrd="0" destOrd="0" presId="urn:microsoft.com/office/officeart/2005/8/layout/default"/>
    <dgm:cxn modelId="{6424B12A-6193-4C34-AFC6-0E701AC5D33B}" srcId="{2529C388-56D3-4F9B-803E-A844A308A8D8}" destId="{A5FCF7AE-2D2B-4AE9-809C-8EB513410A1A}" srcOrd="5" destOrd="0" parTransId="{4A424986-278E-4A03-88FE-ED0EFF63D78E}" sibTransId="{A4954EA1-5857-4421-B4DE-E43EC4B4E635}"/>
    <dgm:cxn modelId="{C2A2293A-EA16-4D26-8138-158F48178417}" srcId="{2529C388-56D3-4F9B-803E-A844A308A8D8}" destId="{34D02FFA-ACA2-4792-9EF0-9BC8CF05E7DB}" srcOrd="1" destOrd="0" parTransId="{2C646BAB-A090-4430-B21C-DD7A99B14D7F}" sibTransId="{7AD81AA8-E8BF-4C3A-B9B9-05F19C3353B7}"/>
    <dgm:cxn modelId="{28781646-BFDE-445F-A309-09D48268233B}" srcId="{2529C388-56D3-4F9B-803E-A844A308A8D8}" destId="{3E1685DC-C96D-42F3-926F-FFE60F346CFC}" srcOrd="2" destOrd="0" parTransId="{09C8E796-5342-4226-AFC8-450B63CD38AA}" sibTransId="{0BBDE962-60A5-461E-BAE2-647AE02624CC}"/>
    <dgm:cxn modelId="{50EBCA75-8722-4D6C-B402-BE21D13556FD}" srcId="{2529C388-56D3-4F9B-803E-A844A308A8D8}" destId="{9F8C2B65-F61A-4602-BA6A-79EC6E214185}" srcOrd="4" destOrd="0" parTransId="{11520E0C-291B-4518-B406-5D5CA42BB898}" sibTransId="{0C544278-D14C-46DA-8B4B-F830BFBC34FB}"/>
    <dgm:cxn modelId="{F1A4655A-E822-4FCA-8610-8724D58401BC}" srcId="{2529C388-56D3-4F9B-803E-A844A308A8D8}" destId="{611F8136-3B67-4A22-8FE7-021692E043A5}" srcOrd="0" destOrd="0" parTransId="{03869F94-579D-46D2-804B-65E9D854E8EC}" sibTransId="{0287EECD-E1BC-4BAC-BEC8-DE88E6493BCE}"/>
    <dgm:cxn modelId="{FE368384-26FE-4997-8195-FF85B73B39A1}" type="presOf" srcId="{34D02FFA-ACA2-4792-9EF0-9BC8CF05E7DB}" destId="{EF432068-79E0-4BDE-8BAC-5C3E9AA1480A}" srcOrd="0" destOrd="0" presId="urn:microsoft.com/office/officeart/2005/8/layout/default"/>
    <dgm:cxn modelId="{3B7E4EA0-E4E1-4ACB-961A-E6DE2B8F089A}" type="presOf" srcId="{8AAD19F5-AA09-4F46-8A8D-EC0F85F81911}" destId="{AB61C549-61F4-46B9-9370-BB6F5F8DA298}" srcOrd="0" destOrd="0" presId="urn:microsoft.com/office/officeart/2005/8/layout/default"/>
    <dgm:cxn modelId="{521629BB-5ACF-416B-9A8B-899C3FDBBCF8}" type="presOf" srcId="{611F8136-3B67-4A22-8FE7-021692E043A5}" destId="{BF28B192-9C2E-4F78-AA23-407EF8C83F32}" srcOrd="0" destOrd="0" presId="urn:microsoft.com/office/officeart/2005/8/layout/default"/>
    <dgm:cxn modelId="{5625A7DC-0408-4DD7-B1FF-E2ACF5ECF2EE}" type="presOf" srcId="{9F8C2B65-F61A-4602-BA6A-79EC6E214185}" destId="{50F603F6-2886-408C-AA30-DA6DA073D54D}" srcOrd="0" destOrd="0" presId="urn:microsoft.com/office/officeart/2005/8/layout/default"/>
    <dgm:cxn modelId="{1D8CD6FB-DBF2-47FF-A5B8-B3891AB88F0C}" type="presOf" srcId="{3E1685DC-C96D-42F3-926F-FFE60F346CFC}" destId="{4A019E04-8C84-438B-AC56-E70C6E78179B}" srcOrd="0" destOrd="0" presId="urn:microsoft.com/office/officeart/2005/8/layout/default"/>
    <dgm:cxn modelId="{D6923B71-F49F-4FD4-81FD-690128E5BBBD}" type="presParOf" srcId="{4D09EDF7-83AD-462A-AB83-AC7F8BB886C1}" destId="{BF28B192-9C2E-4F78-AA23-407EF8C83F32}" srcOrd="0" destOrd="0" presId="urn:microsoft.com/office/officeart/2005/8/layout/default"/>
    <dgm:cxn modelId="{855331C3-9EDA-4E63-A583-407DDE28AA2A}" type="presParOf" srcId="{4D09EDF7-83AD-462A-AB83-AC7F8BB886C1}" destId="{44917B17-686B-460C-9676-4F731928F98E}" srcOrd="1" destOrd="0" presId="urn:microsoft.com/office/officeart/2005/8/layout/default"/>
    <dgm:cxn modelId="{5998DDA8-60A9-4073-8E6C-3B8155457BA6}" type="presParOf" srcId="{4D09EDF7-83AD-462A-AB83-AC7F8BB886C1}" destId="{EF432068-79E0-4BDE-8BAC-5C3E9AA1480A}" srcOrd="2" destOrd="0" presId="urn:microsoft.com/office/officeart/2005/8/layout/default"/>
    <dgm:cxn modelId="{0637A258-BEC4-498E-ADFE-494291D1DFDB}" type="presParOf" srcId="{4D09EDF7-83AD-462A-AB83-AC7F8BB886C1}" destId="{DC3E3C9D-EE2B-4AF0-96A6-6A05C0C43174}" srcOrd="3" destOrd="0" presId="urn:microsoft.com/office/officeart/2005/8/layout/default"/>
    <dgm:cxn modelId="{B02447D8-4FB0-4EF6-B2B0-305107FD091C}" type="presParOf" srcId="{4D09EDF7-83AD-462A-AB83-AC7F8BB886C1}" destId="{4A019E04-8C84-438B-AC56-E70C6E78179B}" srcOrd="4" destOrd="0" presId="urn:microsoft.com/office/officeart/2005/8/layout/default"/>
    <dgm:cxn modelId="{A2C6449C-741D-4F75-886B-58C1ABBCB949}" type="presParOf" srcId="{4D09EDF7-83AD-462A-AB83-AC7F8BB886C1}" destId="{CFCF45EA-1C6C-4738-BBFF-31AE9D44D905}" srcOrd="5" destOrd="0" presId="urn:microsoft.com/office/officeart/2005/8/layout/default"/>
    <dgm:cxn modelId="{94011D41-12A1-4140-AAB5-745D5031F653}" type="presParOf" srcId="{4D09EDF7-83AD-462A-AB83-AC7F8BB886C1}" destId="{AB61C549-61F4-46B9-9370-BB6F5F8DA298}" srcOrd="6" destOrd="0" presId="urn:microsoft.com/office/officeart/2005/8/layout/default"/>
    <dgm:cxn modelId="{E512DBEC-C0A0-4FC9-B29E-751D6A4E8938}" type="presParOf" srcId="{4D09EDF7-83AD-462A-AB83-AC7F8BB886C1}" destId="{1A0BC85B-1091-4248-A87D-FE5147015906}" srcOrd="7" destOrd="0" presId="urn:microsoft.com/office/officeart/2005/8/layout/default"/>
    <dgm:cxn modelId="{E8AD416E-C175-4E7A-B991-5C5ECD360751}" type="presParOf" srcId="{4D09EDF7-83AD-462A-AB83-AC7F8BB886C1}" destId="{50F603F6-2886-408C-AA30-DA6DA073D54D}" srcOrd="8" destOrd="0" presId="urn:microsoft.com/office/officeart/2005/8/layout/default"/>
    <dgm:cxn modelId="{4C1AF070-2B1F-4B05-BD44-7099F6BEBC51}" type="presParOf" srcId="{4D09EDF7-83AD-462A-AB83-AC7F8BB886C1}" destId="{9A669727-3F5D-4096-A77D-5C9A79B60761}" srcOrd="9" destOrd="0" presId="urn:microsoft.com/office/officeart/2005/8/layout/default"/>
    <dgm:cxn modelId="{CCA53A05-FDFD-4A2A-B4D1-67CCA09EB6B9}" type="presParOf" srcId="{4D09EDF7-83AD-462A-AB83-AC7F8BB886C1}" destId="{EC27393C-2865-4F15-B68C-DEB27CCCE29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078F5-8F08-47E0-A4F8-94613BBABB9C}">
      <dsp:nvSpPr>
        <dsp:cNvPr id="0" name=""/>
        <dsp:cNvSpPr/>
      </dsp:nvSpPr>
      <dsp:spPr>
        <a:xfrm>
          <a:off x="0" y="0"/>
          <a:ext cx="3505200" cy="35052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3BE9F0-0CAC-4157-9E46-0F0134B9F740}">
      <dsp:nvSpPr>
        <dsp:cNvPr id="0" name=""/>
        <dsp:cNvSpPr/>
      </dsp:nvSpPr>
      <dsp:spPr>
        <a:xfrm>
          <a:off x="1752600" y="0"/>
          <a:ext cx="4606977" cy="350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Use Case Model</a:t>
          </a:r>
          <a:endParaRPr lang="zh-CN" sz="2200" kern="1200" dirty="0">
            <a:latin typeface="宋体" pitchFamily="2" charset="-122"/>
            <a:ea typeface="宋体" pitchFamily="2" charset="-122"/>
          </a:endParaRPr>
        </a:p>
      </dsp:txBody>
      <dsp:txXfrm>
        <a:off x="1752600" y="0"/>
        <a:ext cx="4606977" cy="560831"/>
      </dsp:txXfrm>
    </dsp:sp>
    <dsp:sp modelId="{CC0488D7-AB8B-4CB7-BE9B-5C470E029F54}">
      <dsp:nvSpPr>
        <dsp:cNvPr id="0" name=""/>
        <dsp:cNvSpPr/>
      </dsp:nvSpPr>
      <dsp:spPr>
        <a:xfrm>
          <a:off x="368046" y="560831"/>
          <a:ext cx="2769107" cy="276910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D11CBB-27D3-4C6C-B610-9E25E398FE2B}">
      <dsp:nvSpPr>
        <dsp:cNvPr id="0" name=""/>
        <dsp:cNvSpPr/>
      </dsp:nvSpPr>
      <dsp:spPr>
        <a:xfrm>
          <a:off x="1752600" y="560831"/>
          <a:ext cx="4606977" cy="2769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Final Class Model</a:t>
          </a:r>
          <a:endParaRPr lang="zh-CN" sz="2200" kern="1200" dirty="0">
            <a:latin typeface="宋体" pitchFamily="2" charset="-122"/>
            <a:ea typeface="宋体" pitchFamily="2" charset="-122"/>
          </a:endParaRPr>
        </a:p>
      </dsp:txBody>
      <dsp:txXfrm>
        <a:off x="1752600" y="560831"/>
        <a:ext cx="4606977" cy="560831"/>
      </dsp:txXfrm>
    </dsp:sp>
    <dsp:sp modelId="{65ACC6ED-26AD-412F-A0DE-EF20BC771EE5}">
      <dsp:nvSpPr>
        <dsp:cNvPr id="0" name=""/>
        <dsp:cNvSpPr/>
      </dsp:nvSpPr>
      <dsp:spPr>
        <a:xfrm>
          <a:off x="736091" y="1121663"/>
          <a:ext cx="2033016" cy="203301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617F1E-53C0-4096-832F-9EE948F88D6F}">
      <dsp:nvSpPr>
        <dsp:cNvPr id="0" name=""/>
        <dsp:cNvSpPr/>
      </dsp:nvSpPr>
      <dsp:spPr>
        <a:xfrm>
          <a:off x="1752600" y="1121663"/>
          <a:ext cx="4606977" cy="20330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Sequence diagram</a:t>
          </a:r>
          <a:endParaRPr lang="zh-CN" sz="2200" kern="1200" dirty="0">
            <a:latin typeface="宋体" pitchFamily="2" charset="-122"/>
            <a:ea typeface="宋体" pitchFamily="2" charset="-122"/>
          </a:endParaRPr>
        </a:p>
      </dsp:txBody>
      <dsp:txXfrm>
        <a:off x="1752600" y="1121663"/>
        <a:ext cx="4606977" cy="560831"/>
      </dsp:txXfrm>
    </dsp:sp>
    <dsp:sp modelId="{68E090A3-FCBD-4A03-A120-B210DAEAACE5}">
      <dsp:nvSpPr>
        <dsp:cNvPr id="0" name=""/>
        <dsp:cNvSpPr/>
      </dsp:nvSpPr>
      <dsp:spPr>
        <a:xfrm>
          <a:off x="1104137" y="1682495"/>
          <a:ext cx="1296924" cy="129692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77240C-6919-4165-BB38-5E2DAA3C3C6C}">
      <dsp:nvSpPr>
        <dsp:cNvPr id="0" name=""/>
        <dsp:cNvSpPr/>
      </dsp:nvSpPr>
      <dsp:spPr>
        <a:xfrm>
          <a:off x="1752600" y="1682495"/>
          <a:ext cx="4606977" cy="12969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Validation Rules of UI Windows</a:t>
          </a:r>
          <a:endParaRPr lang="zh-CN" sz="2200" kern="1200" dirty="0">
            <a:latin typeface="宋体" pitchFamily="2" charset="-122"/>
            <a:ea typeface="宋体" pitchFamily="2" charset="-122"/>
          </a:endParaRPr>
        </a:p>
      </dsp:txBody>
      <dsp:txXfrm>
        <a:off x="1752600" y="1682495"/>
        <a:ext cx="4606977" cy="560831"/>
      </dsp:txXfrm>
    </dsp:sp>
    <dsp:sp modelId="{91B8FB92-A80B-484F-883C-03E8B14D7ACF}">
      <dsp:nvSpPr>
        <dsp:cNvPr id="0" name=""/>
        <dsp:cNvSpPr/>
      </dsp:nvSpPr>
      <dsp:spPr>
        <a:xfrm>
          <a:off x="1472184" y="2243327"/>
          <a:ext cx="560831" cy="56083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F6842F-18F4-4CD1-8166-CD8C191E784A}">
      <dsp:nvSpPr>
        <dsp:cNvPr id="0" name=""/>
        <dsp:cNvSpPr/>
      </dsp:nvSpPr>
      <dsp:spPr>
        <a:xfrm>
          <a:off x="1752600" y="2243327"/>
          <a:ext cx="4606977" cy="560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Conclusion with SCI Knowledge</a:t>
          </a:r>
          <a:endParaRPr lang="zh-CN" sz="2200" kern="1200" dirty="0">
            <a:latin typeface="宋体" pitchFamily="2" charset="-122"/>
            <a:ea typeface="宋体" pitchFamily="2" charset="-122"/>
          </a:endParaRPr>
        </a:p>
      </dsp:txBody>
      <dsp:txXfrm>
        <a:off x="1752600" y="2243327"/>
        <a:ext cx="4606977" cy="560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8B192-9C2E-4F78-AA23-407EF8C83F32}">
      <dsp:nvSpPr>
        <dsp:cNvPr id="0" name=""/>
        <dsp:cNvSpPr/>
      </dsp:nvSpPr>
      <dsp:spPr>
        <a:xfrm>
          <a:off x="0" y="734953"/>
          <a:ext cx="2381250" cy="1428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宋体" pitchFamily="2" charset="-122"/>
              <a:ea typeface="宋体" pitchFamily="2" charset="-122"/>
            </a:rPr>
            <a:t>Book’s ISBN and title must be entered and ISBN must be number</a:t>
          </a:r>
          <a:endParaRPr lang="zh-CN" sz="1700" kern="1200" dirty="0">
            <a:latin typeface="宋体" pitchFamily="2" charset="-122"/>
            <a:ea typeface="宋体" pitchFamily="2" charset="-122"/>
          </a:endParaRPr>
        </a:p>
      </dsp:txBody>
      <dsp:txXfrm>
        <a:off x="0" y="734953"/>
        <a:ext cx="2381250" cy="1428750"/>
      </dsp:txXfrm>
    </dsp:sp>
    <dsp:sp modelId="{EF432068-79E0-4BDE-8BAC-5C3E9AA1480A}">
      <dsp:nvSpPr>
        <dsp:cNvPr id="0" name=""/>
        <dsp:cNvSpPr/>
      </dsp:nvSpPr>
      <dsp:spPr>
        <a:xfrm>
          <a:off x="2619374" y="734953"/>
          <a:ext cx="2381250" cy="1428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宋体" pitchFamily="2" charset="-122"/>
              <a:ea typeface="宋体" pitchFamily="2" charset="-122"/>
            </a:rPr>
            <a:t>User Id could be any character</a:t>
          </a:r>
          <a:endParaRPr lang="zh-CN" sz="1700" kern="1200" dirty="0">
            <a:latin typeface="宋体" pitchFamily="2" charset="-122"/>
            <a:ea typeface="宋体" pitchFamily="2" charset="-122"/>
          </a:endParaRPr>
        </a:p>
      </dsp:txBody>
      <dsp:txXfrm>
        <a:off x="2619374" y="734953"/>
        <a:ext cx="2381250" cy="1428750"/>
      </dsp:txXfrm>
    </dsp:sp>
    <dsp:sp modelId="{4A019E04-8C84-438B-AC56-E70C6E78179B}">
      <dsp:nvSpPr>
        <dsp:cNvPr id="0" name=""/>
        <dsp:cNvSpPr/>
      </dsp:nvSpPr>
      <dsp:spPr>
        <a:xfrm>
          <a:off x="5238749" y="734953"/>
          <a:ext cx="2381250" cy="1428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宋体" pitchFamily="2" charset="-122"/>
              <a:ea typeface="宋体" pitchFamily="2" charset="-122"/>
            </a:rPr>
            <a:t>Member’s id, first Name, last Name must be entered  </a:t>
          </a:r>
          <a:endParaRPr lang="zh-CN" sz="1700" kern="1200" dirty="0">
            <a:latin typeface="宋体" pitchFamily="2" charset="-122"/>
            <a:ea typeface="宋体" pitchFamily="2" charset="-122"/>
          </a:endParaRPr>
        </a:p>
      </dsp:txBody>
      <dsp:txXfrm>
        <a:off x="5238749" y="734953"/>
        <a:ext cx="2381250" cy="1428750"/>
      </dsp:txXfrm>
    </dsp:sp>
    <dsp:sp modelId="{AB61C549-61F4-46B9-9370-BB6F5F8DA298}">
      <dsp:nvSpPr>
        <dsp:cNvPr id="0" name=""/>
        <dsp:cNvSpPr/>
      </dsp:nvSpPr>
      <dsp:spPr>
        <a:xfrm>
          <a:off x="0" y="2401828"/>
          <a:ext cx="2381250" cy="1428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宋体" pitchFamily="2" charset="-122"/>
              <a:ea typeface="宋体" pitchFamily="2" charset="-122"/>
            </a:rPr>
            <a:t>Address’s street must be entered, zip must be number, </a:t>
          </a:r>
          <a:r>
            <a:rPr lang="en-US" altLang="zh-CN" sz="1700" kern="1200" dirty="0" err="1">
              <a:latin typeface="宋体" pitchFamily="2" charset="-122"/>
              <a:ea typeface="宋体" pitchFamily="2" charset="-122"/>
            </a:rPr>
            <a:t>tel</a:t>
          </a:r>
          <a:r>
            <a:rPr lang="en-US" altLang="zh-CN" sz="1700" kern="1200" dirty="0">
              <a:latin typeface="宋体" pitchFamily="2" charset="-122"/>
              <a:ea typeface="宋体" pitchFamily="2" charset="-122"/>
            </a:rPr>
            <a:t> Number must be number</a:t>
          </a:r>
          <a:endParaRPr lang="zh-CN" sz="1700" kern="1200" dirty="0">
            <a:latin typeface="宋体" pitchFamily="2" charset="-122"/>
            <a:ea typeface="宋体" pitchFamily="2" charset="-122"/>
          </a:endParaRPr>
        </a:p>
      </dsp:txBody>
      <dsp:txXfrm>
        <a:off x="0" y="2401828"/>
        <a:ext cx="2381250" cy="1428750"/>
      </dsp:txXfrm>
    </dsp:sp>
    <dsp:sp modelId="{50F603F6-2886-408C-AA30-DA6DA073D54D}">
      <dsp:nvSpPr>
        <dsp:cNvPr id="0" name=""/>
        <dsp:cNvSpPr/>
      </dsp:nvSpPr>
      <dsp:spPr>
        <a:xfrm>
          <a:off x="2619374" y="2401828"/>
          <a:ext cx="2381250" cy="1428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宋体" pitchFamily="2" charset="-122"/>
              <a:ea typeface="宋体" pitchFamily="2" charset="-122"/>
            </a:rPr>
            <a:t>Before save a data, check if the same key data exists, avoid </a:t>
          </a:r>
          <a:r>
            <a:rPr lang="en-US" sz="1700" kern="1200" dirty="0"/>
            <a:t>duplicat</a:t>
          </a:r>
          <a:r>
            <a:rPr lang="en-US" altLang="zh-CN" sz="1700" kern="1200" dirty="0"/>
            <a:t>ion</a:t>
          </a:r>
          <a:endParaRPr lang="zh-CN" sz="1700" kern="1200" dirty="0">
            <a:latin typeface="宋体" pitchFamily="2" charset="-122"/>
            <a:ea typeface="宋体" pitchFamily="2" charset="-122"/>
          </a:endParaRPr>
        </a:p>
      </dsp:txBody>
      <dsp:txXfrm>
        <a:off x="2619374" y="2401828"/>
        <a:ext cx="2381250" cy="1428750"/>
      </dsp:txXfrm>
    </dsp:sp>
    <dsp:sp modelId="{EC27393C-2865-4F15-B68C-DEB27CCCE297}">
      <dsp:nvSpPr>
        <dsp:cNvPr id="0" name=""/>
        <dsp:cNvSpPr/>
      </dsp:nvSpPr>
      <dsp:spPr>
        <a:xfrm>
          <a:off x="5238749" y="2401828"/>
          <a:ext cx="2381250" cy="1428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宋体" pitchFamily="2" charset="-122"/>
              <a:ea typeface="宋体" pitchFamily="2" charset="-122"/>
            </a:rPr>
            <a:t>After save an object to file, show message to UI</a:t>
          </a:r>
          <a:endParaRPr lang="zh-CN" sz="1700" kern="1200" dirty="0">
            <a:latin typeface="宋体" pitchFamily="2" charset="-122"/>
            <a:ea typeface="宋体" pitchFamily="2" charset="-122"/>
          </a:endParaRPr>
        </a:p>
      </dsp:txBody>
      <dsp:txXfrm>
        <a:off x="5238749" y="2401828"/>
        <a:ext cx="2381250" cy="142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6DCC9987-AE10-4685-9B5B-4577F1D5BB4C}" type="datetimeFigureOut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7D8454A-404F-4DF1-8F43-7DDF83BF3B63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 latinLnBrk="0">
              <a:defRPr lang="zh-CN" sz="44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>
            <a:lvl1pPr marL="0" marR="36576" indent="0" algn="r" latinLnBrk="0">
              <a:spcBef>
                <a:spcPts val="0"/>
              </a:spcBef>
              <a:buNone/>
              <a:defRPr lang="zh-CN"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 latinLnBrk="0">
              <a:defRPr lang="zh-CN" sz="1000"/>
            </a:lvl1pPr>
          </a:lstStyle>
          <a:p>
            <a:fld id="{71BF1CCF-7666-4D44-83CF-B1D9081B196F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 latinLnBrk="0">
              <a:defRPr lang="zh-CN" sz="1100"/>
            </a:lvl1pPr>
          </a:lstStyle>
          <a:p>
            <a:r>
              <a:rPr lang="zh-CN"/>
              <a:t>您的徽标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 latinLnBrk="0">
              <a:defRPr lang="zh-CN" sz="1300">
                <a:solidFill>
                  <a:srgbClr val="FFFFFF"/>
                </a:solidFill>
              </a:defRPr>
            </a:lvl1pPr>
          </a:lstStyle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您的徽标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您的徽标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/>
              <a:t>您的徽标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eaLnBrk="1" latinLnBrk="0" hangingPunct="1"/>
            <a:endParaRPr kumimoji="0" lang="zh-CN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362700"/>
            <a:ext cx="2133600" cy="304800"/>
          </a:xfrm>
        </p:spPr>
        <p:txBody>
          <a:bodyPr/>
          <a:lstStyle/>
          <a:p>
            <a:fld id="{4C3E4E52-550E-4B84-9D4F-14979F5A0D6E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366669"/>
            <a:ext cx="4260056" cy="300831"/>
          </a:xfrm>
        </p:spPr>
        <p:txBody>
          <a:bodyPr/>
          <a:lstStyle/>
          <a:p>
            <a:r>
              <a:rPr lang="zh-CN"/>
              <a:t>您的徽标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 latinLnBrk="0">
              <a:buNone/>
              <a:defRPr lang="zh-CN" sz="3600" b="1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/>
              <a:t>您的徽标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 latinLnBrk="0">
              <a:defRPr lang="zh-CN"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 latinLnBrk="0">
              <a:buNone/>
              <a:defRPr lang="zh-CN" sz="16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 latinLnBrk="0">
              <a:buNone/>
              <a:defRPr lang="zh-CN" sz="16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 latinLnBrk="0"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zh-CN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/>
              <a:t>您的徽标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/>
              <a:t>您的徽标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/>
              <a:t>您的徽标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 latinLnBrk="0">
              <a:spcBef>
                <a:spcPts val="0"/>
              </a:spcBef>
              <a:buNone/>
              <a:defRPr lang="zh-CN" sz="2900" b="0"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 latinLnBrk="0">
              <a:spcBef>
                <a:spcPts val="0"/>
              </a:spcBef>
              <a:defRPr lang="zh-CN" sz="3000"/>
            </a:lvl1pPr>
            <a:lvl2pPr>
              <a:defRPr lang="zh-CN" sz="26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/>
              <a:t>您的徽标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 latinLnBrk="0">
              <a:buNone/>
              <a:defRPr lang="zh-CN" sz="3000" b="0"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 latinLnBrk="0">
              <a:buNone/>
              <a:defRPr lang="zh-CN" sz="3200"/>
            </a:lvl1pPr>
          </a:lstStyle>
          <a:p>
            <a:r>
              <a:rPr kumimoji="0" lang="zh-CN" altLang="en-US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/>
              <a:t>您的徽标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/>
              <a:t>单击此处编辑母版标题样式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/>
              <a:t>单击此处编辑母版文本样式</a:t>
            </a:r>
          </a:p>
          <a:p>
            <a:pPr lvl="1" eaLnBrk="1" latinLnBrk="0" hangingPunct="1"/>
            <a:r>
              <a:rPr kumimoji="0" lang="zh-CN"/>
              <a:t>第二级</a:t>
            </a:r>
          </a:p>
          <a:p>
            <a:pPr lvl="2" eaLnBrk="1" latinLnBrk="0" hangingPunct="1"/>
            <a:r>
              <a:rPr kumimoji="0" lang="zh-CN"/>
              <a:t>第三级</a:t>
            </a:r>
          </a:p>
          <a:p>
            <a:pPr lvl="3" eaLnBrk="1" latinLnBrk="0" hangingPunct="1"/>
            <a:r>
              <a:rPr kumimoji="0" lang="zh-CN"/>
              <a:t>第四级</a:t>
            </a:r>
          </a:p>
          <a:p>
            <a:pPr lvl="4" eaLnBrk="1" latinLnBrk="0" hangingPunct="1"/>
            <a:r>
              <a:rPr kumimoji="0" lang="zh-CN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000" b="0">
                <a:solidFill>
                  <a:schemeClr val="tx1"/>
                </a:solidFill>
              </a:defRPr>
            </a:lvl1pPr>
          </a:lstStyle>
          <a:p>
            <a:fld id="{0ABAC977-30FA-477C-9A84-AFCB3E072BCA}" type="datetime1">
              <a:rPr lang="zh-CN" altLang="en-US"/>
              <a:pPr/>
              <a:t>2019/6/8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000">
                <a:solidFill>
                  <a:schemeClr val="tx1"/>
                </a:solidFill>
              </a:defRPr>
            </a:lvl1pPr>
          </a:lstStyle>
          <a:p>
            <a:r>
              <a:rPr lang="zh-CN"/>
              <a:t>您的徽标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lang="zh-CN" sz="1200">
                <a:solidFill>
                  <a:schemeClr val="tx1"/>
                </a:solidFill>
              </a:defRPr>
            </a:lvl1pPr>
          </a:lstStyle>
          <a:p>
            <a:fld id="{746FD205-8D79-439C-A802-2377436AEC8A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lang="zh-CN" sz="4200" kern="1200">
          <a:ln w="6350"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CN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Assignment</a:t>
            </a:r>
            <a:br>
              <a:rPr lang="en-US" altLang="zh-CN" dirty="0"/>
            </a:br>
            <a:r>
              <a:rPr lang="en-US" altLang="zh-CN" dirty="0"/>
              <a:t>Group1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Member:</a:t>
            </a:r>
          </a:p>
          <a:p>
            <a:r>
              <a:rPr lang="en-US" altLang="zh-CN" dirty="0" err="1"/>
              <a:t>Yanjun</a:t>
            </a:r>
            <a:r>
              <a:rPr lang="zh-CN" altLang="en-US" dirty="0"/>
              <a:t> </a:t>
            </a:r>
            <a:r>
              <a:rPr lang="en-US" altLang="zh-CN" dirty="0"/>
              <a:t>Jiang </a:t>
            </a:r>
          </a:p>
          <a:p>
            <a:r>
              <a:rPr lang="en-US" altLang="zh-CN" dirty="0" err="1"/>
              <a:t>Xiangkui</a:t>
            </a:r>
            <a:r>
              <a:rPr lang="en-US" altLang="zh-CN" dirty="0"/>
              <a:t> Guo </a:t>
            </a:r>
          </a:p>
          <a:p>
            <a:r>
              <a:rPr lang="en-US" altLang="zh-CN" dirty="0"/>
              <a:t>Huan Wang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4A01C4-5EE9-48FA-947A-7F21E71D5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4" y="1844824"/>
            <a:ext cx="5580112" cy="3487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ABFA1C9-22EF-471D-959B-E6578993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Sequence diagram (</a:t>
            </a:r>
            <a:r>
              <a:rPr lang="zh-CN" altLang="en-US" dirty="0"/>
              <a:t>* </a:t>
            </a:r>
            <a:r>
              <a:rPr lang="en-US" altLang="zh-CN" dirty="0"/>
              <a:t>Add a new book)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BD78183-1230-416B-A136-E14A76B1D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43789"/>
            <a:ext cx="7632847" cy="5146717"/>
          </a:xfrm>
        </p:spPr>
      </p:pic>
    </p:spTree>
    <p:extLst>
      <p:ext uri="{BB962C8B-B14F-4D97-AF65-F5344CB8AC3E}">
        <p14:creationId xmlns:p14="http://schemas.microsoft.com/office/powerpoint/2010/main" val="59033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ED0A273-0FD1-4BB8-9D03-569896AA4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7366"/>
            <a:ext cx="8229600" cy="4419946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2CA85DE-296F-440D-B868-7A812516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Sequence diagram (</a:t>
            </a:r>
            <a:r>
              <a:rPr lang="zh-CN" altLang="en-US" dirty="0"/>
              <a:t>* </a:t>
            </a:r>
            <a:r>
              <a:rPr lang="en-US" altLang="zh-CN" dirty="0"/>
              <a:t>Print checkout Record)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22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9470836-E110-48C5-B86A-C116FCAB0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8730"/>
            <a:ext cx="8229600" cy="4414606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B9E90CB-76AF-4435-8345-AB22637F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Sequence diagram (</a:t>
            </a:r>
            <a:r>
              <a:rPr lang="zh-CN" altLang="en-US" dirty="0"/>
              <a:t>* </a:t>
            </a:r>
            <a:r>
              <a:rPr lang="en-US" altLang="zh-CN" dirty="0"/>
              <a:t>Determine overdue and the possession)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75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67919"/>
              </p:ext>
            </p:extLst>
          </p:nvPr>
        </p:nvGraphicFramePr>
        <p:xfrm>
          <a:off x="762000" y="1447800"/>
          <a:ext cx="7620000" cy="4565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Validation Rules of UI Windows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In our UI design, we will give response to every user’s action, this follows a principle of SCI -- Each action has a reaction</a:t>
            </a:r>
          </a:p>
          <a:p>
            <a:r>
              <a:rPr lang="en-US" altLang="zh-CN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We finished this project with 3 members, our teamwork produced great outcome, far better than one person could archive. This proved one of the principles of SCI — The whole is greater than the sum of the parts.</a:t>
            </a:r>
            <a:endParaRPr lang="zh-CN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Conclusion with SCI Knowledge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/>
              <a:t>您的徽标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193725"/>
              </p:ext>
            </p:extLst>
          </p:nvPr>
        </p:nvGraphicFramePr>
        <p:xfrm>
          <a:off x="1295400" y="1905000"/>
          <a:ext cx="6359577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Outline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3EF5BE8-8191-449D-A9E9-42D7FC625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6" y="1524000"/>
            <a:ext cx="8164788" cy="464820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A020962-6ABE-4855-9BA8-8B918FFB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Model (Basic)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D80B794-A0A7-43E8-A270-18AFD729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6440"/>
            <a:ext cx="8229600" cy="370332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B547852-8A93-4BE0-8354-87C5A035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Model (Optional)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38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74B37CF-07A3-4384-BB22-E425970C2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71600"/>
            <a:ext cx="8147247" cy="5218906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6754CF14-6961-4665-8F53-D2C4D892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 Class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0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F6A262-3611-43E0-AF88-4577146B0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71600"/>
            <a:ext cx="7416824" cy="49377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Sequence diagram (Login)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0F9F473-EDCA-48AE-AFC7-E0E333AC5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3238"/>
            <a:ext cx="8229600" cy="4626082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9EA7BFC-B4C9-4A0D-BEB6-8E21CEDB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Sequence diagram (Checkout a book)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79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91BF9E-FD64-4FDC-8AD2-F8DC472D1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0" y="1496541"/>
            <a:ext cx="8074480" cy="5066506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189BA15-D66F-4ED5-B574-0C46D2F0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Sequence diagram (add a new Member)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27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04A4C7-80C7-479E-A066-FA96ADE3C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24000"/>
            <a:ext cx="7920880" cy="488301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D22ED92-4AAC-4FD7-9887-AEE7E305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Sequence diagram (Add a copy of an existing book)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085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PropPres_TP10220213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A33BC34-4735-4782-896B-2D662D63CB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销售提案演示文稿</Template>
  <TotalTime>0</TotalTime>
  <Words>257</Words>
  <Application>Microsoft Office PowerPoint</Application>
  <PresentationFormat>全屏显示(4:3)</PresentationFormat>
  <Paragraphs>37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Verdana</vt:lpstr>
      <vt:lpstr>Wingdings 2</vt:lpstr>
      <vt:lpstr>SalesPropPres_TP10220213</vt:lpstr>
      <vt:lpstr>Project Assignment Group1</vt:lpstr>
      <vt:lpstr>Outline</vt:lpstr>
      <vt:lpstr>Use Case Model (Basic)</vt:lpstr>
      <vt:lpstr>Use Case Model (Optional)</vt:lpstr>
      <vt:lpstr>Final Class Model</vt:lpstr>
      <vt:lpstr>Sequence diagram (Login)</vt:lpstr>
      <vt:lpstr>Sequence diagram (Checkout a book)</vt:lpstr>
      <vt:lpstr>Sequence diagram (add a new Member)</vt:lpstr>
      <vt:lpstr>Sequence diagram (Add a copy of an existing book)</vt:lpstr>
      <vt:lpstr>Sequence diagram (* Add a new book)</vt:lpstr>
      <vt:lpstr>Sequence diagram (* Print checkout Record)</vt:lpstr>
      <vt:lpstr>Sequence diagram (* Determine overdue and the possession)</vt:lpstr>
      <vt:lpstr>Validation Rules of UI Windows</vt:lpstr>
      <vt:lpstr>Conclusion with SCI Knowledge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2019-06-08T21:42:12Z</dcterms:created>
  <dcterms:modified xsi:type="dcterms:W3CDTF">2019-06-09T04:30:21Z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