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8" r:id="rId3"/>
    <p:sldId id="257"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9542C-7AE3-4350-A2C8-03C9B47075E1}" v="1254" dt="2021-06-25T00:39:21.126"/>
    <p1510:client id="{A96F989E-A5B0-4DD9-A9B5-351CBC9B1A82}" v="1282" dt="2021-06-25T02:36:08.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uffey, Benjamin N" userId="S::bbruffey@regis.edu::e3c8d726-4697-4ea7-8900-7f8893f2f02d" providerId="AD" clId="Web-{0C29542C-7AE3-4350-A2C8-03C9B47075E1}"/>
    <pc:docChg chg="addSld delSld modSld sldOrd addMainMaster delMainMaster">
      <pc:chgData name="Bruffey, Benjamin N" userId="S::bbruffey@regis.edu::e3c8d726-4697-4ea7-8900-7f8893f2f02d" providerId="AD" clId="Web-{0C29542C-7AE3-4350-A2C8-03C9B47075E1}" dt="2021-06-25T00:39:21.126" v="627" actId="1076"/>
      <pc:docMkLst>
        <pc:docMk/>
      </pc:docMkLst>
      <pc:sldChg chg="addSp delSp modSp mod setBg modClrScheme setClrOvrMap chgLayout">
        <pc:chgData name="Bruffey, Benjamin N" userId="S::bbruffey@regis.edu::e3c8d726-4697-4ea7-8900-7f8893f2f02d" providerId="AD" clId="Web-{0C29542C-7AE3-4350-A2C8-03C9B47075E1}" dt="2021-06-25T00:18:02.931" v="20"/>
        <pc:sldMkLst>
          <pc:docMk/>
          <pc:sldMk cId="109857222" sldId="256"/>
        </pc:sldMkLst>
        <pc:spChg chg="mod">
          <ac:chgData name="Bruffey, Benjamin N" userId="S::bbruffey@regis.edu::e3c8d726-4697-4ea7-8900-7f8893f2f02d" providerId="AD" clId="Web-{0C29542C-7AE3-4350-A2C8-03C9B47075E1}" dt="2021-06-25T00:18:02.931" v="20"/>
          <ac:spMkLst>
            <pc:docMk/>
            <pc:sldMk cId="109857222" sldId="256"/>
            <ac:spMk id="2" creationId="{00000000-0000-0000-0000-000000000000}"/>
          </ac:spMkLst>
        </pc:spChg>
        <pc:spChg chg="mod">
          <ac:chgData name="Bruffey, Benjamin N" userId="S::bbruffey@regis.edu::e3c8d726-4697-4ea7-8900-7f8893f2f02d" providerId="AD" clId="Web-{0C29542C-7AE3-4350-A2C8-03C9B47075E1}" dt="2021-06-25T00:18:02.931" v="20"/>
          <ac:spMkLst>
            <pc:docMk/>
            <pc:sldMk cId="109857222" sldId="256"/>
            <ac:spMk id="3" creationId="{00000000-0000-0000-0000-000000000000}"/>
          </ac:spMkLst>
        </pc:spChg>
        <pc:spChg chg="add del">
          <ac:chgData name="Bruffey, Benjamin N" userId="S::bbruffey@regis.edu::e3c8d726-4697-4ea7-8900-7f8893f2f02d" providerId="AD" clId="Web-{0C29542C-7AE3-4350-A2C8-03C9B47075E1}" dt="2021-06-25T00:17:38.665" v="13"/>
          <ac:spMkLst>
            <pc:docMk/>
            <pc:sldMk cId="109857222" sldId="256"/>
            <ac:spMk id="9" creationId="{26B4480E-B7FF-4481-890E-043A69AE6FE2}"/>
          </ac:spMkLst>
        </pc:spChg>
        <pc:spChg chg="add del">
          <ac:chgData name="Bruffey, Benjamin N" userId="S::bbruffey@regis.edu::e3c8d726-4697-4ea7-8900-7f8893f2f02d" providerId="AD" clId="Web-{0C29542C-7AE3-4350-A2C8-03C9B47075E1}" dt="2021-06-25T00:17:38.665" v="13"/>
          <ac:spMkLst>
            <pc:docMk/>
            <pc:sldMk cId="109857222" sldId="256"/>
            <ac:spMk id="11" creationId="{64C13BAB-7C00-4D21-A857-E3D41C0A2A66}"/>
          </ac:spMkLst>
        </pc:spChg>
        <pc:spChg chg="add del">
          <ac:chgData name="Bruffey, Benjamin N" userId="S::bbruffey@regis.edu::e3c8d726-4697-4ea7-8900-7f8893f2f02d" providerId="AD" clId="Web-{0C29542C-7AE3-4350-A2C8-03C9B47075E1}" dt="2021-06-25T00:17:38.665" v="13"/>
          <ac:spMkLst>
            <pc:docMk/>
            <pc:sldMk cId="109857222" sldId="256"/>
            <ac:spMk id="13" creationId="{1F1FF39A-AC3C-4066-9D4C-519AA22812EA}"/>
          </ac:spMkLst>
        </pc:spChg>
        <pc:spChg chg="add del">
          <ac:chgData name="Bruffey, Benjamin N" userId="S::bbruffey@regis.edu::e3c8d726-4697-4ea7-8900-7f8893f2f02d" providerId="AD" clId="Web-{0C29542C-7AE3-4350-A2C8-03C9B47075E1}" dt="2021-06-25T00:17:38.650" v="12"/>
          <ac:spMkLst>
            <pc:docMk/>
            <pc:sldMk cId="109857222" sldId="256"/>
            <ac:spMk id="15" creationId="{5683D043-25BB-4AC9-8130-641179672614}"/>
          </ac:spMkLst>
        </pc:spChg>
        <pc:spChg chg="add del">
          <ac:chgData name="Bruffey, Benjamin N" userId="S::bbruffey@regis.edu::e3c8d726-4697-4ea7-8900-7f8893f2f02d" providerId="AD" clId="Web-{0C29542C-7AE3-4350-A2C8-03C9B47075E1}" dt="2021-06-25T00:17:38.650" v="12"/>
          <ac:spMkLst>
            <pc:docMk/>
            <pc:sldMk cId="109857222" sldId="256"/>
            <ac:spMk id="16" creationId="{AA61CCAC-6875-474C-8E9E-F57ABF078C2B}"/>
          </ac:spMkLst>
        </pc:spChg>
        <pc:spChg chg="add del">
          <ac:chgData name="Bruffey, Benjamin N" userId="S::bbruffey@regis.edu::e3c8d726-4697-4ea7-8900-7f8893f2f02d" providerId="AD" clId="Web-{0C29542C-7AE3-4350-A2C8-03C9B47075E1}" dt="2021-06-25T00:18:02.931" v="20"/>
          <ac:spMkLst>
            <pc:docMk/>
            <pc:sldMk cId="109857222" sldId="256"/>
            <ac:spMk id="17" creationId="{0671A8AE-40A1-4631-A6B8-581AFF065482}"/>
          </ac:spMkLst>
        </pc:spChg>
        <pc:spChg chg="add del">
          <ac:chgData name="Bruffey, Benjamin N" userId="S::bbruffey@regis.edu::e3c8d726-4697-4ea7-8900-7f8893f2f02d" providerId="AD" clId="Web-{0C29542C-7AE3-4350-A2C8-03C9B47075E1}" dt="2021-06-25T00:17:35.493" v="10"/>
          <ac:spMkLst>
            <pc:docMk/>
            <pc:sldMk cId="109857222" sldId="256"/>
            <ac:spMk id="18" creationId="{0671A8AE-40A1-4631-A6B8-581AFF065482}"/>
          </ac:spMkLst>
        </pc:spChg>
        <pc:spChg chg="add del">
          <ac:chgData name="Bruffey, Benjamin N" userId="S::bbruffey@regis.edu::e3c8d726-4697-4ea7-8900-7f8893f2f02d" providerId="AD" clId="Web-{0C29542C-7AE3-4350-A2C8-03C9B47075E1}" dt="2021-06-25T00:18:02.931" v="20"/>
          <ac:spMkLst>
            <pc:docMk/>
            <pc:sldMk cId="109857222" sldId="256"/>
            <ac:spMk id="19" creationId="{A44CD100-6267-4E62-AA64-2182A3A6A1C0}"/>
          </ac:spMkLst>
        </pc:spChg>
        <pc:spChg chg="add del">
          <ac:chgData name="Bruffey, Benjamin N" userId="S::bbruffey@regis.edu::e3c8d726-4697-4ea7-8900-7f8893f2f02d" providerId="AD" clId="Web-{0C29542C-7AE3-4350-A2C8-03C9B47075E1}" dt="2021-06-25T00:17:35.493" v="10"/>
          <ac:spMkLst>
            <pc:docMk/>
            <pc:sldMk cId="109857222" sldId="256"/>
            <ac:spMk id="20" creationId="{A44CD100-6267-4E62-AA64-2182A3A6A1C0}"/>
          </ac:spMkLst>
        </pc:spChg>
        <pc:spChg chg="add">
          <ac:chgData name="Bruffey, Benjamin N" userId="S::bbruffey@regis.edu::e3c8d726-4697-4ea7-8900-7f8893f2f02d" providerId="AD" clId="Web-{0C29542C-7AE3-4350-A2C8-03C9B47075E1}" dt="2021-06-25T00:18:02.931" v="20"/>
          <ac:spMkLst>
            <pc:docMk/>
            <pc:sldMk cId="109857222" sldId="256"/>
            <ac:spMk id="24" creationId="{C1FA8F66-3B85-411D-A2A6-A50DF3026D9A}"/>
          </ac:spMkLst>
        </pc:spChg>
        <pc:spChg chg="add">
          <ac:chgData name="Bruffey, Benjamin N" userId="S::bbruffey@regis.edu::e3c8d726-4697-4ea7-8900-7f8893f2f02d" providerId="AD" clId="Web-{0C29542C-7AE3-4350-A2C8-03C9B47075E1}" dt="2021-06-25T00:18:02.931" v="20"/>
          <ac:spMkLst>
            <pc:docMk/>
            <pc:sldMk cId="109857222" sldId="256"/>
            <ac:spMk id="26" creationId="{D695E25C-06E7-4082-BE92-B571B616BC5A}"/>
          </ac:spMkLst>
        </pc:spChg>
        <pc:spChg chg="add">
          <ac:chgData name="Bruffey, Benjamin N" userId="S::bbruffey@regis.edu::e3c8d726-4697-4ea7-8900-7f8893f2f02d" providerId="AD" clId="Web-{0C29542C-7AE3-4350-A2C8-03C9B47075E1}" dt="2021-06-25T00:18:02.931" v="20"/>
          <ac:spMkLst>
            <pc:docMk/>
            <pc:sldMk cId="109857222" sldId="256"/>
            <ac:spMk id="28" creationId="{E64BD7DF-F4BB-427F-B4F6-6DC83A59AA0F}"/>
          </ac:spMkLst>
        </pc:spChg>
        <pc:picChg chg="add mod">
          <ac:chgData name="Bruffey, Benjamin N" userId="S::bbruffey@regis.edu::e3c8d726-4697-4ea7-8900-7f8893f2f02d" providerId="AD" clId="Web-{0C29542C-7AE3-4350-A2C8-03C9B47075E1}" dt="2021-06-25T00:18:02.931" v="20"/>
          <ac:picMkLst>
            <pc:docMk/>
            <pc:sldMk cId="109857222" sldId="256"/>
            <ac:picMk id="4" creationId="{4D153852-3469-4291-88B4-633A0D4CA224}"/>
          </ac:picMkLst>
        </pc:picChg>
      </pc:sldChg>
      <pc:sldChg chg="new del">
        <pc:chgData name="Bruffey, Benjamin N" userId="S::bbruffey@regis.edu::e3c8d726-4697-4ea7-8900-7f8893f2f02d" providerId="AD" clId="Web-{0C29542C-7AE3-4350-A2C8-03C9B47075E1}" dt="2021-06-25T00:18:12.415" v="21"/>
        <pc:sldMkLst>
          <pc:docMk/>
          <pc:sldMk cId="2077750224" sldId="257"/>
        </pc:sldMkLst>
      </pc:sldChg>
      <pc:sldChg chg="modSp new">
        <pc:chgData name="Bruffey, Benjamin N" userId="S::bbruffey@regis.edu::e3c8d726-4697-4ea7-8900-7f8893f2f02d" providerId="AD" clId="Web-{0C29542C-7AE3-4350-A2C8-03C9B47075E1}" dt="2021-06-25T00:23:20.950" v="176" actId="20577"/>
        <pc:sldMkLst>
          <pc:docMk/>
          <pc:sldMk cId="2323665689" sldId="257"/>
        </pc:sldMkLst>
        <pc:spChg chg="mod">
          <ac:chgData name="Bruffey, Benjamin N" userId="S::bbruffey@regis.edu::e3c8d726-4697-4ea7-8900-7f8893f2f02d" providerId="AD" clId="Web-{0C29542C-7AE3-4350-A2C8-03C9B47075E1}" dt="2021-06-25T00:23:20.950" v="176" actId="20577"/>
          <ac:spMkLst>
            <pc:docMk/>
            <pc:sldMk cId="2323665689" sldId="257"/>
            <ac:spMk id="2" creationId="{A77F1627-BA75-46EE-8419-92C9FFEDCCA9}"/>
          </ac:spMkLst>
        </pc:spChg>
        <pc:spChg chg="mod">
          <ac:chgData name="Bruffey, Benjamin N" userId="S::bbruffey@regis.edu::e3c8d726-4697-4ea7-8900-7f8893f2f02d" providerId="AD" clId="Web-{0C29542C-7AE3-4350-A2C8-03C9B47075E1}" dt="2021-06-25T00:23:18.700" v="175" actId="20577"/>
          <ac:spMkLst>
            <pc:docMk/>
            <pc:sldMk cId="2323665689" sldId="257"/>
            <ac:spMk id="3" creationId="{9AF3A9EE-DBDC-4D70-9696-B38AE2059C5E}"/>
          </ac:spMkLst>
        </pc:spChg>
      </pc:sldChg>
      <pc:sldChg chg="addSp delSp modSp new del mod setBg setClrOvrMap">
        <pc:chgData name="Bruffey, Benjamin N" userId="S::bbruffey@regis.edu::e3c8d726-4697-4ea7-8900-7f8893f2f02d" providerId="AD" clId="Web-{0C29542C-7AE3-4350-A2C8-03C9B47075E1}" dt="2021-06-25T00:18:43.777" v="30"/>
        <pc:sldMkLst>
          <pc:docMk/>
          <pc:sldMk cId="3358828225" sldId="257"/>
        </pc:sldMkLst>
        <pc:spChg chg="mod">
          <ac:chgData name="Bruffey, Benjamin N" userId="S::bbruffey@regis.edu::e3c8d726-4697-4ea7-8900-7f8893f2f02d" providerId="AD" clId="Web-{0C29542C-7AE3-4350-A2C8-03C9B47075E1}" dt="2021-06-25T00:18:42.073" v="29"/>
          <ac:spMkLst>
            <pc:docMk/>
            <pc:sldMk cId="3358828225" sldId="257"/>
            <ac:spMk id="2" creationId="{690BDDF2-55F8-437F-8E55-2DEA8F0781F7}"/>
          </ac:spMkLst>
        </pc:spChg>
        <pc:spChg chg="add del mod">
          <ac:chgData name="Bruffey, Benjamin N" userId="S::bbruffey@regis.edu::e3c8d726-4697-4ea7-8900-7f8893f2f02d" providerId="AD" clId="Web-{0C29542C-7AE3-4350-A2C8-03C9B47075E1}" dt="2021-06-25T00:18:42.073" v="29"/>
          <ac:spMkLst>
            <pc:docMk/>
            <pc:sldMk cId="3358828225" sldId="257"/>
            <ac:spMk id="3" creationId="{60D28010-4E54-4A9B-9681-C0292012C7C1}"/>
          </ac:spMkLst>
        </pc:spChg>
        <pc:spChg chg="add del">
          <ac:chgData name="Bruffey, Benjamin N" userId="S::bbruffey@regis.edu::e3c8d726-4697-4ea7-8900-7f8893f2f02d" providerId="AD" clId="Web-{0C29542C-7AE3-4350-A2C8-03C9B47075E1}" dt="2021-06-25T00:18:38.995" v="26"/>
          <ac:spMkLst>
            <pc:docMk/>
            <pc:sldMk cId="3358828225" sldId="257"/>
            <ac:spMk id="5" creationId="{F858DF7D-C2D0-4B03-A7A0-2F06B789EE35}"/>
          </ac:spMkLst>
        </pc:spChg>
        <pc:spChg chg="add del">
          <ac:chgData name="Bruffey, Benjamin N" userId="S::bbruffey@regis.edu::e3c8d726-4697-4ea7-8900-7f8893f2f02d" providerId="AD" clId="Web-{0C29542C-7AE3-4350-A2C8-03C9B47075E1}" dt="2021-06-25T00:18:38.995" v="26"/>
          <ac:spMkLst>
            <pc:docMk/>
            <pc:sldMk cId="3358828225" sldId="257"/>
            <ac:spMk id="6" creationId="{1B26B711-3121-40B0-8377-A64F3DC00C7A}"/>
          </ac:spMkLst>
        </pc:spChg>
        <pc:spChg chg="add del">
          <ac:chgData name="Bruffey, Benjamin N" userId="S::bbruffey@regis.edu::e3c8d726-4697-4ea7-8900-7f8893f2f02d" providerId="AD" clId="Web-{0C29542C-7AE3-4350-A2C8-03C9B47075E1}" dt="2021-06-25T00:18:38.995" v="26"/>
          <ac:spMkLst>
            <pc:docMk/>
            <pc:sldMk cId="3358828225" sldId="257"/>
            <ac:spMk id="7" creationId="{645C4D3D-ABBA-4B4E-93E5-01E343719849}"/>
          </ac:spMkLst>
        </pc:spChg>
        <pc:spChg chg="add del">
          <ac:chgData name="Bruffey, Benjamin N" userId="S::bbruffey@regis.edu::e3c8d726-4697-4ea7-8900-7f8893f2f02d" providerId="AD" clId="Web-{0C29542C-7AE3-4350-A2C8-03C9B47075E1}" dt="2021-06-25T00:18:36.495" v="24"/>
          <ac:spMkLst>
            <pc:docMk/>
            <pc:sldMk cId="3358828225" sldId="257"/>
            <ac:spMk id="8" creationId="{F92989FB-1024-49B7-BDF1-B3CE27D48623}"/>
          </ac:spMkLst>
        </pc:spChg>
        <pc:spChg chg="add del">
          <ac:chgData name="Bruffey, Benjamin N" userId="S::bbruffey@regis.edu::e3c8d726-4697-4ea7-8900-7f8893f2f02d" providerId="AD" clId="Web-{0C29542C-7AE3-4350-A2C8-03C9B47075E1}" dt="2021-06-25T00:18:38.995" v="26"/>
          <ac:spMkLst>
            <pc:docMk/>
            <pc:sldMk cId="3358828225" sldId="257"/>
            <ac:spMk id="9" creationId="{98DDD5E5-0097-4C6C-B266-5732EDA96CC4}"/>
          </ac:spMkLst>
        </pc:spChg>
        <pc:spChg chg="add del">
          <ac:chgData name="Bruffey, Benjamin N" userId="S::bbruffey@regis.edu::e3c8d726-4697-4ea7-8900-7f8893f2f02d" providerId="AD" clId="Web-{0C29542C-7AE3-4350-A2C8-03C9B47075E1}" dt="2021-06-25T00:18:36.495" v="24"/>
          <ac:spMkLst>
            <pc:docMk/>
            <pc:sldMk cId="3358828225" sldId="257"/>
            <ac:spMk id="10" creationId="{DFEE959E-BF10-4204-9556-D1707088D445}"/>
          </ac:spMkLst>
        </pc:spChg>
        <pc:spChg chg="add del">
          <ac:chgData name="Bruffey, Benjamin N" userId="S::bbruffey@regis.edu::e3c8d726-4697-4ea7-8900-7f8893f2f02d" providerId="AD" clId="Web-{0C29542C-7AE3-4350-A2C8-03C9B47075E1}" dt="2021-06-25T00:18:38.995" v="26"/>
          <ac:spMkLst>
            <pc:docMk/>
            <pc:sldMk cId="3358828225" sldId="257"/>
            <ac:spMk id="11" creationId="{8952EF87-C74F-4D3F-9CAD-EEA1733C9BD0}"/>
          </ac:spMkLst>
        </pc:spChg>
        <pc:spChg chg="add del">
          <ac:chgData name="Bruffey, Benjamin N" userId="S::bbruffey@regis.edu::e3c8d726-4697-4ea7-8900-7f8893f2f02d" providerId="AD" clId="Web-{0C29542C-7AE3-4350-A2C8-03C9B47075E1}" dt="2021-06-25T00:18:36.495" v="24"/>
          <ac:spMkLst>
            <pc:docMk/>
            <pc:sldMk cId="3358828225" sldId="257"/>
            <ac:spMk id="12" creationId="{DDD17B6A-CB37-4005-9681-A20AFCDC7822}"/>
          </ac:spMkLst>
        </pc:spChg>
        <pc:spChg chg="add del">
          <ac:chgData name="Bruffey, Benjamin N" userId="S::bbruffey@regis.edu::e3c8d726-4697-4ea7-8900-7f8893f2f02d" providerId="AD" clId="Web-{0C29542C-7AE3-4350-A2C8-03C9B47075E1}" dt="2021-06-25T00:18:42.058" v="28"/>
          <ac:spMkLst>
            <pc:docMk/>
            <pc:sldMk cId="3358828225" sldId="257"/>
            <ac:spMk id="13" creationId="{DCF4EB5C-ED25-4675-8255-2F5B12CFFCF0}"/>
          </ac:spMkLst>
        </pc:spChg>
        <pc:spChg chg="add del">
          <ac:chgData name="Bruffey, Benjamin N" userId="S::bbruffey@regis.edu::e3c8d726-4697-4ea7-8900-7f8893f2f02d" providerId="AD" clId="Web-{0C29542C-7AE3-4350-A2C8-03C9B47075E1}" dt="2021-06-25T00:18:36.495" v="24"/>
          <ac:spMkLst>
            <pc:docMk/>
            <pc:sldMk cId="3358828225" sldId="257"/>
            <ac:spMk id="14" creationId="{3B7BBDE9-DAED-40B0-A640-503C918D1CE3}"/>
          </ac:spMkLst>
        </pc:spChg>
        <pc:spChg chg="add del">
          <ac:chgData name="Bruffey, Benjamin N" userId="S::bbruffey@regis.edu::e3c8d726-4697-4ea7-8900-7f8893f2f02d" providerId="AD" clId="Web-{0C29542C-7AE3-4350-A2C8-03C9B47075E1}" dt="2021-06-25T00:18:42.058" v="28"/>
          <ac:spMkLst>
            <pc:docMk/>
            <pc:sldMk cId="3358828225" sldId="257"/>
            <ac:spMk id="15" creationId="{9514EC6E-A557-42A2-BCDC-3ABFFC5E564D}"/>
          </ac:spMkLst>
        </pc:spChg>
        <pc:spChg chg="add del">
          <ac:chgData name="Bruffey, Benjamin N" userId="S::bbruffey@regis.edu::e3c8d726-4697-4ea7-8900-7f8893f2f02d" providerId="AD" clId="Web-{0C29542C-7AE3-4350-A2C8-03C9B47075E1}" dt="2021-06-25T00:18:36.495" v="24"/>
          <ac:spMkLst>
            <pc:docMk/>
            <pc:sldMk cId="3358828225" sldId="257"/>
            <ac:spMk id="16" creationId="{7BC7EA7B-802E-41F4-8926-C4475287AA31}"/>
          </ac:spMkLst>
        </pc:spChg>
        <pc:spChg chg="add del">
          <ac:chgData name="Bruffey, Benjamin N" userId="S::bbruffey@regis.edu::e3c8d726-4697-4ea7-8900-7f8893f2f02d" providerId="AD" clId="Web-{0C29542C-7AE3-4350-A2C8-03C9B47075E1}" dt="2021-06-25T00:18:42.058" v="28"/>
          <ac:spMkLst>
            <pc:docMk/>
            <pc:sldMk cId="3358828225" sldId="257"/>
            <ac:spMk id="17" creationId="{905482C9-EB42-4BFE-95BF-7FD661F07657}"/>
          </ac:spMkLst>
        </pc:spChg>
        <pc:spChg chg="add del">
          <ac:chgData name="Bruffey, Benjamin N" userId="S::bbruffey@regis.edu::e3c8d726-4697-4ea7-8900-7f8893f2f02d" providerId="AD" clId="Web-{0C29542C-7AE3-4350-A2C8-03C9B47075E1}" dt="2021-06-25T00:18:42.058" v="28"/>
          <ac:spMkLst>
            <pc:docMk/>
            <pc:sldMk cId="3358828225" sldId="257"/>
            <ac:spMk id="18" creationId="{BFCF7016-AC99-433F-B943-24C3736E0602}"/>
          </ac:spMkLst>
        </pc:spChg>
        <pc:spChg chg="add del">
          <ac:chgData name="Bruffey, Benjamin N" userId="S::bbruffey@regis.edu::e3c8d726-4697-4ea7-8900-7f8893f2f02d" providerId="AD" clId="Web-{0C29542C-7AE3-4350-A2C8-03C9B47075E1}" dt="2021-06-25T00:18:42.058" v="28"/>
          <ac:spMkLst>
            <pc:docMk/>
            <pc:sldMk cId="3358828225" sldId="257"/>
            <ac:spMk id="19" creationId="{7539E646-A625-4A26-86ED-BD90EDD329F7}"/>
          </ac:spMkLst>
        </pc:spChg>
        <pc:spChg chg="add del">
          <ac:chgData name="Bruffey, Benjamin N" userId="S::bbruffey@regis.edu::e3c8d726-4697-4ea7-8900-7f8893f2f02d" providerId="AD" clId="Web-{0C29542C-7AE3-4350-A2C8-03C9B47075E1}" dt="2021-06-25T00:18:42.058" v="28"/>
          <ac:spMkLst>
            <pc:docMk/>
            <pc:sldMk cId="3358828225" sldId="257"/>
            <ac:spMk id="20" creationId="{A03737D1-A930-4E3E-9160-3CD4AEC72AB7}"/>
          </ac:spMkLst>
        </pc:spChg>
        <pc:spChg chg="add del">
          <ac:chgData name="Bruffey, Benjamin N" userId="S::bbruffey@regis.edu::e3c8d726-4697-4ea7-8900-7f8893f2f02d" providerId="AD" clId="Web-{0C29542C-7AE3-4350-A2C8-03C9B47075E1}" dt="2021-06-25T00:18:42.058" v="28"/>
          <ac:spMkLst>
            <pc:docMk/>
            <pc:sldMk cId="3358828225" sldId="257"/>
            <ac:spMk id="21" creationId="{9DD60C94-0C9C-47B7-BE88-045235ACCC6A}"/>
          </ac:spMkLst>
        </pc:spChg>
        <pc:spChg chg="add del">
          <ac:chgData name="Bruffey, Benjamin N" userId="S::bbruffey@regis.edu::e3c8d726-4697-4ea7-8900-7f8893f2f02d" providerId="AD" clId="Web-{0C29542C-7AE3-4350-A2C8-03C9B47075E1}" dt="2021-06-25T00:18:42.058" v="28"/>
          <ac:spMkLst>
            <pc:docMk/>
            <pc:sldMk cId="3358828225" sldId="257"/>
            <ac:spMk id="22" creationId="{F71CFF33-010E-4E26-A285-83B182982358}"/>
          </ac:spMkLst>
        </pc:spChg>
        <pc:spChg chg="add">
          <ac:chgData name="Bruffey, Benjamin N" userId="S::bbruffey@regis.edu::e3c8d726-4697-4ea7-8900-7f8893f2f02d" providerId="AD" clId="Web-{0C29542C-7AE3-4350-A2C8-03C9B47075E1}" dt="2021-06-25T00:18:42.073" v="29"/>
          <ac:spMkLst>
            <pc:docMk/>
            <pc:sldMk cId="3358828225" sldId="257"/>
            <ac:spMk id="23" creationId="{DCF4EB5C-ED25-4675-8255-2F5B12CFFCF0}"/>
          </ac:spMkLst>
        </pc:spChg>
        <pc:spChg chg="add">
          <ac:chgData name="Bruffey, Benjamin N" userId="S::bbruffey@regis.edu::e3c8d726-4697-4ea7-8900-7f8893f2f02d" providerId="AD" clId="Web-{0C29542C-7AE3-4350-A2C8-03C9B47075E1}" dt="2021-06-25T00:18:42.073" v="29"/>
          <ac:spMkLst>
            <pc:docMk/>
            <pc:sldMk cId="3358828225" sldId="257"/>
            <ac:spMk id="24" creationId="{9514EC6E-A557-42A2-BCDC-3ABFFC5E564D}"/>
          </ac:spMkLst>
        </pc:spChg>
        <pc:spChg chg="add">
          <ac:chgData name="Bruffey, Benjamin N" userId="S::bbruffey@regis.edu::e3c8d726-4697-4ea7-8900-7f8893f2f02d" providerId="AD" clId="Web-{0C29542C-7AE3-4350-A2C8-03C9B47075E1}" dt="2021-06-25T00:18:42.073" v="29"/>
          <ac:spMkLst>
            <pc:docMk/>
            <pc:sldMk cId="3358828225" sldId="257"/>
            <ac:spMk id="25" creationId="{905482C9-EB42-4BFE-95BF-7FD661F07657}"/>
          </ac:spMkLst>
        </pc:spChg>
        <pc:spChg chg="add">
          <ac:chgData name="Bruffey, Benjamin N" userId="S::bbruffey@regis.edu::e3c8d726-4697-4ea7-8900-7f8893f2f02d" providerId="AD" clId="Web-{0C29542C-7AE3-4350-A2C8-03C9B47075E1}" dt="2021-06-25T00:18:42.073" v="29"/>
          <ac:spMkLst>
            <pc:docMk/>
            <pc:sldMk cId="3358828225" sldId="257"/>
            <ac:spMk id="26" creationId="{7539E646-A625-4A26-86ED-BD90EDD329F7}"/>
          </ac:spMkLst>
        </pc:spChg>
        <pc:spChg chg="add">
          <ac:chgData name="Bruffey, Benjamin N" userId="S::bbruffey@regis.edu::e3c8d726-4697-4ea7-8900-7f8893f2f02d" providerId="AD" clId="Web-{0C29542C-7AE3-4350-A2C8-03C9B47075E1}" dt="2021-06-25T00:18:42.073" v="29"/>
          <ac:spMkLst>
            <pc:docMk/>
            <pc:sldMk cId="3358828225" sldId="257"/>
            <ac:spMk id="27" creationId="{9FE6175D-CE1B-4C8E-8FF8-7309F21F31C5}"/>
          </ac:spMkLst>
        </pc:spChg>
        <pc:spChg chg="add">
          <ac:chgData name="Bruffey, Benjamin N" userId="S::bbruffey@regis.edu::e3c8d726-4697-4ea7-8900-7f8893f2f02d" providerId="AD" clId="Web-{0C29542C-7AE3-4350-A2C8-03C9B47075E1}" dt="2021-06-25T00:18:42.073" v="29"/>
          <ac:spMkLst>
            <pc:docMk/>
            <pc:sldMk cId="3358828225" sldId="257"/>
            <ac:spMk id="28" creationId="{0DF8C05A-3103-44B5-AFBC-A8FC5AF00AFD}"/>
          </ac:spMkLst>
        </pc:spChg>
        <pc:spChg chg="add">
          <ac:chgData name="Bruffey, Benjamin N" userId="S::bbruffey@regis.edu::e3c8d726-4697-4ea7-8900-7f8893f2f02d" providerId="AD" clId="Web-{0C29542C-7AE3-4350-A2C8-03C9B47075E1}" dt="2021-06-25T00:18:42.073" v="29"/>
          <ac:spMkLst>
            <pc:docMk/>
            <pc:sldMk cId="3358828225" sldId="257"/>
            <ac:spMk id="29" creationId="{0794EE00-AFAB-44F8-902F-E94445806663}"/>
          </ac:spMkLst>
        </pc:spChg>
        <pc:spChg chg="add">
          <ac:chgData name="Bruffey, Benjamin N" userId="S::bbruffey@regis.edu::e3c8d726-4697-4ea7-8900-7f8893f2f02d" providerId="AD" clId="Web-{0C29542C-7AE3-4350-A2C8-03C9B47075E1}" dt="2021-06-25T00:18:42.073" v="29"/>
          <ac:spMkLst>
            <pc:docMk/>
            <pc:sldMk cId="3358828225" sldId="257"/>
            <ac:spMk id="30" creationId="{95F12ABC-29DF-4D0F-9FE7-873B7F8E32DC}"/>
          </ac:spMkLst>
        </pc:spChg>
      </pc:sldChg>
      <pc:sldChg chg="modSp new ord">
        <pc:chgData name="Bruffey, Benjamin N" userId="S::bbruffey@regis.edu::e3c8d726-4697-4ea7-8900-7f8893f2f02d" providerId="AD" clId="Web-{0C29542C-7AE3-4350-A2C8-03C9B47075E1}" dt="2021-06-25T00:34:19.922" v="497" actId="20577"/>
        <pc:sldMkLst>
          <pc:docMk/>
          <pc:sldMk cId="1029088968" sldId="258"/>
        </pc:sldMkLst>
        <pc:spChg chg="mod">
          <ac:chgData name="Bruffey, Benjamin N" userId="S::bbruffey@regis.edu::e3c8d726-4697-4ea7-8900-7f8893f2f02d" providerId="AD" clId="Web-{0C29542C-7AE3-4350-A2C8-03C9B47075E1}" dt="2021-06-25T00:23:28.122" v="181" actId="20577"/>
          <ac:spMkLst>
            <pc:docMk/>
            <pc:sldMk cId="1029088968" sldId="258"/>
            <ac:spMk id="2" creationId="{B3BF71A5-EC96-4EF7-8C25-7C3D674D43E5}"/>
          </ac:spMkLst>
        </pc:spChg>
        <pc:spChg chg="mod">
          <ac:chgData name="Bruffey, Benjamin N" userId="S::bbruffey@regis.edu::e3c8d726-4697-4ea7-8900-7f8893f2f02d" providerId="AD" clId="Web-{0C29542C-7AE3-4350-A2C8-03C9B47075E1}" dt="2021-06-25T00:34:19.922" v="497" actId="20577"/>
          <ac:spMkLst>
            <pc:docMk/>
            <pc:sldMk cId="1029088968" sldId="258"/>
            <ac:spMk id="3" creationId="{7EAF7522-BBA3-4B81-83C0-33D3DB996D3D}"/>
          </ac:spMkLst>
        </pc:spChg>
      </pc:sldChg>
      <pc:sldChg chg="addSp modSp new">
        <pc:chgData name="Bruffey, Benjamin N" userId="S::bbruffey@regis.edu::e3c8d726-4697-4ea7-8900-7f8893f2f02d" providerId="AD" clId="Web-{0C29542C-7AE3-4350-A2C8-03C9B47075E1}" dt="2021-06-25T00:39:21.126" v="627" actId="1076"/>
        <pc:sldMkLst>
          <pc:docMk/>
          <pc:sldMk cId="553378252" sldId="259"/>
        </pc:sldMkLst>
        <pc:spChg chg="mod">
          <ac:chgData name="Bruffey, Benjamin N" userId="S::bbruffey@regis.edu::e3c8d726-4697-4ea7-8900-7f8893f2f02d" providerId="AD" clId="Web-{0C29542C-7AE3-4350-A2C8-03C9B47075E1}" dt="2021-06-25T00:34:24.828" v="507" actId="20577"/>
          <ac:spMkLst>
            <pc:docMk/>
            <pc:sldMk cId="553378252" sldId="259"/>
            <ac:spMk id="2" creationId="{37A9C644-D4B0-4774-82BF-9AECB28819E0}"/>
          </ac:spMkLst>
        </pc:spChg>
        <pc:spChg chg="mod">
          <ac:chgData name="Bruffey, Benjamin N" userId="S::bbruffey@regis.edu::e3c8d726-4697-4ea7-8900-7f8893f2f02d" providerId="AD" clId="Web-{0C29542C-7AE3-4350-A2C8-03C9B47075E1}" dt="2021-06-25T00:36:43.672" v="620" actId="20577"/>
          <ac:spMkLst>
            <pc:docMk/>
            <pc:sldMk cId="553378252" sldId="259"/>
            <ac:spMk id="3" creationId="{F7323A27-BB96-444B-9F83-D4AB70B38909}"/>
          </ac:spMkLst>
        </pc:spChg>
        <pc:picChg chg="add mod">
          <ac:chgData name="Bruffey, Benjamin N" userId="S::bbruffey@regis.edu::e3c8d726-4697-4ea7-8900-7f8893f2f02d" providerId="AD" clId="Web-{0C29542C-7AE3-4350-A2C8-03C9B47075E1}" dt="2021-06-25T00:39:21.126" v="627" actId="1076"/>
          <ac:picMkLst>
            <pc:docMk/>
            <pc:sldMk cId="553378252" sldId="259"/>
            <ac:picMk id="4" creationId="{8EF890C0-B0C1-4EFC-B6EA-00BC35BD2852}"/>
          </ac:picMkLst>
        </pc:picChg>
      </pc:sldChg>
      <pc:sldChg chg="modSp new">
        <pc:chgData name="Bruffey, Benjamin N" userId="S::bbruffey@regis.edu::e3c8d726-4697-4ea7-8900-7f8893f2f02d" providerId="AD" clId="Web-{0C29542C-7AE3-4350-A2C8-03C9B47075E1}" dt="2021-06-25T00:34:31.312" v="510" actId="20577"/>
        <pc:sldMkLst>
          <pc:docMk/>
          <pc:sldMk cId="2349090727" sldId="260"/>
        </pc:sldMkLst>
        <pc:spChg chg="mod">
          <ac:chgData name="Bruffey, Benjamin N" userId="S::bbruffey@regis.edu::e3c8d726-4697-4ea7-8900-7f8893f2f02d" providerId="AD" clId="Web-{0C29542C-7AE3-4350-A2C8-03C9B47075E1}" dt="2021-06-25T00:34:31.312" v="510" actId="20577"/>
          <ac:spMkLst>
            <pc:docMk/>
            <pc:sldMk cId="2349090727" sldId="260"/>
            <ac:spMk id="2" creationId="{5017DDDC-ADA6-4792-817C-571080A1E2F7}"/>
          </ac:spMkLst>
        </pc:spChg>
      </pc:sldChg>
      <pc:sldChg chg="modSp new">
        <pc:chgData name="Bruffey, Benjamin N" userId="S::bbruffey@regis.edu::e3c8d726-4697-4ea7-8900-7f8893f2f02d" providerId="AD" clId="Web-{0C29542C-7AE3-4350-A2C8-03C9B47075E1}" dt="2021-06-25T00:34:46.906" v="515" actId="20577"/>
        <pc:sldMkLst>
          <pc:docMk/>
          <pc:sldMk cId="2128026983" sldId="261"/>
        </pc:sldMkLst>
        <pc:spChg chg="mod">
          <ac:chgData name="Bruffey, Benjamin N" userId="S::bbruffey@regis.edu::e3c8d726-4697-4ea7-8900-7f8893f2f02d" providerId="AD" clId="Web-{0C29542C-7AE3-4350-A2C8-03C9B47075E1}" dt="2021-06-25T00:34:46.906" v="515" actId="20577"/>
          <ac:spMkLst>
            <pc:docMk/>
            <pc:sldMk cId="2128026983" sldId="261"/>
            <ac:spMk id="2" creationId="{D2193259-4816-4FCF-AA12-EF5820318410}"/>
          </ac:spMkLst>
        </pc:spChg>
      </pc:sldChg>
      <pc:sldMasterChg chg="del delSldLayout">
        <pc:chgData name="Bruffey, Benjamin N" userId="S::bbruffey@regis.edu::e3c8d726-4697-4ea7-8900-7f8893f2f02d" providerId="AD" clId="Web-{0C29542C-7AE3-4350-A2C8-03C9B47075E1}" dt="2021-06-25T00:17:07.056" v="0"/>
        <pc:sldMasterMkLst>
          <pc:docMk/>
          <pc:sldMasterMk cId="2460954070" sldId="2147483660"/>
        </pc:sldMasterMkLst>
        <pc:sldLayoutChg chg="del">
          <pc:chgData name="Bruffey, Benjamin N" userId="S::bbruffey@regis.edu::e3c8d726-4697-4ea7-8900-7f8893f2f02d" providerId="AD" clId="Web-{0C29542C-7AE3-4350-A2C8-03C9B47075E1}" dt="2021-06-25T00:17:07.056" v="0"/>
          <pc:sldLayoutMkLst>
            <pc:docMk/>
            <pc:sldMasterMk cId="2460954070" sldId="2147483660"/>
            <pc:sldLayoutMk cId="2385387890" sldId="2147483661"/>
          </pc:sldLayoutMkLst>
        </pc:sldLayoutChg>
        <pc:sldLayoutChg chg="del">
          <pc:chgData name="Bruffey, Benjamin N" userId="S::bbruffey@regis.edu::e3c8d726-4697-4ea7-8900-7f8893f2f02d" providerId="AD" clId="Web-{0C29542C-7AE3-4350-A2C8-03C9B47075E1}" dt="2021-06-25T00:17:07.056" v="0"/>
          <pc:sldLayoutMkLst>
            <pc:docMk/>
            <pc:sldMasterMk cId="2460954070" sldId="2147483660"/>
            <pc:sldLayoutMk cId="949138452" sldId="2147483662"/>
          </pc:sldLayoutMkLst>
        </pc:sldLayoutChg>
        <pc:sldLayoutChg chg="del">
          <pc:chgData name="Bruffey, Benjamin N" userId="S::bbruffey@regis.edu::e3c8d726-4697-4ea7-8900-7f8893f2f02d" providerId="AD" clId="Web-{0C29542C-7AE3-4350-A2C8-03C9B47075E1}" dt="2021-06-25T00:17:07.056" v="0"/>
          <pc:sldLayoutMkLst>
            <pc:docMk/>
            <pc:sldMasterMk cId="2460954070" sldId="2147483660"/>
            <pc:sldLayoutMk cId="2591524520" sldId="2147483663"/>
          </pc:sldLayoutMkLst>
        </pc:sldLayoutChg>
        <pc:sldLayoutChg chg="del">
          <pc:chgData name="Bruffey, Benjamin N" userId="S::bbruffey@regis.edu::e3c8d726-4697-4ea7-8900-7f8893f2f02d" providerId="AD" clId="Web-{0C29542C-7AE3-4350-A2C8-03C9B47075E1}" dt="2021-06-25T00:17:07.056" v="0"/>
          <pc:sldLayoutMkLst>
            <pc:docMk/>
            <pc:sldMasterMk cId="2460954070" sldId="2147483660"/>
            <pc:sldLayoutMk cId="1203092039" sldId="2147483664"/>
          </pc:sldLayoutMkLst>
        </pc:sldLayoutChg>
        <pc:sldLayoutChg chg="del">
          <pc:chgData name="Bruffey, Benjamin N" userId="S::bbruffey@regis.edu::e3c8d726-4697-4ea7-8900-7f8893f2f02d" providerId="AD" clId="Web-{0C29542C-7AE3-4350-A2C8-03C9B47075E1}" dt="2021-06-25T00:17:07.056" v="0"/>
          <pc:sldLayoutMkLst>
            <pc:docMk/>
            <pc:sldMasterMk cId="2460954070" sldId="2147483660"/>
            <pc:sldLayoutMk cId="3733172339" sldId="2147483665"/>
          </pc:sldLayoutMkLst>
        </pc:sldLayoutChg>
        <pc:sldLayoutChg chg="del">
          <pc:chgData name="Bruffey, Benjamin N" userId="S::bbruffey@regis.edu::e3c8d726-4697-4ea7-8900-7f8893f2f02d" providerId="AD" clId="Web-{0C29542C-7AE3-4350-A2C8-03C9B47075E1}" dt="2021-06-25T00:17:07.056" v="0"/>
          <pc:sldLayoutMkLst>
            <pc:docMk/>
            <pc:sldMasterMk cId="2460954070" sldId="2147483660"/>
            <pc:sldLayoutMk cId="3210312558" sldId="2147483666"/>
          </pc:sldLayoutMkLst>
        </pc:sldLayoutChg>
        <pc:sldLayoutChg chg="del">
          <pc:chgData name="Bruffey, Benjamin N" userId="S::bbruffey@regis.edu::e3c8d726-4697-4ea7-8900-7f8893f2f02d" providerId="AD" clId="Web-{0C29542C-7AE3-4350-A2C8-03C9B47075E1}" dt="2021-06-25T00:17:07.056" v="0"/>
          <pc:sldLayoutMkLst>
            <pc:docMk/>
            <pc:sldMasterMk cId="2460954070" sldId="2147483660"/>
            <pc:sldLayoutMk cId="3146388984" sldId="2147483667"/>
          </pc:sldLayoutMkLst>
        </pc:sldLayoutChg>
        <pc:sldLayoutChg chg="del">
          <pc:chgData name="Bruffey, Benjamin N" userId="S::bbruffey@regis.edu::e3c8d726-4697-4ea7-8900-7f8893f2f02d" providerId="AD" clId="Web-{0C29542C-7AE3-4350-A2C8-03C9B47075E1}" dt="2021-06-25T00:17:07.056" v="0"/>
          <pc:sldLayoutMkLst>
            <pc:docMk/>
            <pc:sldMasterMk cId="2460954070" sldId="2147483660"/>
            <pc:sldLayoutMk cId="3171841454" sldId="2147483668"/>
          </pc:sldLayoutMkLst>
        </pc:sldLayoutChg>
        <pc:sldLayoutChg chg="del">
          <pc:chgData name="Bruffey, Benjamin N" userId="S::bbruffey@regis.edu::e3c8d726-4697-4ea7-8900-7f8893f2f02d" providerId="AD" clId="Web-{0C29542C-7AE3-4350-A2C8-03C9B47075E1}" dt="2021-06-25T00:17:07.056" v="0"/>
          <pc:sldLayoutMkLst>
            <pc:docMk/>
            <pc:sldMasterMk cId="2460954070" sldId="2147483660"/>
            <pc:sldLayoutMk cId="1718958274" sldId="2147483669"/>
          </pc:sldLayoutMkLst>
        </pc:sldLayoutChg>
        <pc:sldLayoutChg chg="del">
          <pc:chgData name="Bruffey, Benjamin N" userId="S::bbruffey@regis.edu::e3c8d726-4697-4ea7-8900-7f8893f2f02d" providerId="AD" clId="Web-{0C29542C-7AE3-4350-A2C8-03C9B47075E1}" dt="2021-06-25T00:17:07.056" v="0"/>
          <pc:sldLayoutMkLst>
            <pc:docMk/>
            <pc:sldMasterMk cId="2460954070" sldId="2147483660"/>
            <pc:sldLayoutMk cId="2202905451" sldId="2147483670"/>
          </pc:sldLayoutMkLst>
        </pc:sldLayoutChg>
        <pc:sldLayoutChg chg="del">
          <pc:chgData name="Bruffey, Benjamin N" userId="S::bbruffey@regis.edu::e3c8d726-4697-4ea7-8900-7f8893f2f02d" providerId="AD" clId="Web-{0C29542C-7AE3-4350-A2C8-03C9B47075E1}" dt="2021-06-25T00:17:07.056" v="0"/>
          <pc:sldLayoutMkLst>
            <pc:docMk/>
            <pc:sldMasterMk cId="2460954070" sldId="2147483660"/>
            <pc:sldLayoutMk cId="3479445657" sldId="2147483671"/>
          </pc:sldLayoutMkLst>
        </pc:sldLayoutChg>
      </pc:sldMasterChg>
      <pc:sldMasterChg chg="add addSldLayout">
        <pc:chgData name="Bruffey, Benjamin N" userId="S::bbruffey@regis.edu::e3c8d726-4697-4ea7-8900-7f8893f2f02d" providerId="AD" clId="Web-{0C29542C-7AE3-4350-A2C8-03C9B47075E1}" dt="2021-06-25T00:17:07.056" v="0"/>
        <pc:sldMasterMkLst>
          <pc:docMk/>
          <pc:sldMasterMk cId="662824092" sldId="2147483698"/>
        </pc:sldMasterMkLst>
        <pc:sldLayoutChg chg="add">
          <pc:chgData name="Bruffey, Benjamin N" userId="S::bbruffey@regis.edu::e3c8d726-4697-4ea7-8900-7f8893f2f02d" providerId="AD" clId="Web-{0C29542C-7AE3-4350-A2C8-03C9B47075E1}" dt="2021-06-25T00:17:07.056" v="0"/>
          <pc:sldLayoutMkLst>
            <pc:docMk/>
            <pc:sldMasterMk cId="662824092" sldId="2147483698"/>
            <pc:sldLayoutMk cId="916678566" sldId="2147483687"/>
          </pc:sldLayoutMkLst>
        </pc:sldLayoutChg>
        <pc:sldLayoutChg chg="add">
          <pc:chgData name="Bruffey, Benjamin N" userId="S::bbruffey@regis.edu::e3c8d726-4697-4ea7-8900-7f8893f2f02d" providerId="AD" clId="Web-{0C29542C-7AE3-4350-A2C8-03C9B47075E1}" dt="2021-06-25T00:17:07.056" v="0"/>
          <pc:sldLayoutMkLst>
            <pc:docMk/>
            <pc:sldMasterMk cId="662824092" sldId="2147483698"/>
            <pc:sldLayoutMk cId="2134848756" sldId="2147483688"/>
          </pc:sldLayoutMkLst>
        </pc:sldLayoutChg>
        <pc:sldLayoutChg chg="add">
          <pc:chgData name="Bruffey, Benjamin N" userId="S::bbruffey@regis.edu::e3c8d726-4697-4ea7-8900-7f8893f2f02d" providerId="AD" clId="Web-{0C29542C-7AE3-4350-A2C8-03C9B47075E1}" dt="2021-06-25T00:17:07.056" v="0"/>
          <pc:sldLayoutMkLst>
            <pc:docMk/>
            <pc:sldMasterMk cId="662824092" sldId="2147483698"/>
            <pc:sldLayoutMk cId="3199340465" sldId="2147483689"/>
          </pc:sldLayoutMkLst>
        </pc:sldLayoutChg>
        <pc:sldLayoutChg chg="add">
          <pc:chgData name="Bruffey, Benjamin N" userId="S::bbruffey@regis.edu::e3c8d726-4697-4ea7-8900-7f8893f2f02d" providerId="AD" clId="Web-{0C29542C-7AE3-4350-A2C8-03C9B47075E1}" dt="2021-06-25T00:17:07.056" v="0"/>
          <pc:sldLayoutMkLst>
            <pc:docMk/>
            <pc:sldMasterMk cId="662824092" sldId="2147483698"/>
            <pc:sldLayoutMk cId="1519045022" sldId="2147483690"/>
          </pc:sldLayoutMkLst>
        </pc:sldLayoutChg>
        <pc:sldLayoutChg chg="add">
          <pc:chgData name="Bruffey, Benjamin N" userId="S::bbruffey@regis.edu::e3c8d726-4697-4ea7-8900-7f8893f2f02d" providerId="AD" clId="Web-{0C29542C-7AE3-4350-A2C8-03C9B47075E1}" dt="2021-06-25T00:17:07.056" v="0"/>
          <pc:sldLayoutMkLst>
            <pc:docMk/>
            <pc:sldMasterMk cId="662824092" sldId="2147483698"/>
            <pc:sldLayoutMk cId="904416218" sldId="2147483691"/>
          </pc:sldLayoutMkLst>
        </pc:sldLayoutChg>
        <pc:sldLayoutChg chg="add">
          <pc:chgData name="Bruffey, Benjamin N" userId="S::bbruffey@regis.edu::e3c8d726-4697-4ea7-8900-7f8893f2f02d" providerId="AD" clId="Web-{0C29542C-7AE3-4350-A2C8-03C9B47075E1}" dt="2021-06-25T00:17:07.056" v="0"/>
          <pc:sldLayoutMkLst>
            <pc:docMk/>
            <pc:sldMasterMk cId="662824092" sldId="2147483698"/>
            <pc:sldLayoutMk cId="106910154" sldId="2147483692"/>
          </pc:sldLayoutMkLst>
        </pc:sldLayoutChg>
        <pc:sldLayoutChg chg="add">
          <pc:chgData name="Bruffey, Benjamin N" userId="S::bbruffey@regis.edu::e3c8d726-4697-4ea7-8900-7f8893f2f02d" providerId="AD" clId="Web-{0C29542C-7AE3-4350-A2C8-03C9B47075E1}" dt="2021-06-25T00:17:07.056" v="0"/>
          <pc:sldLayoutMkLst>
            <pc:docMk/>
            <pc:sldMasterMk cId="662824092" sldId="2147483698"/>
            <pc:sldLayoutMk cId="535210779" sldId="2147483693"/>
          </pc:sldLayoutMkLst>
        </pc:sldLayoutChg>
        <pc:sldLayoutChg chg="add">
          <pc:chgData name="Bruffey, Benjamin N" userId="S::bbruffey@regis.edu::e3c8d726-4697-4ea7-8900-7f8893f2f02d" providerId="AD" clId="Web-{0C29542C-7AE3-4350-A2C8-03C9B47075E1}" dt="2021-06-25T00:17:07.056" v="0"/>
          <pc:sldLayoutMkLst>
            <pc:docMk/>
            <pc:sldMasterMk cId="662824092" sldId="2147483698"/>
            <pc:sldLayoutMk cId="364433929" sldId="2147483694"/>
          </pc:sldLayoutMkLst>
        </pc:sldLayoutChg>
        <pc:sldLayoutChg chg="add">
          <pc:chgData name="Bruffey, Benjamin N" userId="S::bbruffey@regis.edu::e3c8d726-4697-4ea7-8900-7f8893f2f02d" providerId="AD" clId="Web-{0C29542C-7AE3-4350-A2C8-03C9B47075E1}" dt="2021-06-25T00:17:07.056" v="0"/>
          <pc:sldLayoutMkLst>
            <pc:docMk/>
            <pc:sldMasterMk cId="662824092" sldId="2147483698"/>
            <pc:sldLayoutMk cId="671854511" sldId="2147483695"/>
          </pc:sldLayoutMkLst>
        </pc:sldLayoutChg>
        <pc:sldLayoutChg chg="add">
          <pc:chgData name="Bruffey, Benjamin N" userId="S::bbruffey@regis.edu::e3c8d726-4697-4ea7-8900-7f8893f2f02d" providerId="AD" clId="Web-{0C29542C-7AE3-4350-A2C8-03C9B47075E1}" dt="2021-06-25T00:17:07.056" v="0"/>
          <pc:sldLayoutMkLst>
            <pc:docMk/>
            <pc:sldMasterMk cId="662824092" sldId="2147483698"/>
            <pc:sldLayoutMk cId="3218513811" sldId="2147483696"/>
          </pc:sldLayoutMkLst>
        </pc:sldLayoutChg>
        <pc:sldLayoutChg chg="add">
          <pc:chgData name="Bruffey, Benjamin N" userId="S::bbruffey@regis.edu::e3c8d726-4697-4ea7-8900-7f8893f2f02d" providerId="AD" clId="Web-{0C29542C-7AE3-4350-A2C8-03C9B47075E1}" dt="2021-06-25T00:17:07.056" v="0"/>
          <pc:sldLayoutMkLst>
            <pc:docMk/>
            <pc:sldMasterMk cId="662824092" sldId="2147483698"/>
            <pc:sldLayoutMk cId="2514344913" sldId="2147483697"/>
          </pc:sldLayoutMkLst>
        </pc:sldLayoutChg>
      </pc:sldMasterChg>
    </pc:docChg>
  </pc:docChgLst>
  <pc:docChgLst>
    <pc:chgData name="Bruffey, Benjamin N" userId="S::bbruffey@regis.edu::e3c8d726-4697-4ea7-8900-7f8893f2f02d" providerId="AD" clId="Web-{A96F989E-A5B0-4DD9-A9B5-351CBC9B1A82}"/>
    <pc:docChg chg="addSld modSld">
      <pc:chgData name="Bruffey, Benjamin N" userId="S::bbruffey@regis.edu::e3c8d726-4697-4ea7-8900-7f8893f2f02d" providerId="AD" clId="Web-{A96F989E-A5B0-4DD9-A9B5-351CBC9B1A82}" dt="2021-06-25T02:36:07.819" v="620" actId="20577"/>
      <pc:docMkLst>
        <pc:docMk/>
      </pc:docMkLst>
      <pc:sldChg chg="modSp">
        <pc:chgData name="Bruffey, Benjamin N" userId="S::bbruffey@regis.edu::e3c8d726-4697-4ea7-8900-7f8893f2f02d" providerId="AD" clId="Web-{A96F989E-A5B0-4DD9-A9B5-351CBC9B1A82}" dt="2021-06-25T02:36:07.819" v="620" actId="20577"/>
        <pc:sldMkLst>
          <pc:docMk/>
          <pc:sldMk cId="2323665689" sldId="257"/>
        </pc:sldMkLst>
        <pc:spChg chg="mod">
          <ac:chgData name="Bruffey, Benjamin N" userId="S::bbruffey@regis.edu::e3c8d726-4697-4ea7-8900-7f8893f2f02d" providerId="AD" clId="Web-{A96F989E-A5B0-4DD9-A9B5-351CBC9B1A82}" dt="2021-06-25T02:36:07.819" v="620" actId="20577"/>
          <ac:spMkLst>
            <pc:docMk/>
            <pc:sldMk cId="2323665689" sldId="257"/>
            <ac:spMk id="3" creationId="{9AF3A9EE-DBDC-4D70-9696-B38AE2059C5E}"/>
          </ac:spMkLst>
        </pc:spChg>
      </pc:sldChg>
      <pc:sldChg chg="modSp">
        <pc:chgData name="Bruffey, Benjamin N" userId="S::bbruffey@regis.edu::e3c8d726-4697-4ea7-8900-7f8893f2f02d" providerId="AD" clId="Web-{A96F989E-A5B0-4DD9-A9B5-351CBC9B1A82}" dt="2021-06-25T01:29:48.127" v="554" actId="20577"/>
        <pc:sldMkLst>
          <pc:docMk/>
          <pc:sldMk cId="1029088968" sldId="258"/>
        </pc:sldMkLst>
        <pc:spChg chg="mod">
          <ac:chgData name="Bruffey, Benjamin N" userId="S::bbruffey@regis.edu::e3c8d726-4697-4ea7-8900-7f8893f2f02d" providerId="AD" clId="Web-{A96F989E-A5B0-4DD9-A9B5-351CBC9B1A82}" dt="2021-06-25T01:29:48.127" v="554" actId="20577"/>
          <ac:spMkLst>
            <pc:docMk/>
            <pc:sldMk cId="1029088968" sldId="258"/>
            <ac:spMk id="3" creationId="{7EAF7522-BBA3-4B81-83C0-33D3DB996D3D}"/>
          </ac:spMkLst>
        </pc:spChg>
      </pc:sldChg>
      <pc:sldChg chg="addSp modSp">
        <pc:chgData name="Bruffey, Benjamin N" userId="S::bbruffey@regis.edu::e3c8d726-4697-4ea7-8900-7f8893f2f02d" providerId="AD" clId="Web-{A96F989E-A5B0-4DD9-A9B5-351CBC9B1A82}" dt="2021-06-25T02:35:51.804" v="613" actId="20577"/>
        <pc:sldMkLst>
          <pc:docMk/>
          <pc:sldMk cId="553378252" sldId="259"/>
        </pc:sldMkLst>
        <pc:spChg chg="mod">
          <ac:chgData name="Bruffey, Benjamin N" userId="S::bbruffey@regis.edu::e3c8d726-4697-4ea7-8900-7f8893f2f02d" providerId="AD" clId="Web-{A96F989E-A5B0-4DD9-A9B5-351CBC9B1A82}" dt="2021-06-25T02:35:51.804" v="613" actId="20577"/>
          <ac:spMkLst>
            <pc:docMk/>
            <pc:sldMk cId="553378252" sldId="259"/>
            <ac:spMk id="3" creationId="{F7323A27-BB96-444B-9F83-D4AB70B38909}"/>
          </ac:spMkLst>
        </pc:spChg>
        <pc:picChg chg="mod">
          <ac:chgData name="Bruffey, Benjamin N" userId="S::bbruffey@regis.edu::e3c8d726-4697-4ea7-8900-7f8893f2f02d" providerId="AD" clId="Web-{A96F989E-A5B0-4DD9-A9B5-351CBC9B1A82}" dt="2021-06-25T00:49:48.820" v="10" actId="1076"/>
          <ac:picMkLst>
            <pc:docMk/>
            <pc:sldMk cId="553378252" sldId="259"/>
            <ac:picMk id="4" creationId="{8EF890C0-B0C1-4EFC-B6EA-00BC35BD2852}"/>
          </ac:picMkLst>
        </pc:picChg>
        <pc:picChg chg="add mod">
          <ac:chgData name="Bruffey, Benjamin N" userId="S::bbruffey@regis.edu::e3c8d726-4697-4ea7-8900-7f8893f2f02d" providerId="AD" clId="Web-{A96F989E-A5B0-4DD9-A9B5-351CBC9B1A82}" dt="2021-06-25T00:49:09.976" v="3" actId="1076"/>
          <ac:picMkLst>
            <pc:docMk/>
            <pc:sldMk cId="553378252" sldId="259"/>
            <ac:picMk id="5" creationId="{AEC2F2F3-8DD6-4714-AC12-9A95D002CD07}"/>
          </ac:picMkLst>
        </pc:picChg>
        <pc:picChg chg="add mod">
          <ac:chgData name="Bruffey, Benjamin N" userId="S::bbruffey@regis.edu::e3c8d726-4697-4ea7-8900-7f8893f2f02d" providerId="AD" clId="Web-{A96F989E-A5B0-4DD9-A9B5-351CBC9B1A82}" dt="2021-06-25T00:49:41.257" v="8" actId="1076"/>
          <ac:picMkLst>
            <pc:docMk/>
            <pc:sldMk cId="553378252" sldId="259"/>
            <ac:picMk id="6" creationId="{8D6F7500-204B-4D35-B21C-8F578F48C231}"/>
          </ac:picMkLst>
        </pc:picChg>
      </pc:sldChg>
      <pc:sldChg chg="addSp modSp">
        <pc:chgData name="Bruffey, Benjamin N" userId="S::bbruffey@regis.edu::e3c8d726-4697-4ea7-8900-7f8893f2f02d" providerId="AD" clId="Web-{A96F989E-A5B0-4DD9-A9B5-351CBC9B1A82}" dt="2021-06-25T02:35:55.460" v="615" actId="20577"/>
        <pc:sldMkLst>
          <pc:docMk/>
          <pc:sldMk cId="2349090727" sldId="260"/>
        </pc:sldMkLst>
        <pc:spChg chg="mod">
          <ac:chgData name="Bruffey, Benjamin N" userId="S::bbruffey@regis.edu::e3c8d726-4697-4ea7-8900-7f8893f2f02d" providerId="AD" clId="Web-{A96F989E-A5B0-4DD9-A9B5-351CBC9B1A82}" dt="2021-06-25T02:35:55.460" v="615" actId="20577"/>
          <ac:spMkLst>
            <pc:docMk/>
            <pc:sldMk cId="2349090727" sldId="260"/>
            <ac:spMk id="3" creationId="{A8EB745D-F930-4D75-BCE9-066430482530}"/>
          </ac:spMkLst>
        </pc:spChg>
        <pc:picChg chg="add mod">
          <ac:chgData name="Bruffey, Benjamin N" userId="S::bbruffey@regis.edu::e3c8d726-4697-4ea7-8900-7f8893f2f02d" providerId="AD" clId="Web-{A96F989E-A5B0-4DD9-A9B5-351CBC9B1A82}" dt="2021-06-25T01:29:17.485" v="545" actId="1076"/>
          <ac:picMkLst>
            <pc:docMk/>
            <pc:sldMk cId="2349090727" sldId="260"/>
            <ac:picMk id="4" creationId="{E664B1DE-E5DC-4EB3-9A68-6186ADF4A4AD}"/>
          </ac:picMkLst>
        </pc:picChg>
        <pc:picChg chg="add mod">
          <ac:chgData name="Bruffey, Benjamin N" userId="S::bbruffey@regis.edu::e3c8d726-4697-4ea7-8900-7f8893f2f02d" providerId="AD" clId="Web-{A96F989E-A5B0-4DD9-A9B5-351CBC9B1A82}" dt="2021-06-25T01:29:18.438" v="546" actId="1076"/>
          <ac:picMkLst>
            <pc:docMk/>
            <pc:sldMk cId="2349090727" sldId="260"/>
            <ac:picMk id="5" creationId="{C09ADB59-E6C3-4B7B-BD37-1C0E86063CA8}"/>
          </ac:picMkLst>
        </pc:picChg>
      </pc:sldChg>
      <pc:sldChg chg="addSp modSp">
        <pc:chgData name="Bruffey, Benjamin N" userId="S::bbruffey@regis.edu::e3c8d726-4697-4ea7-8900-7f8893f2f02d" providerId="AD" clId="Web-{A96F989E-A5B0-4DD9-A9B5-351CBC9B1A82}" dt="2021-06-25T02:35:59.335" v="616" actId="20577"/>
        <pc:sldMkLst>
          <pc:docMk/>
          <pc:sldMk cId="2128026983" sldId="261"/>
        </pc:sldMkLst>
        <pc:spChg chg="mod">
          <ac:chgData name="Bruffey, Benjamin N" userId="S::bbruffey@regis.edu::e3c8d726-4697-4ea7-8900-7f8893f2f02d" providerId="AD" clId="Web-{A96F989E-A5B0-4DD9-A9B5-351CBC9B1A82}" dt="2021-06-25T02:35:59.335" v="616" actId="20577"/>
          <ac:spMkLst>
            <pc:docMk/>
            <pc:sldMk cId="2128026983" sldId="261"/>
            <ac:spMk id="3" creationId="{BE96F080-ED63-4DB6-8250-6E7D3A218EA6}"/>
          </ac:spMkLst>
        </pc:spChg>
        <pc:picChg chg="add mod">
          <ac:chgData name="Bruffey, Benjamin N" userId="S::bbruffey@regis.edu::e3c8d726-4697-4ea7-8900-7f8893f2f02d" providerId="AD" clId="Web-{A96F989E-A5B0-4DD9-A9B5-351CBC9B1A82}" dt="2021-06-25T01:19:28.031" v="247" actId="14100"/>
          <ac:picMkLst>
            <pc:docMk/>
            <pc:sldMk cId="2128026983" sldId="261"/>
            <ac:picMk id="4" creationId="{88DC3064-1771-4F78-9467-572DEDB9627F}"/>
          </ac:picMkLst>
        </pc:picChg>
        <pc:picChg chg="add mod">
          <ac:chgData name="Bruffey, Benjamin N" userId="S::bbruffey@regis.edu::e3c8d726-4697-4ea7-8900-7f8893f2f02d" providerId="AD" clId="Web-{A96F989E-A5B0-4DD9-A9B5-351CBC9B1A82}" dt="2021-06-25T01:19:52.454" v="251" actId="1076"/>
          <ac:picMkLst>
            <pc:docMk/>
            <pc:sldMk cId="2128026983" sldId="261"/>
            <ac:picMk id="5" creationId="{31C2A456-E351-4CF4-83BC-180F496E805B}"/>
          </ac:picMkLst>
        </pc:picChg>
      </pc:sldChg>
      <pc:sldChg chg="addSp modSp new">
        <pc:chgData name="Bruffey, Benjamin N" userId="S::bbruffey@regis.edu::e3c8d726-4697-4ea7-8900-7f8893f2f02d" providerId="AD" clId="Web-{A96F989E-A5B0-4DD9-A9B5-351CBC9B1A82}" dt="2021-06-25T01:28:54.484" v="540" actId="1076"/>
        <pc:sldMkLst>
          <pc:docMk/>
          <pc:sldMk cId="913166763" sldId="262"/>
        </pc:sldMkLst>
        <pc:spChg chg="mod">
          <ac:chgData name="Bruffey, Benjamin N" userId="S::bbruffey@regis.edu::e3c8d726-4697-4ea7-8900-7f8893f2f02d" providerId="AD" clId="Web-{A96F989E-A5B0-4DD9-A9B5-351CBC9B1A82}" dt="2021-06-25T01:16:29.464" v="84" actId="20577"/>
          <ac:spMkLst>
            <pc:docMk/>
            <pc:sldMk cId="913166763" sldId="262"/>
            <ac:spMk id="2" creationId="{5A6379DF-9120-49B4-BB09-5F38064BD712}"/>
          </ac:spMkLst>
        </pc:spChg>
        <pc:spChg chg="mod">
          <ac:chgData name="Bruffey, Benjamin N" userId="S::bbruffey@regis.edu::e3c8d726-4697-4ea7-8900-7f8893f2f02d" providerId="AD" clId="Web-{A96F989E-A5B0-4DD9-A9B5-351CBC9B1A82}" dt="2021-06-25T01:28:51.641" v="538" actId="20577"/>
          <ac:spMkLst>
            <pc:docMk/>
            <pc:sldMk cId="913166763" sldId="262"/>
            <ac:spMk id="3" creationId="{2526D0B8-24B3-490A-A64A-F8FE06035BF1}"/>
          </ac:spMkLst>
        </pc:spChg>
        <pc:picChg chg="add mod">
          <ac:chgData name="Bruffey, Benjamin N" userId="S::bbruffey@regis.edu::e3c8d726-4697-4ea7-8900-7f8893f2f02d" providerId="AD" clId="Web-{A96F989E-A5B0-4DD9-A9B5-351CBC9B1A82}" dt="2021-06-25T01:28:54.484" v="540" actId="1076"/>
          <ac:picMkLst>
            <pc:docMk/>
            <pc:sldMk cId="913166763" sldId="262"/>
            <ac:picMk id="4" creationId="{4F89AF7D-9032-4367-8787-861C8007C77A}"/>
          </ac:picMkLst>
        </pc:picChg>
      </pc:sldChg>
      <pc:sldChg chg="modSp new">
        <pc:chgData name="Bruffey, Benjamin N" userId="S::bbruffey@regis.edu::e3c8d726-4697-4ea7-8900-7f8893f2f02d" providerId="AD" clId="Web-{A96F989E-A5B0-4DD9-A9B5-351CBC9B1A82}" dt="2021-06-25T02:35:42.991" v="611" actId="20577"/>
        <pc:sldMkLst>
          <pc:docMk/>
          <pc:sldMk cId="1444225820" sldId="263"/>
        </pc:sldMkLst>
        <pc:spChg chg="mod">
          <ac:chgData name="Bruffey, Benjamin N" userId="S::bbruffey@regis.edu::e3c8d726-4697-4ea7-8900-7f8893f2f02d" providerId="AD" clId="Web-{A96F989E-A5B0-4DD9-A9B5-351CBC9B1A82}" dt="2021-06-25T02:35:42.991" v="611" actId="20577"/>
          <ac:spMkLst>
            <pc:docMk/>
            <pc:sldMk cId="1444225820" sldId="263"/>
            <ac:spMk id="2" creationId="{5A1E7EB4-61E9-495A-88E2-23C4B71263C8}"/>
          </ac:spMkLst>
        </pc:spChg>
        <pc:spChg chg="mod">
          <ac:chgData name="Bruffey, Benjamin N" userId="S::bbruffey@regis.edu::e3c8d726-4697-4ea7-8900-7f8893f2f02d" providerId="AD" clId="Web-{A96F989E-A5B0-4DD9-A9B5-351CBC9B1A82}" dt="2021-06-25T01:29:05.719" v="542" actId="20577"/>
          <ac:spMkLst>
            <pc:docMk/>
            <pc:sldMk cId="1444225820" sldId="263"/>
            <ac:spMk id="3" creationId="{18F2FAC0-8489-4D88-82D3-D01F82B861E5}"/>
          </ac:spMkLst>
        </pc:spChg>
      </pc:sldChg>
      <pc:sldChg chg="modSp new">
        <pc:chgData name="Bruffey, Benjamin N" userId="S::bbruffey@regis.edu::e3c8d726-4697-4ea7-8900-7f8893f2f02d" providerId="AD" clId="Web-{A96F989E-A5B0-4DD9-A9B5-351CBC9B1A82}" dt="2021-06-25T02:36:02.804" v="618" actId="20577"/>
        <pc:sldMkLst>
          <pc:docMk/>
          <pc:sldMk cId="2894260684" sldId="264"/>
        </pc:sldMkLst>
        <pc:spChg chg="mod">
          <ac:chgData name="Bruffey, Benjamin N" userId="S::bbruffey@regis.edu::e3c8d726-4697-4ea7-8900-7f8893f2f02d" providerId="AD" clId="Web-{A96F989E-A5B0-4DD9-A9B5-351CBC9B1A82}" dt="2021-06-25T01:30:10.268" v="562" actId="20577"/>
          <ac:spMkLst>
            <pc:docMk/>
            <pc:sldMk cId="2894260684" sldId="264"/>
            <ac:spMk id="2" creationId="{43B408C7-CBC2-49EC-BF20-5C67DBE4060A}"/>
          </ac:spMkLst>
        </pc:spChg>
        <pc:spChg chg="mod">
          <ac:chgData name="Bruffey, Benjamin N" userId="S::bbruffey@regis.edu::e3c8d726-4697-4ea7-8900-7f8893f2f02d" providerId="AD" clId="Web-{A96F989E-A5B0-4DD9-A9B5-351CBC9B1A82}" dt="2021-06-25T02:36:02.804" v="618" actId="20577"/>
          <ac:spMkLst>
            <pc:docMk/>
            <pc:sldMk cId="2894260684" sldId="264"/>
            <ac:spMk id="3" creationId="{D75CB07D-177C-4A33-8FE8-E812ABEF15A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6/24/2021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5210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904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6/24/2021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10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6/24/2021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433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6/24/2021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185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85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4344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441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667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6/24/2021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34848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934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6/24/2021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6282409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connection abstract against a white background">
            <a:extLst>
              <a:ext uri="{FF2B5EF4-FFF2-40B4-BE49-F238E27FC236}">
                <a16:creationId xmlns:a16="http://schemas.microsoft.com/office/drawing/2014/main" id="{4D153852-3469-4291-88B4-633A0D4CA224}"/>
              </a:ext>
            </a:extLst>
          </p:cNvPr>
          <p:cNvPicPr>
            <a:picLocks noChangeAspect="1"/>
          </p:cNvPicPr>
          <p:nvPr/>
        </p:nvPicPr>
        <p:blipFill rotWithShape="1">
          <a:blip r:embed="rId2"/>
          <a:srcRect t="23391" r="9091"/>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85571"/>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9599" y="4572000"/>
            <a:ext cx="10965141" cy="895244"/>
          </a:xfrm>
        </p:spPr>
        <p:txBody>
          <a:bodyPr>
            <a:normAutofit/>
          </a:bodyPr>
          <a:lstStyle/>
          <a:p>
            <a:r>
              <a:rPr lang="en-US" sz="4000">
                <a:solidFill>
                  <a:srgbClr val="FFFFFF"/>
                </a:solidFill>
              </a:rPr>
              <a:t>TrackYourCatchCO</a:t>
            </a:r>
          </a:p>
        </p:txBody>
      </p:sp>
      <p:sp>
        <p:nvSpPr>
          <p:cNvPr id="3" name="Subtitle 2"/>
          <p:cNvSpPr>
            <a:spLocks noGrp="1"/>
          </p:cNvSpPr>
          <p:nvPr>
            <p:ph type="subTitle" idx="1"/>
          </p:nvPr>
        </p:nvSpPr>
        <p:spPr>
          <a:xfrm>
            <a:off x="609598" y="5467246"/>
            <a:ext cx="10965142" cy="484822"/>
          </a:xfrm>
        </p:spPr>
        <p:txBody>
          <a:bodyPr>
            <a:normAutofit/>
          </a:bodyPr>
          <a:lstStyle/>
          <a:p>
            <a:r>
              <a:rPr lang="en-US">
                <a:solidFill>
                  <a:srgbClr val="FFFFFF">
                    <a:alpha val="75000"/>
                  </a:srgbClr>
                </a:solidFill>
              </a:rPr>
              <a:t>Benjamin Bruffey</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71A5-EC96-4EF7-8C25-7C3D674D43E5}"/>
              </a:ext>
            </a:extLst>
          </p:cNvPr>
          <p:cNvSpPr>
            <a:spLocks noGrp="1"/>
          </p:cNvSpPr>
          <p:nvPr>
            <p:ph type="title"/>
          </p:nvPr>
        </p:nvSpPr>
        <p:spPr/>
        <p:txBody>
          <a:bodyPr/>
          <a:lstStyle/>
          <a:p>
            <a:r>
              <a:rPr lang="en-US" dirty="0"/>
              <a:t>Application Overview</a:t>
            </a:r>
          </a:p>
        </p:txBody>
      </p:sp>
      <p:sp>
        <p:nvSpPr>
          <p:cNvPr id="3" name="Content Placeholder 2">
            <a:extLst>
              <a:ext uri="{FF2B5EF4-FFF2-40B4-BE49-F238E27FC236}">
                <a16:creationId xmlns:a16="http://schemas.microsoft.com/office/drawing/2014/main" id="{7EAF7522-BBA3-4B81-83C0-33D3DB996D3D}"/>
              </a:ext>
            </a:extLst>
          </p:cNvPr>
          <p:cNvSpPr>
            <a:spLocks noGrp="1"/>
          </p:cNvSpPr>
          <p:nvPr>
            <p:ph idx="1"/>
          </p:nvPr>
        </p:nvSpPr>
        <p:spPr/>
        <p:txBody>
          <a:bodyPr/>
          <a:lstStyle/>
          <a:p>
            <a:pPr marL="305435" indent="-305435"/>
            <a:r>
              <a:rPr lang="en-US" dirty="0"/>
              <a:t>The </a:t>
            </a:r>
            <a:r>
              <a:rPr lang="en-US" err="1"/>
              <a:t>TrackYourCatchCO</a:t>
            </a:r>
            <a:r>
              <a:rPr lang="en-US"/>
              <a:t> application is designed to help anglers record fishing trips and the fish they catch on them.  More </a:t>
            </a:r>
            <a:r>
              <a:rPr lang="en-US" dirty="0"/>
              <a:t>importantly, it utilizes geolocation to save the latitude and longitude of a given catch.  A user is able to register an account for the site by creating their account in Okta.  Once the account is created, the user is able to login.  Following this, they will then be on the main page of the application where their trips are displayed.  The user can then add/update/view/delete these trips.  Catches can be added to trips, and then these catches can be geolocated.</a:t>
            </a:r>
          </a:p>
          <a:p>
            <a:pPr marL="305435" indent="-305435"/>
            <a:endParaRPr lang="en-US" dirty="0"/>
          </a:p>
          <a:p>
            <a:pPr marL="305435" indent="-305435"/>
            <a:endParaRPr lang="en-US" dirty="0"/>
          </a:p>
          <a:p>
            <a:pPr marL="305435" indent="-305435"/>
            <a:endParaRPr lang="en-US" dirty="0"/>
          </a:p>
        </p:txBody>
      </p:sp>
    </p:spTree>
    <p:extLst>
      <p:ext uri="{BB962C8B-B14F-4D97-AF65-F5344CB8AC3E}">
        <p14:creationId xmlns:p14="http://schemas.microsoft.com/office/powerpoint/2010/main" val="1029088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1627-BA75-46EE-8419-92C9FFEDCCA9}"/>
              </a:ext>
            </a:extLst>
          </p:cNvPr>
          <p:cNvSpPr>
            <a:spLocks noGrp="1"/>
          </p:cNvSpPr>
          <p:nvPr>
            <p:ph type="title"/>
          </p:nvPr>
        </p:nvSpPr>
        <p:spPr/>
        <p:txBody>
          <a:bodyPr/>
          <a:lstStyle/>
          <a:p>
            <a:r>
              <a:rPr lang="en-US" dirty="0"/>
              <a:t>Application Features</a:t>
            </a:r>
          </a:p>
        </p:txBody>
      </p:sp>
      <p:sp>
        <p:nvSpPr>
          <p:cNvPr id="3" name="Content Placeholder 2">
            <a:extLst>
              <a:ext uri="{FF2B5EF4-FFF2-40B4-BE49-F238E27FC236}">
                <a16:creationId xmlns:a16="http://schemas.microsoft.com/office/drawing/2014/main" id="{9AF3A9EE-DBDC-4D70-9696-B38AE2059C5E}"/>
              </a:ext>
            </a:extLst>
          </p:cNvPr>
          <p:cNvSpPr>
            <a:spLocks noGrp="1"/>
          </p:cNvSpPr>
          <p:nvPr>
            <p:ph idx="1"/>
          </p:nvPr>
        </p:nvSpPr>
        <p:spPr/>
        <p:txBody>
          <a:bodyPr/>
          <a:lstStyle/>
          <a:p>
            <a:pPr marL="305435" indent="-305435"/>
            <a:r>
              <a:rPr lang="en-US" dirty="0"/>
              <a:t>Key Features:</a:t>
            </a:r>
          </a:p>
          <a:p>
            <a:pPr marL="629920" lvl="1" indent="-305435"/>
            <a:r>
              <a:rPr lang="en-US" dirty="0"/>
              <a:t>User Registration/Login/Authentication (via Okta)</a:t>
            </a:r>
          </a:p>
          <a:p>
            <a:pPr marL="629920" lvl="1" indent="-305435"/>
            <a:r>
              <a:rPr lang="en-US" dirty="0"/>
              <a:t>Adding Fishing Trips</a:t>
            </a:r>
          </a:p>
          <a:p>
            <a:pPr marL="899795" lvl="2" indent="-269875"/>
            <a:r>
              <a:rPr lang="en-US" dirty="0"/>
              <a:t>CRUD functionality</a:t>
            </a:r>
          </a:p>
          <a:p>
            <a:pPr marL="629920" lvl="1" indent="-305435"/>
            <a:r>
              <a:rPr lang="en-US" dirty="0"/>
              <a:t>Adding Catches to Trips</a:t>
            </a:r>
          </a:p>
          <a:p>
            <a:pPr marL="899795" lvl="2" indent="-269875"/>
            <a:r>
              <a:rPr lang="en-US" dirty="0"/>
              <a:t>CRUD functionality</a:t>
            </a:r>
          </a:p>
          <a:p>
            <a:pPr marL="629920" lvl="1" indent="-305435"/>
            <a:r>
              <a:rPr lang="en-US" dirty="0"/>
              <a:t>Geolocation of a catch</a:t>
            </a:r>
          </a:p>
          <a:p>
            <a:pPr marL="899795" lvl="2" indent="-269875"/>
            <a:r>
              <a:rPr lang="en-US" dirty="0"/>
              <a:t>Alternative is manual entry of latitude/longitude</a:t>
            </a:r>
          </a:p>
          <a:p>
            <a:pPr marL="629920" lvl="1" indent="-305435"/>
            <a:r>
              <a:rPr lang="en-US" dirty="0"/>
              <a:t>Displaying a map with a pin for the geolocated catch</a:t>
            </a:r>
          </a:p>
          <a:p>
            <a:pPr marL="629920" lvl="1" indent="-305435"/>
            <a:endParaRPr lang="en-US" dirty="0"/>
          </a:p>
          <a:p>
            <a:pPr marL="629920" lvl="1" indent="-305435"/>
            <a:endParaRPr lang="en-US" dirty="0"/>
          </a:p>
        </p:txBody>
      </p:sp>
    </p:spTree>
    <p:extLst>
      <p:ext uri="{BB962C8B-B14F-4D97-AF65-F5344CB8AC3E}">
        <p14:creationId xmlns:p14="http://schemas.microsoft.com/office/powerpoint/2010/main" val="2323665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08C7-CBC2-49EC-BF20-5C67DBE4060A}"/>
              </a:ext>
            </a:extLst>
          </p:cNvPr>
          <p:cNvSpPr>
            <a:spLocks noGrp="1"/>
          </p:cNvSpPr>
          <p:nvPr>
            <p:ph type="title"/>
          </p:nvPr>
        </p:nvSpPr>
        <p:spPr/>
        <p:txBody>
          <a:bodyPr/>
          <a:lstStyle/>
          <a:p>
            <a:r>
              <a:rPr lang="en-US"/>
              <a:t>Technology Used</a:t>
            </a:r>
          </a:p>
        </p:txBody>
      </p:sp>
      <p:sp>
        <p:nvSpPr>
          <p:cNvPr id="3" name="Content Placeholder 2">
            <a:extLst>
              <a:ext uri="{FF2B5EF4-FFF2-40B4-BE49-F238E27FC236}">
                <a16:creationId xmlns:a16="http://schemas.microsoft.com/office/drawing/2014/main" id="{D75CB07D-177C-4A33-8FE8-E812ABEF15A7}"/>
              </a:ext>
            </a:extLst>
          </p:cNvPr>
          <p:cNvSpPr>
            <a:spLocks noGrp="1"/>
          </p:cNvSpPr>
          <p:nvPr>
            <p:ph idx="1"/>
          </p:nvPr>
        </p:nvSpPr>
        <p:spPr/>
        <p:txBody>
          <a:bodyPr/>
          <a:lstStyle/>
          <a:p>
            <a:pPr marL="305435" indent="-305435"/>
            <a:r>
              <a:rPr lang="en-US"/>
              <a:t>MEAN Stack Application (MongoDB, Express, Angular, Node)</a:t>
            </a:r>
          </a:p>
          <a:p>
            <a:pPr marL="305435" indent="-305435"/>
            <a:r>
              <a:rPr lang="en-US"/>
              <a:t>Okta</a:t>
            </a:r>
          </a:p>
          <a:p>
            <a:pPr marL="305435" indent="-305435"/>
            <a:r>
              <a:rPr lang="en-US"/>
              <a:t>Google Maps API</a:t>
            </a:r>
          </a:p>
          <a:p>
            <a:pPr marL="305435" indent="-305435"/>
            <a:r>
              <a:rPr lang="en-US"/>
              <a:t>HTML5 Geolocation API</a:t>
            </a:r>
          </a:p>
          <a:p>
            <a:pPr marL="305435" indent="-305435"/>
            <a:r>
              <a:rPr lang="en-US"/>
              <a:t>Bootstrap</a:t>
            </a:r>
            <a:endParaRPr lang="en-US" dirty="0"/>
          </a:p>
          <a:p>
            <a:pPr marL="305435" indent="-305435"/>
            <a:endParaRPr lang="en-US" dirty="0"/>
          </a:p>
          <a:p>
            <a:pPr marL="305435" indent="-305435"/>
            <a:endParaRPr lang="en-US" dirty="0"/>
          </a:p>
        </p:txBody>
      </p:sp>
    </p:spTree>
    <p:extLst>
      <p:ext uri="{BB962C8B-B14F-4D97-AF65-F5344CB8AC3E}">
        <p14:creationId xmlns:p14="http://schemas.microsoft.com/office/powerpoint/2010/main" val="2894260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C644-D4B0-4774-82BF-9AECB28819E0}"/>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F7323A27-BB96-444B-9F83-D4AB70B38909}"/>
              </a:ext>
            </a:extLst>
          </p:cNvPr>
          <p:cNvSpPr>
            <a:spLocks noGrp="1"/>
          </p:cNvSpPr>
          <p:nvPr>
            <p:ph idx="1"/>
          </p:nvPr>
        </p:nvSpPr>
        <p:spPr/>
        <p:txBody>
          <a:bodyPr/>
          <a:lstStyle/>
          <a:p>
            <a:pPr marL="305435" indent="-305435"/>
            <a:r>
              <a:rPr lang="en-US" dirty="0"/>
              <a:t>Okta is an authentication provider that I've utilized for my application.  Users are able to create and manage their users in Okta, and they are then able to login to the application.  The application also utilizes okta's </a:t>
            </a:r>
            <a:r>
              <a:rPr lang="en-US" dirty="0" err="1"/>
              <a:t>signin</a:t>
            </a:r>
            <a:r>
              <a:rPr lang="en-US" dirty="0"/>
              <a:t> widget, which reduces confusion as the user stays inside of the </a:t>
            </a:r>
            <a:r>
              <a:rPr lang="en-US" dirty="0" err="1"/>
              <a:t>TrackYourCatchCO</a:t>
            </a:r>
            <a:r>
              <a:rPr lang="en-US" dirty="0"/>
              <a:t> application the entire time.</a:t>
            </a:r>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0" indent="0">
              <a:buNone/>
            </a:pPr>
            <a:endParaRPr lang="en-US" dirty="0"/>
          </a:p>
        </p:txBody>
      </p:sp>
      <p:pic>
        <p:nvPicPr>
          <p:cNvPr id="4" name="Picture 4" descr="Graphical user interface, text, application, email&#10;&#10;Description automatically generated">
            <a:extLst>
              <a:ext uri="{FF2B5EF4-FFF2-40B4-BE49-F238E27FC236}">
                <a16:creationId xmlns:a16="http://schemas.microsoft.com/office/drawing/2014/main" id="{8EF890C0-B0C1-4EFC-B6EA-00BC35BD2852}"/>
              </a:ext>
            </a:extLst>
          </p:cNvPr>
          <p:cNvPicPr>
            <a:picLocks noChangeAspect="1"/>
          </p:cNvPicPr>
          <p:nvPr/>
        </p:nvPicPr>
        <p:blipFill>
          <a:blip r:embed="rId2"/>
          <a:stretch>
            <a:fillRect/>
          </a:stretch>
        </p:blipFill>
        <p:spPr>
          <a:xfrm>
            <a:off x="7060367" y="3634100"/>
            <a:ext cx="4092314" cy="2775207"/>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AEC2F2F3-8DD6-4714-AC12-9A95D002CD07}"/>
              </a:ext>
            </a:extLst>
          </p:cNvPr>
          <p:cNvPicPr>
            <a:picLocks noChangeAspect="1"/>
          </p:cNvPicPr>
          <p:nvPr/>
        </p:nvPicPr>
        <p:blipFill>
          <a:blip r:embed="rId3"/>
          <a:stretch>
            <a:fillRect/>
          </a:stretch>
        </p:blipFill>
        <p:spPr>
          <a:xfrm>
            <a:off x="762849" y="3599497"/>
            <a:ext cx="2231037" cy="3030194"/>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8D6F7500-204B-4D35-B21C-8F578F48C231}"/>
              </a:ext>
            </a:extLst>
          </p:cNvPr>
          <p:cNvPicPr>
            <a:picLocks noChangeAspect="1"/>
          </p:cNvPicPr>
          <p:nvPr/>
        </p:nvPicPr>
        <p:blipFill>
          <a:blip r:embed="rId4"/>
          <a:stretch>
            <a:fillRect/>
          </a:stretch>
        </p:blipFill>
        <p:spPr>
          <a:xfrm>
            <a:off x="4006121" y="3599246"/>
            <a:ext cx="2537086" cy="3026050"/>
          </a:xfrm>
          <a:prstGeom prst="rect">
            <a:avLst/>
          </a:prstGeom>
        </p:spPr>
      </p:pic>
    </p:spTree>
    <p:extLst>
      <p:ext uri="{BB962C8B-B14F-4D97-AF65-F5344CB8AC3E}">
        <p14:creationId xmlns:p14="http://schemas.microsoft.com/office/powerpoint/2010/main" val="553378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DDDC-ADA6-4792-817C-571080A1E2F7}"/>
              </a:ext>
            </a:extLst>
          </p:cNvPr>
          <p:cNvSpPr>
            <a:spLocks noGrp="1"/>
          </p:cNvSpPr>
          <p:nvPr>
            <p:ph type="title"/>
          </p:nvPr>
        </p:nvSpPr>
        <p:spPr/>
        <p:txBody>
          <a:bodyPr/>
          <a:lstStyle/>
          <a:p>
            <a:r>
              <a:rPr lang="en-US" dirty="0"/>
              <a:t>Trips</a:t>
            </a:r>
          </a:p>
        </p:txBody>
      </p:sp>
      <p:sp>
        <p:nvSpPr>
          <p:cNvPr id="3" name="Content Placeholder 2">
            <a:extLst>
              <a:ext uri="{FF2B5EF4-FFF2-40B4-BE49-F238E27FC236}">
                <a16:creationId xmlns:a16="http://schemas.microsoft.com/office/drawing/2014/main" id="{A8EB745D-F930-4D75-BCE9-066430482530}"/>
              </a:ext>
            </a:extLst>
          </p:cNvPr>
          <p:cNvSpPr>
            <a:spLocks noGrp="1"/>
          </p:cNvSpPr>
          <p:nvPr>
            <p:ph idx="1"/>
          </p:nvPr>
        </p:nvSpPr>
        <p:spPr/>
        <p:txBody>
          <a:bodyPr/>
          <a:lstStyle/>
          <a:p>
            <a:pPr marL="305435" indent="-305435"/>
            <a:r>
              <a:rPr lang="en-US"/>
              <a:t>Trips can be created, read, updated, and deleted (CRUD)</a:t>
            </a:r>
          </a:p>
          <a:p>
            <a:pPr marL="305435" indent="-305435"/>
            <a:r>
              <a:rPr lang="en-US"/>
              <a:t>A trip has a name, location, and date</a:t>
            </a:r>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pic>
        <p:nvPicPr>
          <p:cNvPr id="4" name="Picture 4" descr="Table&#10;&#10;Description automatically generated">
            <a:extLst>
              <a:ext uri="{FF2B5EF4-FFF2-40B4-BE49-F238E27FC236}">
                <a16:creationId xmlns:a16="http://schemas.microsoft.com/office/drawing/2014/main" id="{E664B1DE-E5DC-4EB3-9A68-6186ADF4A4AD}"/>
              </a:ext>
            </a:extLst>
          </p:cNvPr>
          <p:cNvPicPr>
            <a:picLocks noChangeAspect="1"/>
          </p:cNvPicPr>
          <p:nvPr/>
        </p:nvPicPr>
        <p:blipFill>
          <a:blip r:embed="rId2"/>
          <a:stretch>
            <a:fillRect/>
          </a:stretch>
        </p:blipFill>
        <p:spPr>
          <a:xfrm>
            <a:off x="624140" y="3431670"/>
            <a:ext cx="4954248" cy="1779189"/>
          </a:xfrm>
          <a:prstGeom prst="rect">
            <a:avLst/>
          </a:prstGeom>
        </p:spPr>
      </p:pic>
      <p:pic>
        <p:nvPicPr>
          <p:cNvPr id="5" name="Picture 5" descr="Graphical user interface, text, application&#10;&#10;Description automatically generated">
            <a:extLst>
              <a:ext uri="{FF2B5EF4-FFF2-40B4-BE49-F238E27FC236}">
                <a16:creationId xmlns:a16="http://schemas.microsoft.com/office/drawing/2014/main" id="{C09ADB59-E6C3-4B7B-BD37-1C0E86063CA8}"/>
              </a:ext>
            </a:extLst>
          </p:cNvPr>
          <p:cNvPicPr>
            <a:picLocks noChangeAspect="1"/>
          </p:cNvPicPr>
          <p:nvPr/>
        </p:nvPicPr>
        <p:blipFill>
          <a:blip r:embed="rId3"/>
          <a:stretch>
            <a:fillRect/>
          </a:stretch>
        </p:blipFill>
        <p:spPr>
          <a:xfrm>
            <a:off x="5992318" y="3378486"/>
            <a:ext cx="4910527" cy="1812404"/>
          </a:xfrm>
          <a:prstGeom prst="rect">
            <a:avLst/>
          </a:prstGeom>
        </p:spPr>
      </p:pic>
    </p:spTree>
    <p:extLst>
      <p:ext uri="{BB962C8B-B14F-4D97-AF65-F5344CB8AC3E}">
        <p14:creationId xmlns:p14="http://schemas.microsoft.com/office/powerpoint/2010/main" val="2349090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3259-4816-4FCF-AA12-EF5820318410}"/>
              </a:ext>
            </a:extLst>
          </p:cNvPr>
          <p:cNvSpPr>
            <a:spLocks noGrp="1"/>
          </p:cNvSpPr>
          <p:nvPr>
            <p:ph type="title"/>
          </p:nvPr>
        </p:nvSpPr>
        <p:spPr/>
        <p:txBody>
          <a:bodyPr/>
          <a:lstStyle/>
          <a:p>
            <a:r>
              <a:rPr lang="en-US" dirty="0"/>
              <a:t>Catches</a:t>
            </a:r>
          </a:p>
        </p:txBody>
      </p:sp>
      <p:sp>
        <p:nvSpPr>
          <p:cNvPr id="3" name="Content Placeholder 2">
            <a:extLst>
              <a:ext uri="{FF2B5EF4-FFF2-40B4-BE49-F238E27FC236}">
                <a16:creationId xmlns:a16="http://schemas.microsoft.com/office/drawing/2014/main" id="{BE96F080-ED63-4DB6-8250-6E7D3A218EA6}"/>
              </a:ext>
            </a:extLst>
          </p:cNvPr>
          <p:cNvSpPr>
            <a:spLocks noGrp="1"/>
          </p:cNvSpPr>
          <p:nvPr>
            <p:ph idx="1"/>
          </p:nvPr>
        </p:nvSpPr>
        <p:spPr/>
        <p:txBody>
          <a:bodyPr/>
          <a:lstStyle/>
          <a:p>
            <a:pPr marL="305435" indent="-305435"/>
            <a:r>
              <a:rPr lang="en-US"/>
              <a:t>Catches are added to a trip (once you've clicked to view a trip)</a:t>
            </a:r>
          </a:p>
          <a:p>
            <a:pPr marL="305435" indent="-305435"/>
            <a:r>
              <a:rPr lang="en-US"/>
              <a:t>You can add the species, weight, length, location (if you want to give a general name to wear you caught the fish), and the latitude and longitude.</a:t>
            </a:r>
          </a:p>
          <a:p>
            <a:pPr marL="305435" indent="-305435"/>
            <a:r>
              <a:rPr lang="en-US"/>
              <a:t>If you do not wish to manually add the GPS coordinate, you can use the "Save GPS" functionality to use geolocation to get your current latitude and longitude and save it to the catch.</a:t>
            </a:r>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pic>
        <p:nvPicPr>
          <p:cNvPr id="4" name="Picture 4" descr="Table&#10;&#10;Description automatically generated">
            <a:extLst>
              <a:ext uri="{FF2B5EF4-FFF2-40B4-BE49-F238E27FC236}">
                <a16:creationId xmlns:a16="http://schemas.microsoft.com/office/drawing/2014/main" id="{88DC3064-1771-4F78-9467-572DEDB9627F}"/>
              </a:ext>
            </a:extLst>
          </p:cNvPr>
          <p:cNvPicPr>
            <a:picLocks noChangeAspect="1"/>
          </p:cNvPicPr>
          <p:nvPr/>
        </p:nvPicPr>
        <p:blipFill>
          <a:blip r:embed="rId2"/>
          <a:stretch>
            <a:fillRect/>
          </a:stretch>
        </p:blipFill>
        <p:spPr>
          <a:xfrm>
            <a:off x="720778" y="4324177"/>
            <a:ext cx="5210329" cy="2169545"/>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31C2A456-E351-4CF4-83BC-180F496E805B}"/>
              </a:ext>
            </a:extLst>
          </p:cNvPr>
          <p:cNvPicPr>
            <a:picLocks noChangeAspect="1"/>
          </p:cNvPicPr>
          <p:nvPr/>
        </p:nvPicPr>
        <p:blipFill>
          <a:blip r:embed="rId3"/>
          <a:stretch>
            <a:fillRect/>
          </a:stretch>
        </p:blipFill>
        <p:spPr>
          <a:xfrm>
            <a:off x="6991662" y="4191677"/>
            <a:ext cx="2380938" cy="2440793"/>
          </a:xfrm>
          <a:prstGeom prst="rect">
            <a:avLst/>
          </a:prstGeom>
        </p:spPr>
      </p:pic>
    </p:spTree>
    <p:extLst>
      <p:ext uri="{BB962C8B-B14F-4D97-AF65-F5344CB8AC3E}">
        <p14:creationId xmlns:p14="http://schemas.microsoft.com/office/powerpoint/2010/main" val="2128026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379DF-9120-49B4-BB09-5F38064BD712}"/>
              </a:ext>
            </a:extLst>
          </p:cNvPr>
          <p:cNvSpPr>
            <a:spLocks noGrp="1"/>
          </p:cNvSpPr>
          <p:nvPr>
            <p:ph type="title"/>
          </p:nvPr>
        </p:nvSpPr>
        <p:spPr/>
        <p:txBody>
          <a:bodyPr/>
          <a:lstStyle/>
          <a:p>
            <a:r>
              <a:rPr lang="en-US"/>
              <a:t>CATCH - GEOLOCATION</a:t>
            </a:r>
          </a:p>
        </p:txBody>
      </p:sp>
      <p:sp>
        <p:nvSpPr>
          <p:cNvPr id="3" name="Content Placeholder 2">
            <a:extLst>
              <a:ext uri="{FF2B5EF4-FFF2-40B4-BE49-F238E27FC236}">
                <a16:creationId xmlns:a16="http://schemas.microsoft.com/office/drawing/2014/main" id="{2526D0B8-24B3-490A-A64A-F8FE06035BF1}"/>
              </a:ext>
            </a:extLst>
          </p:cNvPr>
          <p:cNvSpPr>
            <a:spLocks noGrp="1"/>
          </p:cNvSpPr>
          <p:nvPr>
            <p:ph idx="1"/>
          </p:nvPr>
        </p:nvSpPr>
        <p:spPr/>
        <p:txBody>
          <a:bodyPr/>
          <a:lstStyle/>
          <a:p>
            <a:pPr marL="305435" indent="-305435"/>
            <a:r>
              <a:rPr lang="en-US"/>
              <a:t>Once a trip has been added, and either had the GPS coordinate manually entered or it has been geolocated, a map can be displayed to show the location of the catch.</a:t>
            </a:r>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pic>
        <p:nvPicPr>
          <p:cNvPr id="4" name="Picture 4" descr="A picture containing graphical user interface&#10;&#10;Description automatically generated">
            <a:extLst>
              <a:ext uri="{FF2B5EF4-FFF2-40B4-BE49-F238E27FC236}">
                <a16:creationId xmlns:a16="http://schemas.microsoft.com/office/drawing/2014/main" id="{4F89AF7D-9032-4367-8787-861C8007C77A}"/>
              </a:ext>
            </a:extLst>
          </p:cNvPr>
          <p:cNvPicPr>
            <a:picLocks noChangeAspect="1"/>
          </p:cNvPicPr>
          <p:nvPr/>
        </p:nvPicPr>
        <p:blipFill>
          <a:blip r:embed="rId2"/>
          <a:stretch>
            <a:fillRect/>
          </a:stretch>
        </p:blipFill>
        <p:spPr>
          <a:xfrm>
            <a:off x="4012367" y="3335788"/>
            <a:ext cx="2743200" cy="2722260"/>
          </a:xfrm>
          <a:prstGeom prst="rect">
            <a:avLst/>
          </a:prstGeom>
        </p:spPr>
      </p:pic>
    </p:spTree>
    <p:extLst>
      <p:ext uri="{BB962C8B-B14F-4D97-AF65-F5344CB8AC3E}">
        <p14:creationId xmlns:p14="http://schemas.microsoft.com/office/powerpoint/2010/main" val="913166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7EB4-61E9-495A-88E2-23C4B71263C8}"/>
              </a:ext>
            </a:extLst>
          </p:cNvPr>
          <p:cNvSpPr>
            <a:spLocks noGrp="1"/>
          </p:cNvSpPr>
          <p:nvPr>
            <p:ph type="title"/>
          </p:nvPr>
        </p:nvSpPr>
        <p:spPr/>
        <p:txBody>
          <a:bodyPr/>
          <a:lstStyle/>
          <a:p>
            <a:r>
              <a:rPr lang="en-US"/>
              <a:t>Future Feature Considerations</a:t>
            </a:r>
          </a:p>
        </p:txBody>
      </p:sp>
      <p:sp>
        <p:nvSpPr>
          <p:cNvPr id="3" name="Content Placeholder 2">
            <a:extLst>
              <a:ext uri="{FF2B5EF4-FFF2-40B4-BE49-F238E27FC236}">
                <a16:creationId xmlns:a16="http://schemas.microsoft.com/office/drawing/2014/main" id="{18F2FAC0-8489-4D88-82D3-D01F82B861E5}"/>
              </a:ext>
            </a:extLst>
          </p:cNvPr>
          <p:cNvSpPr>
            <a:spLocks noGrp="1"/>
          </p:cNvSpPr>
          <p:nvPr>
            <p:ph idx="1"/>
          </p:nvPr>
        </p:nvSpPr>
        <p:spPr/>
        <p:txBody>
          <a:bodyPr/>
          <a:lstStyle/>
          <a:p>
            <a:pPr marL="305435" indent="-305435"/>
            <a:r>
              <a:rPr lang="en-US"/>
              <a:t>Some features that I'd like to add to this application outside of the scope of this course are:</a:t>
            </a:r>
          </a:p>
          <a:p>
            <a:pPr marL="629920" lvl="1" indent="-305435"/>
            <a:r>
              <a:rPr lang="en-US"/>
              <a:t>Ability to search all users catches and see the location (pending an angler has made the catch location visible)</a:t>
            </a:r>
            <a:endParaRPr lang="en-US" dirty="0"/>
          </a:p>
          <a:p>
            <a:pPr marL="629920" lvl="1" indent="-305435"/>
            <a:r>
              <a:rPr lang="en-US"/>
              <a:t>Search a specific body of water for the catches that haven been caught there</a:t>
            </a:r>
            <a:endParaRPr lang="en-US" dirty="0"/>
          </a:p>
          <a:p>
            <a:pPr marL="629920" lvl="1" indent="-305435"/>
            <a:r>
              <a:rPr lang="en-US"/>
              <a:t>Add more detailed notes to a catch (such as what lure was used, weather, water/ice conditions, etc)</a:t>
            </a:r>
          </a:p>
          <a:p>
            <a:pPr marL="629920" lvl="1" indent="-305435"/>
            <a:r>
              <a:rPr lang="en-US"/>
              <a:t>Taking/Uploading a photo of the catch</a:t>
            </a:r>
          </a:p>
          <a:p>
            <a:pPr marL="629920" lvl="1" indent="-305435"/>
            <a:endParaRPr lang="en-US" dirty="0"/>
          </a:p>
          <a:p>
            <a:pPr marL="629920" lvl="1" indent="-305435"/>
            <a:endParaRPr lang="en-US" dirty="0"/>
          </a:p>
        </p:txBody>
      </p:sp>
    </p:spTree>
    <p:extLst>
      <p:ext uri="{BB962C8B-B14F-4D97-AF65-F5344CB8AC3E}">
        <p14:creationId xmlns:p14="http://schemas.microsoft.com/office/powerpoint/2010/main" val="1444225820"/>
      </p:ext>
    </p:extLst>
  </p:cSld>
  <p:clrMapOvr>
    <a:masterClrMapping/>
  </p:clrMapOvr>
</p:sld>
</file>

<file path=ppt/theme/theme1.xml><?xml version="1.0" encoding="utf-8"?>
<a:theme xmlns:a="http://schemas.openxmlformats.org/drawingml/2006/main" name="Dividen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DividendVTI</vt:lpstr>
      <vt:lpstr>TrackYourCatchCO</vt:lpstr>
      <vt:lpstr>Application Overview</vt:lpstr>
      <vt:lpstr>Application Features</vt:lpstr>
      <vt:lpstr>Technology Used</vt:lpstr>
      <vt:lpstr>Authentication</vt:lpstr>
      <vt:lpstr>Trips</vt:lpstr>
      <vt:lpstr>Catches</vt:lpstr>
      <vt:lpstr>CATCH - GEOLOCATION</vt:lpstr>
      <vt:lpstr>Future Feature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140</cp:revision>
  <dcterms:created xsi:type="dcterms:W3CDTF">2021-06-25T00:16:52Z</dcterms:created>
  <dcterms:modified xsi:type="dcterms:W3CDTF">2021-06-25T02:36:10Z</dcterms:modified>
</cp:coreProperties>
</file>