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8" r:id="rId2"/>
    <p:sldId id="256" r:id="rId3"/>
    <p:sldId id="266" r:id="rId4"/>
    <p:sldId id="274" r:id="rId5"/>
    <p:sldId id="278" r:id="rId6"/>
    <p:sldId id="301" r:id="rId7"/>
    <p:sldId id="300" r:id="rId8"/>
    <p:sldId id="273" r:id="rId9"/>
    <p:sldId id="276" r:id="rId10"/>
    <p:sldId id="279" r:id="rId11"/>
    <p:sldId id="280" r:id="rId12"/>
    <p:sldId id="282" r:id="rId13"/>
    <p:sldId id="283" r:id="rId14"/>
    <p:sldId id="284" r:id="rId15"/>
    <p:sldId id="285" r:id="rId16"/>
    <p:sldId id="275" r:id="rId17"/>
    <p:sldId id="288" r:id="rId18"/>
    <p:sldId id="292" r:id="rId19"/>
    <p:sldId id="295" r:id="rId20"/>
    <p:sldId id="296" r:id="rId21"/>
    <p:sldId id="299" r:id="rId22"/>
    <p:sldId id="298" r:id="rId23"/>
    <p:sldId id="271" r:id="rId24"/>
    <p:sldId id="297" r:id="rId25"/>
    <p:sldId id="257"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p down" id="{30B88940-938E-495C-8BCD-1861C3A3979C}">
          <p14:sldIdLst>
            <p14:sldId id="268"/>
            <p14:sldId id="256"/>
            <p14:sldId id="266"/>
          </p14:sldIdLst>
        </p14:section>
        <p14:section name="Bottom up" id="{81E1910C-F256-422A-9547-D53AD2D33DED}">
          <p14:sldIdLst>
            <p14:sldId id="274"/>
            <p14:sldId id="278"/>
            <p14:sldId id="301"/>
            <p14:sldId id="300"/>
            <p14:sldId id="273"/>
            <p14:sldId id="276"/>
            <p14:sldId id="279"/>
            <p14:sldId id="280"/>
            <p14:sldId id="282"/>
            <p14:sldId id="283"/>
            <p14:sldId id="284"/>
            <p14:sldId id="285"/>
          </p14:sldIdLst>
        </p14:section>
        <p14:section name="Connecting ideas" id="{0D14C520-2475-4347-AD51-CFCD0633B9E5}">
          <p14:sldIdLst>
            <p14:sldId id="275"/>
            <p14:sldId id="288"/>
            <p14:sldId id="292"/>
            <p14:sldId id="295"/>
            <p14:sldId id="296"/>
            <p14:sldId id="299"/>
            <p14:sldId id="298"/>
          </p14:sldIdLst>
        </p14:section>
        <p14:section name="Calibration" id="{63D18C49-8086-43F1-B795-478062FCE9AD}">
          <p14:sldIdLst>
            <p14:sldId id="271"/>
            <p14:sldId id="297"/>
            <p14:sldId id="257"/>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517" autoAdjust="0"/>
  </p:normalViewPr>
  <p:slideViewPr>
    <p:cSldViewPr snapToGrid="0">
      <p:cViewPr varScale="1">
        <p:scale>
          <a:sx n="115" d="100"/>
          <a:sy n="115" d="100"/>
        </p:scale>
        <p:origin x="12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A9ADC-7F7C-4913-B594-7B1DAFC63DA6}"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A06A7-D814-4CCE-829E-A31ECF267D35}" type="slidenum">
              <a:rPr lang="en-US" smtClean="0"/>
              <a:t>‹#›</a:t>
            </a:fld>
            <a:endParaRPr lang="en-US"/>
          </a:p>
        </p:txBody>
      </p:sp>
    </p:spTree>
    <p:extLst>
      <p:ext uri="{BB962C8B-B14F-4D97-AF65-F5344CB8AC3E}">
        <p14:creationId xmlns:p14="http://schemas.microsoft.com/office/powerpoint/2010/main" val="1962439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t>Premise</a:t>
            </a:r>
            <a:r>
              <a:rPr lang="pt-BR" dirty="0"/>
              <a:t> 1:</a:t>
            </a:r>
            <a:endParaRPr lang="en-US" dirty="0"/>
          </a:p>
        </p:txBody>
      </p:sp>
      <p:sp>
        <p:nvSpPr>
          <p:cNvPr id="4" name="Slide Number Placeholder 3"/>
          <p:cNvSpPr>
            <a:spLocks noGrp="1"/>
          </p:cNvSpPr>
          <p:nvPr>
            <p:ph type="sldNum" sz="quarter" idx="5"/>
          </p:nvPr>
        </p:nvSpPr>
        <p:spPr/>
        <p:txBody>
          <a:bodyPr/>
          <a:lstStyle/>
          <a:p>
            <a:fld id="{4F8A06A7-D814-4CCE-829E-A31ECF267D35}" type="slidenum">
              <a:rPr lang="en-US" smtClean="0"/>
              <a:t>2</a:t>
            </a:fld>
            <a:endParaRPr lang="en-US"/>
          </a:p>
        </p:txBody>
      </p:sp>
    </p:spTree>
    <p:extLst>
      <p:ext uri="{BB962C8B-B14F-4D97-AF65-F5344CB8AC3E}">
        <p14:creationId xmlns:p14="http://schemas.microsoft.com/office/powerpoint/2010/main" val="125850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F657-3607-4D83-912B-E5F338807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B71C56-354F-4239-B7E2-CAC1DA458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3B1551-DC15-44AB-A6A4-A00C74EBA991}"/>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5" name="Footer Placeholder 4">
            <a:extLst>
              <a:ext uri="{FF2B5EF4-FFF2-40B4-BE49-F238E27FC236}">
                <a16:creationId xmlns:a16="http://schemas.microsoft.com/office/drawing/2014/main" id="{849725BC-DE56-4779-8ADC-F67A3FE13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53C77-6B40-4C8F-A565-9C0E7F00829B}"/>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43575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F357-4029-4A83-A382-F5BC99BC4F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E14C4-AB0A-4073-BD4B-511657DA41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3A694-A31B-430D-B2E4-DD84ABA6260A}"/>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5" name="Footer Placeholder 4">
            <a:extLst>
              <a:ext uri="{FF2B5EF4-FFF2-40B4-BE49-F238E27FC236}">
                <a16:creationId xmlns:a16="http://schemas.microsoft.com/office/drawing/2014/main" id="{4E0069A4-8736-4F7E-9462-5907BFA45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EF476-64C1-4E60-9630-C16BE30ABFDF}"/>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420978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0F3F1-3918-4099-81DD-3F9DB3443E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DB004A-F451-4B9A-BCE5-18957E0A6B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8A5E1-0599-4975-92D0-360381A5656B}"/>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5" name="Footer Placeholder 4">
            <a:extLst>
              <a:ext uri="{FF2B5EF4-FFF2-40B4-BE49-F238E27FC236}">
                <a16:creationId xmlns:a16="http://schemas.microsoft.com/office/drawing/2014/main" id="{9B495199-C90B-48C5-B5DA-09F1EE4B9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23467-10B4-4278-800F-16A39DB29ED1}"/>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7492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DECA-4A37-457F-A7FB-8C8DD07B7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62FC1-F82E-400A-A227-ACAF8C7EA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6A8D3-4CBC-4E35-AD60-D0744A7152E1}"/>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5" name="Footer Placeholder 4">
            <a:extLst>
              <a:ext uri="{FF2B5EF4-FFF2-40B4-BE49-F238E27FC236}">
                <a16:creationId xmlns:a16="http://schemas.microsoft.com/office/drawing/2014/main" id="{661F89A6-28EF-4242-AF23-E1B50E7D8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A7498-AB1D-44E1-BF94-5EA10E0BFA08}"/>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291920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F121-53CE-4196-AB80-98E35042D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D8D8A4-EF94-4936-99A7-8F5E0B951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AB74FC-C6F1-443E-B9C2-EABA7FDA4C19}"/>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5" name="Footer Placeholder 4">
            <a:extLst>
              <a:ext uri="{FF2B5EF4-FFF2-40B4-BE49-F238E27FC236}">
                <a16:creationId xmlns:a16="http://schemas.microsoft.com/office/drawing/2014/main" id="{90B52BB6-0AB6-45BB-8A0F-B28E329FD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DD4AC-E046-464A-B582-4A44EE8782D0}"/>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00106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100C-9500-4D25-AF5D-D019D573B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A9654-1243-4886-9504-8913C2388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5DB93-1538-422B-B8F8-ABC12EBB92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86FFD1-B3B5-445E-830A-041156C8415D}"/>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6" name="Footer Placeholder 5">
            <a:extLst>
              <a:ext uri="{FF2B5EF4-FFF2-40B4-BE49-F238E27FC236}">
                <a16:creationId xmlns:a16="http://schemas.microsoft.com/office/drawing/2014/main" id="{B9930A2E-6AB7-4DFD-B2DF-302581598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A8DDB-B919-4ED1-8606-76C6284A1028}"/>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61629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743B-1333-439B-B25D-5047B70C12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8D0A52-32E9-41F0-8998-6C90295145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CA16A-FDA6-474C-A794-DB3B9CA8B4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28E533-D56F-4C9B-9AC2-1F36D83B1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7CE98-1CED-49BB-A367-AA361DA7DC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178C71-F780-4773-9C01-460567AACA1D}"/>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8" name="Footer Placeholder 7">
            <a:extLst>
              <a:ext uri="{FF2B5EF4-FFF2-40B4-BE49-F238E27FC236}">
                <a16:creationId xmlns:a16="http://schemas.microsoft.com/office/drawing/2014/main" id="{4E8402D4-5B9F-4FD0-B750-1E005154EE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D58992-1D9A-45FD-BF6A-7CBECF9E65FD}"/>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5523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EDB8-F7BF-4180-8D71-D00D735FA9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88FA68-AB37-4379-B8D5-6038CC002C88}"/>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4" name="Footer Placeholder 3">
            <a:extLst>
              <a:ext uri="{FF2B5EF4-FFF2-40B4-BE49-F238E27FC236}">
                <a16:creationId xmlns:a16="http://schemas.microsoft.com/office/drawing/2014/main" id="{0749775F-1758-4890-BD17-68DB02FE8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7E896D-8234-47B3-BC70-0C1B247F1554}"/>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8819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3E70E-7ABE-4D14-9B09-BA59936A54EA}"/>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3" name="Footer Placeholder 2">
            <a:extLst>
              <a:ext uri="{FF2B5EF4-FFF2-40B4-BE49-F238E27FC236}">
                <a16:creationId xmlns:a16="http://schemas.microsoft.com/office/drawing/2014/main" id="{F3291104-D457-4059-BC24-A81674756F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46B88-E29E-4015-8176-528236DE6452}"/>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185205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5E30-D753-438A-912C-0C39AB1FA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F62A9-7DD2-4F86-B409-E90D6605E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25F74-0FC6-4790-9CCA-FEDDF911E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66DA1-B819-4E55-BE81-7F1713F14990}"/>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6" name="Footer Placeholder 5">
            <a:extLst>
              <a:ext uri="{FF2B5EF4-FFF2-40B4-BE49-F238E27FC236}">
                <a16:creationId xmlns:a16="http://schemas.microsoft.com/office/drawing/2014/main" id="{29A58128-7010-42D4-BC7D-8AC67BB29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D643F-AAEA-4F87-8055-F7C13D5F832C}"/>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228394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20ED-822C-431E-99EB-FE9AABB38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B62C4F-96AF-4A1B-81F3-11C3CC5E9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ACD96-631D-432D-8B9D-C4C1537B6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DA392-389E-4665-B5FC-731FCCE070D3}"/>
              </a:ext>
            </a:extLst>
          </p:cNvPr>
          <p:cNvSpPr>
            <a:spLocks noGrp="1"/>
          </p:cNvSpPr>
          <p:nvPr>
            <p:ph type="dt" sz="half" idx="10"/>
          </p:nvPr>
        </p:nvSpPr>
        <p:spPr/>
        <p:txBody>
          <a:bodyPr/>
          <a:lstStyle/>
          <a:p>
            <a:fld id="{36A79C21-BED5-44C7-AD07-E3A3CE77AC78}" type="datetimeFigureOut">
              <a:rPr lang="en-US" smtClean="0"/>
              <a:t>6/15/2021</a:t>
            </a:fld>
            <a:endParaRPr lang="en-US"/>
          </a:p>
        </p:txBody>
      </p:sp>
      <p:sp>
        <p:nvSpPr>
          <p:cNvPr id="6" name="Footer Placeholder 5">
            <a:extLst>
              <a:ext uri="{FF2B5EF4-FFF2-40B4-BE49-F238E27FC236}">
                <a16:creationId xmlns:a16="http://schemas.microsoft.com/office/drawing/2014/main" id="{A8ECFD73-8E8B-48E4-90B5-85C941AEA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1537E-B991-45F5-95F0-1ED6AE171FE9}"/>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02191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FC290-1A57-42D3-AE3B-1DB293E6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FD6B29-1114-48F7-A45A-ED2947FB8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AE0B8-16F6-442C-8778-E7E25E1B7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79C21-BED5-44C7-AD07-E3A3CE77AC78}" type="datetimeFigureOut">
              <a:rPr lang="en-US" smtClean="0"/>
              <a:t>6/15/2021</a:t>
            </a:fld>
            <a:endParaRPr lang="en-US"/>
          </a:p>
        </p:txBody>
      </p:sp>
      <p:sp>
        <p:nvSpPr>
          <p:cNvPr id="5" name="Footer Placeholder 4">
            <a:extLst>
              <a:ext uri="{FF2B5EF4-FFF2-40B4-BE49-F238E27FC236}">
                <a16:creationId xmlns:a16="http://schemas.microsoft.com/office/drawing/2014/main" id="{56C78A84-FA98-4A34-B542-905DB58C1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41EE63-75DD-4ED4-BFED-965F46C04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68300-D806-41F5-B7E4-6983771A5DD3}" type="slidenum">
              <a:rPr lang="en-US" smtClean="0"/>
              <a:t>‹#›</a:t>
            </a:fld>
            <a:endParaRPr lang="en-US"/>
          </a:p>
        </p:txBody>
      </p:sp>
    </p:spTree>
    <p:extLst>
      <p:ext uri="{BB962C8B-B14F-4D97-AF65-F5344CB8AC3E}">
        <p14:creationId xmlns:p14="http://schemas.microsoft.com/office/powerpoint/2010/main" val="133815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0.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44545-F6DE-4232-87A4-227DAF165C36}"/>
              </a:ext>
            </a:extLst>
          </p:cNvPr>
          <p:cNvSpPr/>
          <p:nvPr/>
        </p:nvSpPr>
        <p:spPr>
          <a:xfrm>
            <a:off x="3251796" y="2967335"/>
            <a:ext cx="5688417"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Part 1/3: Top down</a:t>
            </a:r>
          </a:p>
        </p:txBody>
      </p:sp>
    </p:spTree>
    <p:extLst>
      <p:ext uri="{BB962C8B-B14F-4D97-AF65-F5344CB8AC3E}">
        <p14:creationId xmlns:p14="http://schemas.microsoft.com/office/powerpoint/2010/main" val="22034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1962433"/>
            <a:ext cx="5549452" cy="470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1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a:t>(310 </a:t>
            </a:r>
            <a:r>
              <a:rPr lang="en-US" sz="1050" dirty="0"/>
              <a:t>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3162820"/>
            <a:ext cx="5549452" cy="3506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30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793 mappings</a:t>
            </a:r>
          </a:p>
          <a:p>
            <a:pPr algn="ctr"/>
            <a:r>
              <a:rPr lang="en-US" sz="1050" dirty="0"/>
              <a:t>(313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3622577"/>
            <a:ext cx="5549452" cy="3046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1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793 mappings</a:t>
            </a:r>
          </a:p>
          <a:p>
            <a:pPr algn="ctr"/>
            <a:r>
              <a:rPr lang="en-US" sz="1050" dirty="0"/>
              <a:t>(313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4653126"/>
            <a:ext cx="5549452" cy="2016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64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793 mappings</a:t>
            </a:r>
          </a:p>
          <a:p>
            <a:pPr algn="ctr"/>
            <a:r>
              <a:rPr lang="en-US" sz="1050" dirty="0"/>
              <a:t>(313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5800720"/>
            <a:ext cx="5549452" cy="868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DF6AC9E-FC64-48DF-851E-4C4C09665BAE}"/>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3A2AD64-5BC3-499D-AC72-B6774D909ED4}"/>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67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793 mappings</a:t>
            </a:r>
          </a:p>
          <a:p>
            <a:pPr algn="ctr"/>
            <a:r>
              <a:rPr lang="en-US" sz="1050" dirty="0"/>
              <a:t>(313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DF6AC9E-FC64-48DF-851E-4C4C09665BAE}"/>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3A2AD64-5BC3-499D-AC72-B6774D909ED4}"/>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67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44545-F6DE-4232-87A4-227DAF165C36}"/>
              </a:ext>
            </a:extLst>
          </p:cNvPr>
          <p:cNvSpPr/>
          <p:nvPr/>
        </p:nvSpPr>
        <p:spPr>
          <a:xfrm>
            <a:off x="1652679" y="2967335"/>
            <a:ext cx="8886664"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Part 3/3: Connecting the ideas</a:t>
            </a:r>
          </a:p>
        </p:txBody>
      </p:sp>
    </p:spTree>
    <p:extLst>
      <p:ext uri="{BB962C8B-B14F-4D97-AF65-F5344CB8AC3E}">
        <p14:creationId xmlns:p14="http://schemas.microsoft.com/office/powerpoint/2010/main" val="391595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en-US" sz="1200"/>
              <a:t>Candidate items (in decreasing similarity to user profile vector)</a:t>
            </a:r>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2"/>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a:t>:</a:t>
            </a:r>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2"/>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a:t>:</a:t>
            </a:r>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en-US" sz="1200"/>
              <a:t>Relevant</a:t>
            </a:r>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en-US" sz="1200"/>
              <a:t>Surprising</a:t>
            </a:r>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en-US" sz="1200"/>
              <a:t>Reported Surprise</a:t>
            </a:r>
          </a:p>
        </p:txBody>
      </p:sp>
      <p:pic>
        <p:nvPicPr>
          <p:cNvPr id="111" name="Picture 110" descr="Chart&#10;&#10;Description automatically generated">
            <a:extLst>
              <a:ext uri="{FF2B5EF4-FFF2-40B4-BE49-F238E27FC236}">
                <a16:creationId xmlns:a16="http://schemas.microsoft.com/office/drawing/2014/main" id="{D298A9FF-2696-429B-AAEF-5A34449A3F5E}"/>
              </a:ext>
            </a:extLst>
          </p:cNvPr>
          <p:cNvPicPr>
            <a:picLocks noChangeAspect="1"/>
          </p:cNvPicPr>
          <p:nvPr/>
        </p:nvPicPr>
        <p:blipFill rotWithShape="1">
          <a:blip r:embed="rId5">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sp>
        <p:nvSpPr>
          <p:cNvPr id="124" name="TextBox 123">
            <a:extLst>
              <a:ext uri="{FF2B5EF4-FFF2-40B4-BE49-F238E27FC236}">
                <a16:creationId xmlns:a16="http://schemas.microsoft.com/office/drawing/2014/main" id="{8EA6256E-8E12-47AC-8163-9C1FAB4EE3ED}"/>
              </a:ext>
            </a:extLst>
          </p:cNvPr>
          <p:cNvSpPr txBox="1"/>
          <p:nvPr/>
        </p:nvSpPr>
        <p:spPr>
          <a:xfrm>
            <a:off x="134034" y="5911343"/>
            <a:ext cx="4778593" cy="830997"/>
          </a:xfrm>
          <a:prstGeom prst="rect">
            <a:avLst/>
          </a:prstGeom>
          <a:noFill/>
        </p:spPr>
        <p:txBody>
          <a:bodyPr wrap="square" rtlCol="0">
            <a:spAutoFit/>
          </a:bodyPr>
          <a:lstStyle/>
          <a:p>
            <a:r>
              <a:rPr lang="en-US" sz="1200"/>
              <a:t>P0: Popularity scales are homomorphic</a:t>
            </a:r>
          </a:p>
          <a:p>
            <a:r>
              <a:rPr lang="en-US" sz="1200"/>
              <a:t>P1: Surprise is assessed by a unidimensional instrument</a:t>
            </a:r>
          </a:p>
          <a:p>
            <a:r>
              <a:rPr lang="en-US" sz="1200"/>
              <a:t>P2: Surprise scales are homomorphic</a:t>
            </a:r>
          </a:p>
          <a:p>
            <a:r>
              <a:rPr lang="en-US" sz="1200"/>
              <a:t>P3: Every user has at least one highly popular item in their profile</a:t>
            </a:r>
          </a:p>
        </p:txBody>
      </p:sp>
      <p:sp>
        <p:nvSpPr>
          <p:cNvPr id="125" name="TextBox 124">
            <a:extLst>
              <a:ext uri="{FF2B5EF4-FFF2-40B4-BE49-F238E27FC236}">
                <a16:creationId xmlns:a16="http://schemas.microsoft.com/office/drawing/2014/main" id="{DDC8FC65-5D55-4D49-91CB-C23FE5B9A7A3}"/>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en-US" sz="1200"/>
              <a:t>Assumptions</a:t>
            </a:r>
          </a:p>
        </p:txBody>
      </p:sp>
      <p:sp>
        <p:nvSpPr>
          <p:cNvPr id="131" name="TextBox 130">
            <a:extLst>
              <a:ext uri="{FF2B5EF4-FFF2-40B4-BE49-F238E27FC236}">
                <a16:creationId xmlns:a16="http://schemas.microsoft.com/office/drawing/2014/main" id="{5D43573E-E5BD-4231-9FAB-5190AE42A286}"/>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CD9F7DC6-83CA-46BD-A68A-B66974CC05BF}"/>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xmlns="">
          <p:sp>
            <p:nvSpPr>
              <p:cNvPr id="137" name="TextBox 136">
                <a:extLst>
                  <a:ext uri="{FF2B5EF4-FFF2-40B4-BE49-F238E27FC236}">
                    <a16:creationId xmlns:a16="http://schemas.microsoft.com/office/drawing/2014/main" id="{CD9F7DC6-83CA-46BD-A68A-B66974CC05BF}"/>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6"/>
                <a:stretch>
                  <a:fillRect l="-1370" t="-2899" r="-1826" b="-11594"/>
                </a:stretch>
              </a:blipFill>
            </p:spPr>
            <p:txBody>
              <a:bodyPr/>
              <a:lstStyle/>
              <a:p>
                <a:r>
                  <a:rPr lang="en-US">
                    <a:noFill/>
                  </a:rPr>
                  <a:t> </a:t>
                </a:r>
              </a:p>
            </p:txBody>
          </p:sp>
        </mc:Fallback>
      </mc:AlternateContent>
      <p:sp>
        <p:nvSpPr>
          <p:cNvPr id="141" name="TextBox 140">
            <a:extLst>
              <a:ext uri="{FF2B5EF4-FFF2-40B4-BE49-F238E27FC236}">
                <a16:creationId xmlns:a16="http://schemas.microsoft.com/office/drawing/2014/main" id="{A1DA55D4-8EF7-4B61-ADD7-5F586932AB25}"/>
              </a:ext>
            </a:extLst>
          </p:cNvPr>
          <p:cNvSpPr txBox="1"/>
          <p:nvPr/>
        </p:nvSpPr>
        <p:spPr>
          <a:xfrm>
            <a:off x="2825528" y="4329155"/>
            <a:ext cx="2070408" cy="261610"/>
          </a:xfrm>
          <a:prstGeom prst="rect">
            <a:avLst/>
          </a:prstGeom>
          <a:noFill/>
        </p:spPr>
        <p:txBody>
          <a:bodyPr wrap="square" rtlCol="0">
            <a:spAutoFit/>
          </a:bodyPr>
          <a:lstStyle/>
          <a:p>
            <a:pPr algn="ctr"/>
            <a:r>
              <a:rPr lang="en-US" sz="1100"/>
              <a:t>Vargas and Castells, 2011</a:t>
            </a:r>
          </a:p>
        </p:txBody>
      </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785E2D52-05C1-4449-9934-3EAF691A932A}"/>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142" name="TextBox 141">
                <a:extLst>
                  <a:ext uri="{FF2B5EF4-FFF2-40B4-BE49-F238E27FC236}">
                    <a16:creationId xmlns:a16="http://schemas.microsoft.com/office/drawing/2014/main" id="{785E2D52-05C1-4449-9934-3EAF691A932A}"/>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7"/>
                <a:stretch>
                  <a:fillRect l="-2294" t="-12500" r="-688" b="-22500"/>
                </a:stretch>
              </a:blipFill>
            </p:spPr>
            <p:txBody>
              <a:bodyPr/>
              <a:lstStyle/>
              <a:p>
                <a:r>
                  <a:rPr lang="en-US">
                    <a:noFill/>
                  </a:rPr>
                  <a:t> </a:t>
                </a:r>
              </a:p>
            </p:txBody>
          </p:sp>
        </mc:Fallback>
      </mc:AlternateContent>
      <p:sp>
        <p:nvSpPr>
          <p:cNvPr id="144" name="TextBox 143">
            <a:extLst>
              <a:ext uri="{FF2B5EF4-FFF2-40B4-BE49-F238E27FC236}">
                <a16:creationId xmlns:a16="http://schemas.microsoft.com/office/drawing/2014/main" id="{6AD8A3A5-B9E5-4930-96B7-EA1221AE4806}"/>
              </a:ext>
            </a:extLst>
          </p:cNvPr>
          <p:cNvSpPr txBox="1"/>
          <p:nvPr/>
        </p:nvSpPr>
        <p:spPr>
          <a:xfrm>
            <a:off x="3012920" y="4832318"/>
            <a:ext cx="1906869" cy="261610"/>
          </a:xfrm>
          <a:prstGeom prst="rect">
            <a:avLst/>
          </a:prstGeom>
          <a:noFill/>
        </p:spPr>
        <p:txBody>
          <a:bodyPr wrap="square" rtlCol="0">
            <a:spAutoFit/>
          </a:bodyPr>
          <a:lstStyle/>
          <a:p>
            <a:pPr algn="ctr"/>
            <a:r>
              <a:rPr lang="en-US" sz="1100"/>
              <a:t>Kaminskas and Bridge, 2014</a:t>
            </a: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DBC0AF99-0E54-45AB-911B-5AAA81941EDB}"/>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145" name="TextBox 144">
                <a:extLst>
                  <a:ext uri="{FF2B5EF4-FFF2-40B4-BE49-F238E27FC236}">
                    <a16:creationId xmlns:a16="http://schemas.microsoft.com/office/drawing/2014/main" id="{DBC0AF99-0E54-45AB-911B-5AAA81941EDB}"/>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8"/>
                <a:stretch>
                  <a:fillRect l="-1087" t="-12500" b="-22500"/>
                </a:stretch>
              </a:blipFill>
            </p:spPr>
            <p:txBody>
              <a:bodyPr/>
              <a:lstStyle/>
              <a:p>
                <a:r>
                  <a:rPr lang="en-US">
                    <a:noFill/>
                  </a:rPr>
                  <a:t> </a:t>
                </a:r>
              </a:p>
            </p:txBody>
          </p:sp>
        </mc:Fallback>
      </mc:AlternateContent>
      <p:sp>
        <p:nvSpPr>
          <p:cNvPr id="147" name="Rectangle 146">
            <a:extLst>
              <a:ext uri="{FF2B5EF4-FFF2-40B4-BE49-F238E27FC236}">
                <a16:creationId xmlns:a16="http://schemas.microsoft.com/office/drawing/2014/main" id="{3618879A-CB58-4BE4-B64C-AC50DFBAA2EE}"/>
              </a:ext>
            </a:extLst>
          </p:cNvPr>
          <p:cNvSpPr/>
          <p:nvPr/>
        </p:nvSpPr>
        <p:spPr>
          <a:xfrm>
            <a:off x="157889" y="6360271"/>
            <a:ext cx="4738047" cy="401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C91C75F1-B92F-4034-9780-7E62144B56AE}"/>
              </a:ext>
            </a:extLst>
          </p:cNvPr>
          <p:cNvSpPr/>
          <p:nvPr/>
        </p:nvSpPr>
        <p:spPr>
          <a:xfrm>
            <a:off x="159678" y="4235346"/>
            <a:ext cx="4738047" cy="1312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BD73D76-0B8C-4847-B45E-DFB5B5337DBF}"/>
              </a:ext>
            </a:extLst>
          </p:cNvPr>
          <p:cNvSpPr/>
          <p:nvPr/>
        </p:nvSpPr>
        <p:spPr>
          <a:xfrm>
            <a:off x="157889" y="5938165"/>
            <a:ext cx="4738047" cy="19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168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2"/>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2"/>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5">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sp>
        <p:nvSpPr>
          <p:cNvPr id="111" name="TextBox 110">
            <a:extLst>
              <a:ext uri="{FF2B5EF4-FFF2-40B4-BE49-F238E27FC236}">
                <a16:creationId xmlns:a16="http://schemas.microsoft.com/office/drawing/2014/main" id="{B69A26FC-FB06-49CF-9A6F-0B151D306563}"/>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0" name="TextBox 119">
            <a:extLst>
              <a:ext uri="{FF2B5EF4-FFF2-40B4-BE49-F238E27FC236}">
                <a16:creationId xmlns:a16="http://schemas.microsoft.com/office/drawing/2014/main" id="{1C009A14-8CBA-499C-B081-9B87699FDDFC}"/>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21" name="TextBox 120">
            <a:extLst>
              <a:ext uri="{FF2B5EF4-FFF2-40B4-BE49-F238E27FC236}">
                <a16:creationId xmlns:a16="http://schemas.microsoft.com/office/drawing/2014/main" id="{C56AFAC0-5CC6-4C9F-899F-B71C95AF06A8}"/>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094EEFAA-7C2B-422B-A231-AA2A3D81A2D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xmlns="">
          <p:sp>
            <p:nvSpPr>
              <p:cNvPr id="122" name="TextBox 121">
                <a:extLst>
                  <a:ext uri="{FF2B5EF4-FFF2-40B4-BE49-F238E27FC236}">
                    <a16:creationId xmlns:a16="http://schemas.microsoft.com/office/drawing/2014/main" id="{094EEFAA-7C2B-422B-A231-AA2A3D81A2D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6"/>
                <a:stretch>
                  <a:fillRect l="-1370" t="-2899" r="-1826" b="-11594"/>
                </a:stretch>
              </a:blipFill>
            </p:spPr>
            <p:txBody>
              <a:bodyPr/>
              <a:lstStyle/>
              <a:p>
                <a:r>
                  <a:rPr lang="en-US">
                    <a:noFill/>
                  </a:rPr>
                  <a:t> </a:t>
                </a:r>
              </a:p>
            </p:txBody>
          </p:sp>
        </mc:Fallback>
      </mc:AlternateContent>
      <p:sp>
        <p:nvSpPr>
          <p:cNvPr id="123" name="TextBox 122">
            <a:extLst>
              <a:ext uri="{FF2B5EF4-FFF2-40B4-BE49-F238E27FC236}">
                <a16:creationId xmlns:a16="http://schemas.microsoft.com/office/drawing/2014/main" id="{87D2A0BF-9CAA-473B-BB9F-A234DE84554B}"/>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CBEB8DEE-8070-41EA-A1DA-E640981F3C4F}"/>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xmlns="">
          <p:sp>
            <p:nvSpPr>
              <p:cNvPr id="124" name="TextBox 123">
                <a:extLst>
                  <a:ext uri="{FF2B5EF4-FFF2-40B4-BE49-F238E27FC236}">
                    <a16:creationId xmlns:a16="http://schemas.microsoft.com/office/drawing/2014/main" id="{CBEB8DEE-8070-41EA-A1DA-E640981F3C4F}"/>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7"/>
                <a:stretch>
                  <a:fillRect l="-2294" t="-12500" r="-688" b="-22500"/>
                </a:stretch>
              </a:blipFill>
            </p:spPr>
            <p:txBody>
              <a:bodyPr/>
              <a:lstStyle/>
              <a:p>
                <a:r>
                  <a:rPr lang="en-US">
                    <a:noFill/>
                  </a:rPr>
                  <a:t> </a:t>
                </a:r>
              </a:p>
            </p:txBody>
          </p:sp>
        </mc:Fallback>
      </mc:AlternateContent>
      <p:sp>
        <p:nvSpPr>
          <p:cNvPr id="125" name="TextBox 124">
            <a:extLst>
              <a:ext uri="{FF2B5EF4-FFF2-40B4-BE49-F238E27FC236}">
                <a16:creationId xmlns:a16="http://schemas.microsoft.com/office/drawing/2014/main" id="{AF76EF11-17B2-4A6C-A3ED-A8B4333260A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4A7B8B9C-5990-44D0-8F75-000C18B06491}"/>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xmlns="">
          <p:sp>
            <p:nvSpPr>
              <p:cNvPr id="128" name="TextBox 127">
                <a:extLst>
                  <a:ext uri="{FF2B5EF4-FFF2-40B4-BE49-F238E27FC236}">
                    <a16:creationId xmlns:a16="http://schemas.microsoft.com/office/drawing/2014/main" id="{4A7B8B9C-5990-44D0-8F75-000C18B06491}"/>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8"/>
                <a:stretch>
                  <a:fillRect l="-1087" t="-12500" b="-22500"/>
                </a:stretch>
              </a:blipFill>
            </p:spPr>
            <p:txBody>
              <a:bodyPr/>
              <a:lstStyle/>
              <a:p>
                <a:r>
                  <a:rPr lang="en-US">
                    <a:noFill/>
                  </a:rPr>
                  <a:t> </a:t>
                </a:r>
              </a:p>
            </p:txBody>
          </p:sp>
        </mc:Fallback>
      </mc:AlternateContent>
      <p:sp>
        <p:nvSpPr>
          <p:cNvPr id="131" name="Rectangle 130">
            <a:extLst>
              <a:ext uri="{FF2B5EF4-FFF2-40B4-BE49-F238E27FC236}">
                <a16:creationId xmlns:a16="http://schemas.microsoft.com/office/drawing/2014/main" id="{11DC661A-2DDE-4000-A77B-1183BEE1F2F4}"/>
              </a:ext>
            </a:extLst>
          </p:cNvPr>
          <p:cNvSpPr/>
          <p:nvPr/>
        </p:nvSpPr>
        <p:spPr>
          <a:xfrm>
            <a:off x="157889" y="6539132"/>
            <a:ext cx="4738047" cy="19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ECC702DD-E717-46A3-84FA-ECEDE767193D}"/>
              </a:ext>
            </a:extLst>
          </p:cNvPr>
          <p:cNvSpPr/>
          <p:nvPr/>
        </p:nvSpPr>
        <p:spPr>
          <a:xfrm>
            <a:off x="159678" y="5247977"/>
            <a:ext cx="4738047" cy="300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C72EB4B-AD31-4EF2-A69F-73ABFF150749}"/>
              </a:ext>
            </a:extLst>
          </p:cNvPr>
          <p:cNvSpPr/>
          <p:nvPr/>
        </p:nvSpPr>
        <p:spPr>
          <a:xfrm>
            <a:off x="157889" y="5938165"/>
            <a:ext cx="4738047" cy="19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3629253-520D-428C-842C-A837EB4849AE}"/>
              </a:ext>
            </a:extLst>
          </p:cNvPr>
          <p:cNvSpPr/>
          <p:nvPr/>
        </p:nvSpPr>
        <p:spPr>
          <a:xfrm>
            <a:off x="159678" y="4250672"/>
            <a:ext cx="4738047" cy="483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B67AD2F8-E5E9-4F3A-AC5E-FD841E3545BD}"/>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79B0FA8D-70AC-4167-8B1F-BBF594EA69C7}"/>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8513F9EC-4F46-4A9F-BF0B-6688DC94F494}"/>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xmlns="">
          <p:sp>
            <p:nvSpPr>
              <p:cNvPr id="145" name="TextBox 144">
                <a:extLst>
                  <a:ext uri="{FF2B5EF4-FFF2-40B4-BE49-F238E27FC236}">
                    <a16:creationId xmlns:a16="http://schemas.microsoft.com/office/drawing/2014/main" id="{8513F9EC-4F46-4A9F-BF0B-6688DC94F494}"/>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9"/>
                <a:stretch>
                  <a:fillRect l="-6000" t="-16667" b="-11111"/>
                </a:stretch>
              </a:blipFill>
            </p:spPr>
            <p:txBody>
              <a:bodyPr/>
              <a:lstStyle/>
              <a:p>
                <a:r>
                  <a:rPr lang="en-US">
                    <a:noFill/>
                  </a:rPr>
                  <a:t> </a:t>
                </a:r>
              </a:p>
            </p:txBody>
          </p:sp>
        </mc:Fallback>
      </mc:AlternateContent>
      <p:cxnSp>
        <p:nvCxnSpPr>
          <p:cNvPr id="147" name="Straight Connector 146">
            <a:extLst>
              <a:ext uri="{FF2B5EF4-FFF2-40B4-BE49-F238E27FC236}">
                <a16:creationId xmlns:a16="http://schemas.microsoft.com/office/drawing/2014/main" id="{87CA48DB-A07B-45C8-9A36-28E7A9DDFBC0}"/>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8" name="Rectangle 147">
            <a:extLst>
              <a:ext uri="{FF2B5EF4-FFF2-40B4-BE49-F238E27FC236}">
                <a16:creationId xmlns:a16="http://schemas.microsoft.com/office/drawing/2014/main" id="{267DBD45-B3E5-4CA2-A53D-E3BDB31B53EA}"/>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97D3EF38-97EF-4295-8B1B-DAB010C37172}"/>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1" name="Rectangle 150">
            <a:extLst>
              <a:ext uri="{FF2B5EF4-FFF2-40B4-BE49-F238E27FC236}">
                <a16:creationId xmlns:a16="http://schemas.microsoft.com/office/drawing/2014/main" id="{1208BCB8-9C74-4199-AEDD-37B249F17B04}"/>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213907F3-DC25-4DE3-87D1-185829331012}"/>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4" name="Rectangle 153">
            <a:extLst>
              <a:ext uri="{FF2B5EF4-FFF2-40B4-BE49-F238E27FC236}">
                <a16:creationId xmlns:a16="http://schemas.microsoft.com/office/drawing/2014/main" id="{A49B7E4A-9F01-47BC-B1B8-3D55A34802BB}"/>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a:extLst>
              <a:ext uri="{FF2B5EF4-FFF2-40B4-BE49-F238E27FC236}">
                <a16:creationId xmlns:a16="http://schemas.microsoft.com/office/drawing/2014/main" id="{A105EE9B-9AA7-4EFD-A6C8-D93E0BB237AE}"/>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6" name="Rectangle 155">
            <a:extLst>
              <a:ext uri="{FF2B5EF4-FFF2-40B4-BE49-F238E27FC236}">
                <a16:creationId xmlns:a16="http://schemas.microsoft.com/office/drawing/2014/main" id="{48DE6C7B-C660-41EB-BADD-C068BB767D4B}"/>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38070E0C-67E1-4DEE-8A5E-BCE9F5890107}"/>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8" name="Rectangle 157">
            <a:extLst>
              <a:ext uri="{FF2B5EF4-FFF2-40B4-BE49-F238E27FC236}">
                <a16:creationId xmlns:a16="http://schemas.microsoft.com/office/drawing/2014/main" id="{BC153FDC-3129-452A-8B7E-0366860D2BE0}"/>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a:extLst>
              <a:ext uri="{FF2B5EF4-FFF2-40B4-BE49-F238E27FC236}">
                <a16:creationId xmlns:a16="http://schemas.microsoft.com/office/drawing/2014/main" id="{4008BC8C-17AD-416F-8E75-9A1A78A83649}"/>
              </a:ext>
            </a:extLst>
          </p:cNvPr>
          <p:cNvCxnSpPr>
            <a:cxnSpLocks/>
            <a:endCxn id="148"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0" name="Straight Connector 159">
            <a:extLst>
              <a:ext uri="{FF2B5EF4-FFF2-40B4-BE49-F238E27FC236}">
                <a16:creationId xmlns:a16="http://schemas.microsoft.com/office/drawing/2014/main" id="{8827F7D1-3351-4A3F-9FAE-027BC8374727}"/>
              </a:ext>
            </a:extLst>
          </p:cNvPr>
          <p:cNvCxnSpPr>
            <a:cxnSpLocks/>
            <a:endCxn id="154"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1" name="Straight Connector 160">
            <a:extLst>
              <a:ext uri="{FF2B5EF4-FFF2-40B4-BE49-F238E27FC236}">
                <a16:creationId xmlns:a16="http://schemas.microsoft.com/office/drawing/2014/main" id="{90D2E76B-D210-4B15-AB2F-4E3DC08D524A}"/>
              </a:ext>
            </a:extLst>
          </p:cNvPr>
          <p:cNvCxnSpPr>
            <a:cxnSpLocks/>
            <a:endCxn id="156"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2" name="Straight Connector 161">
            <a:extLst>
              <a:ext uri="{FF2B5EF4-FFF2-40B4-BE49-F238E27FC236}">
                <a16:creationId xmlns:a16="http://schemas.microsoft.com/office/drawing/2014/main" id="{0D30EEB8-EA29-404C-AD7A-966AE798849C}"/>
              </a:ext>
            </a:extLst>
          </p:cNvPr>
          <p:cNvCxnSpPr>
            <a:cxnSpLocks/>
            <a:endCxn id="158"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1849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2"/>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2"/>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5">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pic>
        <p:nvPicPr>
          <p:cNvPr id="100" name="Picture 99" descr="A close up of a logo&#10;&#10;Description automatically generated">
            <a:extLst>
              <a:ext uri="{FF2B5EF4-FFF2-40B4-BE49-F238E27FC236}">
                <a16:creationId xmlns:a16="http://schemas.microsoft.com/office/drawing/2014/main" id="{F2259C71-CF00-4388-A008-B1BF35D0C9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101" name="TextBox 100">
            <a:extLst>
              <a:ext uri="{FF2B5EF4-FFF2-40B4-BE49-F238E27FC236}">
                <a16:creationId xmlns:a16="http://schemas.microsoft.com/office/drawing/2014/main" id="{B12DFDC4-3CD5-41DE-BFF3-8B84F07F1E50}"/>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105" name="Straight Connector 104">
            <a:extLst>
              <a:ext uri="{FF2B5EF4-FFF2-40B4-BE49-F238E27FC236}">
                <a16:creationId xmlns:a16="http://schemas.microsoft.com/office/drawing/2014/main" id="{7FCAEE15-44F2-4B0C-AD6D-CED6B83308DC}"/>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B8170F-9CFC-4439-8712-343D6918F499}"/>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EE7ADBEE-BF57-4579-811F-1B9CBFC3E36D}"/>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8" name="TextBox 127">
            <a:extLst>
              <a:ext uri="{FF2B5EF4-FFF2-40B4-BE49-F238E27FC236}">
                <a16:creationId xmlns:a16="http://schemas.microsoft.com/office/drawing/2014/main" id="{123C1A7C-627A-4C07-B1A0-38D70B2A0204}"/>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31" name="TextBox 130">
            <a:extLst>
              <a:ext uri="{FF2B5EF4-FFF2-40B4-BE49-F238E27FC236}">
                <a16:creationId xmlns:a16="http://schemas.microsoft.com/office/drawing/2014/main" id="{0D47FB8F-2629-45A1-9869-A38D308D6CD0}"/>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D8F18A12-78E6-4233-ADF3-53D87C0CB81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xmlns="">
          <p:sp>
            <p:nvSpPr>
              <p:cNvPr id="134" name="TextBox 133">
                <a:extLst>
                  <a:ext uri="{FF2B5EF4-FFF2-40B4-BE49-F238E27FC236}">
                    <a16:creationId xmlns:a16="http://schemas.microsoft.com/office/drawing/2014/main" id="{D8F18A12-78E6-4233-ADF3-53D87C0CB81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7"/>
                <a:stretch>
                  <a:fillRect l="-1370" t="-2899" r="-1826" b="-11594"/>
                </a:stretch>
              </a:blipFill>
            </p:spPr>
            <p:txBody>
              <a:bodyPr/>
              <a:lstStyle/>
              <a:p>
                <a:r>
                  <a:rPr lang="en-US">
                    <a:noFill/>
                  </a:rPr>
                  <a:t> </a:t>
                </a:r>
              </a:p>
            </p:txBody>
          </p:sp>
        </mc:Fallback>
      </mc:AlternateContent>
      <p:sp>
        <p:nvSpPr>
          <p:cNvPr id="137" name="TextBox 136">
            <a:extLst>
              <a:ext uri="{FF2B5EF4-FFF2-40B4-BE49-F238E27FC236}">
                <a16:creationId xmlns:a16="http://schemas.microsoft.com/office/drawing/2014/main" id="{811B8B23-29C2-4E4F-BE3C-F95025A061E2}"/>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3EB0D735-781F-4353-8B3E-7D34B9C633E6}"/>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xmlns="">
          <p:sp>
            <p:nvSpPr>
              <p:cNvPr id="141" name="TextBox 140">
                <a:extLst>
                  <a:ext uri="{FF2B5EF4-FFF2-40B4-BE49-F238E27FC236}">
                    <a16:creationId xmlns:a16="http://schemas.microsoft.com/office/drawing/2014/main" id="{3EB0D735-781F-4353-8B3E-7D34B9C633E6}"/>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8"/>
                <a:stretch>
                  <a:fillRect l="-2294" t="-12500" r="-688" b="-22500"/>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7A9015C3-964D-4BB8-8B5D-1F5C2C340C6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51D8DD5D-AF9D-4719-90FC-1AFCAA312AAF}"/>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xmlns="">
          <p:sp>
            <p:nvSpPr>
              <p:cNvPr id="144" name="TextBox 143">
                <a:extLst>
                  <a:ext uri="{FF2B5EF4-FFF2-40B4-BE49-F238E27FC236}">
                    <a16:creationId xmlns:a16="http://schemas.microsoft.com/office/drawing/2014/main" id="{51D8DD5D-AF9D-4719-90FC-1AFCAA312AAF}"/>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148" name="Rectangle 147">
            <a:extLst>
              <a:ext uri="{FF2B5EF4-FFF2-40B4-BE49-F238E27FC236}">
                <a16:creationId xmlns:a16="http://schemas.microsoft.com/office/drawing/2014/main" id="{36BBF11A-2617-4573-8329-A53F019375E4}"/>
              </a:ext>
            </a:extLst>
          </p:cNvPr>
          <p:cNvSpPr/>
          <p:nvPr/>
        </p:nvSpPr>
        <p:spPr>
          <a:xfrm>
            <a:off x="157889" y="5938165"/>
            <a:ext cx="4738047" cy="19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B189346-90D7-4ACE-9976-1780EEE07E10}"/>
              </a:ext>
            </a:extLst>
          </p:cNvPr>
          <p:cNvSpPr/>
          <p:nvPr/>
        </p:nvSpPr>
        <p:spPr>
          <a:xfrm>
            <a:off x="159678" y="4250672"/>
            <a:ext cx="4738047" cy="483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F423A98-1002-49C1-8527-A4B70052E1DE}"/>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56EAA8E0-BA40-47FE-B5BB-C87FF27CD144}"/>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44D9EF18-4E09-4DCA-9B73-F6554B207AD5}"/>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xmlns="">
          <p:sp>
            <p:nvSpPr>
              <p:cNvPr id="111" name="TextBox 110">
                <a:extLst>
                  <a:ext uri="{FF2B5EF4-FFF2-40B4-BE49-F238E27FC236}">
                    <a16:creationId xmlns:a16="http://schemas.microsoft.com/office/drawing/2014/main" id="{44D9EF18-4E09-4DCA-9B73-F6554B207AD5}"/>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10"/>
                <a:stretch>
                  <a:fillRect l="-6000" t="-16667" b="-11111"/>
                </a:stretch>
              </a:blipFill>
            </p:spPr>
            <p:txBody>
              <a:bodyPr/>
              <a:lstStyle/>
              <a:p>
                <a:r>
                  <a:rPr lang="en-US">
                    <a:noFill/>
                  </a:rPr>
                  <a:t> </a:t>
                </a:r>
              </a:p>
            </p:txBody>
          </p:sp>
        </mc:Fallback>
      </mc:AlternateContent>
      <p:cxnSp>
        <p:nvCxnSpPr>
          <p:cNvPr id="120" name="Straight Connector 119">
            <a:extLst>
              <a:ext uri="{FF2B5EF4-FFF2-40B4-BE49-F238E27FC236}">
                <a16:creationId xmlns:a16="http://schemas.microsoft.com/office/drawing/2014/main" id="{B4F9C083-B3C4-4C7A-8652-A08840760CD7}"/>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1" name="Rectangle 120">
            <a:extLst>
              <a:ext uri="{FF2B5EF4-FFF2-40B4-BE49-F238E27FC236}">
                <a16:creationId xmlns:a16="http://schemas.microsoft.com/office/drawing/2014/main" id="{7DDFC960-47C4-4F0D-80DF-8294579E2EEA}"/>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a:extLst>
              <a:ext uri="{FF2B5EF4-FFF2-40B4-BE49-F238E27FC236}">
                <a16:creationId xmlns:a16="http://schemas.microsoft.com/office/drawing/2014/main" id="{3A78157E-5078-42C2-9983-055499B11E90}"/>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3" name="Rectangle 122">
            <a:extLst>
              <a:ext uri="{FF2B5EF4-FFF2-40B4-BE49-F238E27FC236}">
                <a16:creationId xmlns:a16="http://schemas.microsoft.com/office/drawing/2014/main" id="{B5F42F87-0AA1-4224-8B75-0B606B3A1A20}"/>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C9B8FCD9-1AC1-4496-B37B-BE6B03A87A60}"/>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1" name="Rectangle 150">
            <a:extLst>
              <a:ext uri="{FF2B5EF4-FFF2-40B4-BE49-F238E27FC236}">
                <a16:creationId xmlns:a16="http://schemas.microsoft.com/office/drawing/2014/main" id="{E23B9A22-AFB5-4E27-8B94-1DDFED24FE85}"/>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5591FC12-B5E9-40A1-9B78-BF7849014E32}"/>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4" name="Rectangle 153">
            <a:extLst>
              <a:ext uri="{FF2B5EF4-FFF2-40B4-BE49-F238E27FC236}">
                <a16:creationId xmlns:a16="http://schemas.microsoft.com/office/drawing/2014/main" id="{4C07B6B3-5273-4541-AF04-F9C680C6CC52}"/>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a:extLst>
              <a:ext uri="{FF2B5EF4-FFF2-40B4-BE49-F238E27FC236}">
                <a16:creationId xmlns:a16="http://schemas.microsoft.com/office/drawing/2014/main" id="{54B6068B-989F-4A34-9AF1-345EE29CFCA4}"/>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6" name="Rectangle 155">
            <a:extLst>
              <a:ext uri="{FF2B5EF4-FFF2-40B4-BE49-F238E27FC236}">
                <a16:creationId xmlns:a16="http://schemas.microsoft.com/office/drawing/2014/main" id="{51F32568-C788-45C8-9E44-CCE4C89812AF}"/>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40925C2E-CD82-4FD5-8432-07A2BBC4F77A}"/>
              </a:ext>
            </a:extLst>
          </p:cNvPr>
          <p:cNvCxnSpPr>
            <a:cxnSpLocks/>
            <a:endCxn id="121"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8" name="Straight Connector 157">
            <a:extLst>
              <a:ext uri="{FF2B5EF4-FFF2-40B4-BE49-F238E27FC236}">
                <a16:creationId xmlns:a16="http://schemas.microsoft.com/office/drawing/2014/main" id="{086C5893-5E28-4AFE-9FA2-A6D222A6DA77}"/>
              </a:ext>
            </a:extLst>
          </p:cNvPr>
          <p:cNvCxnSpPr>
            <a:cxnSpLocks/>
            <a:endCxn id="151"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9" name="Straight Connector 158">
            <a:extLst>
              <a:ext uri="{FF2B5EF4-FFF2-40B4-BE49-F238E27FC236}">
                <a16:creationId xmlns:a16="http://schemas.microsoft.com/office/drawing/2014/main" id="{9980B61F-C673-42EF-832F-2591BD857769}"/>
              </a:ext>
            </a:extLst>
          </p:cNvPr>
          <p:cNvCxnSpPr>
            <a:cxnSpLocks/>
            <a:endCxn id="154"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0" name="Straight Connector 159">
            <a:extLst>
              <a:ext uri="{FF2B5EF4-FFF2-40B4-BE49-F238E27FC236}">
                <a16:creationId xmlns:a16="http://schemas.microsoft.com/office/drawing/2014/main" id="{66E68652-505B-400B-9203-91130B966B9F}"/>
              </a:ext>
            </a:extLst>
          </p:cNvPr>
          <p:cNvCxnSpPr>
            <a:cxnSpLocks/>
            <a:endCxn id="156"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6194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7C9EE-B665-484F-BCC5-238642DA2C3C}"/>
              </a:ext>
            </a:extLst>
          </p:cNvPr>
          <p:cNvPicPr>
            <a:picLocks noChangeAspect="1"/>
          </p:cNvPicPr>
          <p:nvPr/>
        </p:nvPicPr>
        <p:blipFill>
          <a:blip r:embed="rId3"/>
          <a:stretch>
            <a:fillRect/>
          </a:stretch>
        </p:blipFill>
        <p:spPr>
          <a:xfrm>
            <a:off x="0" y="9986"/>
            <a:ext cx="12192000" cy="6854653"/>
          </a:xfrm>
          <a:prstGeom prst="rect">
            <a:avLst/>
          </a:prstGeom>
        </p:spPr>
      </p:pic>
      <p:sp>
        <p:nvSpPr>
          <p:cNvPr id="5" name="Rectangle: Rounded Corners 4">
            <a:extLst>
              <a:ext uri="{FF2B5EF4-FFF2-40B4-BE49-F238E27FC236}">
                <a16:creationId xmlns:a16="http://schemas.microsoft.com/office/drawing/2014/main" id="{F9AF13A5-7667-4133-BFA4-AF5FD823ABFC}"/>
              </a:ext>
            </a:extLst>
          </p:cNvPr>
          <p:cNvSpPr/>
          <p:nvPr/>
        </p:nvSpPr>
        <p:spPr>
          <a:xfrm>
            <a:off x="3466408" y="1682966"/>
            <a:ext cx="2395377" cy="2056640"/>
          </a:xfrm>
          <a:prstGeom prst="roundRect">
            <a:avLst>
              <a:gd name="adj" fmla="val 5842"/>
            </a:avLst>
          </a:prstGeom>
          <a:solidFill>
            <a:schemeClr val="accent1">
              <a:alpha val="1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err="1">
                <a:solidFill>
                  <a:srgbClr val="FF0000"/>
                </a:solidFill>
              </a:rPr>
              <a:t>Surprise</a:t>
            </a:r>
            <a:r>
              <a:rPr lang="pt-BR" sz="1600" dirty="0">
                <a:solidFill>
                  <a:srgbClr val="FF0000"/>
                </a:solidFill>
              </a:rPr>
              <a:t> </a:t>
            </a:r>
            <a:r>
              <a:rPr lang="pt-BR" sz="1600" dirty="0" err="1">
                <a:solidFill>
                  <a:srgbClr val="FF0000"/>
                </a:solidFill>
              </a:rPr>
              <a:t>will</a:t>
            </a:r>
            <a:r>
              <a:rPr lang="pt-BR" sz="1600" dirty="0">
                <a:solidFill>
                  <a:srgbClr val="FF0000"/>
                </a:solidFill>
              </a:rPr>
              <a:t> </a:t>
            </a:r>
            <a:r>
              <a:rPr lang="pt-BR" sz="1600" dirty="0" err="1">
                <a:solidFill>
                  <a:srgbClr val="FF0000"/>
                </a:solidFill>
              </a:rPr>
              <a:t>be</a:t>
            </a:r>
            <a:r>
              <a:rPr lang="pt-BR" sz="1600" dirty="0">
                <a:solidFill>
                  <a:srgbClr val="FF0000"/>
                </a:solidFill>
              </a:rPr>
              <a:t> </a:t>
            </a:r>
            <a:r>
              <a:rPr lang="pt-BR" sz="1600" dirty="0" err="1">
                <a:solidFill>
                  <a:srgbClr val="FF0000"/>
                </a:solidFill>
              </a:rPr>
              <a:t>assessed</a:t>
            </a:r>
            <a:r>
              <a:rPr lang="pt-BR" sz="1600" dirty="0">
                <a:solidFill>
                  <a:srgbClr val="FF0000"/>
                </a:solidFill>
              </a:rPr>
              <a:t> </a:t>
            </a:r>
            <a:r>
              <a:rPr lang="pt-BR" sz="1600" dirty="0" err="1">
                <a:solidFill>
                  <a:srgbClr val="FF0000"/>
                </a:solidFill>
              </a:rPr>
              <a:t>by</a:t>
            </a:r>
            <a:r>
              <a:rPr lang="pt-BR" sz="1600" dirty="0">
                <a:solidFill>
                  <a:srgbClr val="FF0000"/>
                </a:solidFill>
              </a:rPr>
              <a:t> a 3-items </a:t>
            </a:r>
            <a:r>
              <a:rPr lang="pt-BR" sz="1600" dirty="0" err="1">
                <a:solidFill>
                  <a:srgbClr val="FF0000"/>
                </a:solidFill>
              </a:rPr>
              <a:t>instrument</a:t>
            </a:r>
            <a:r>
              <a:rPr lang="pt-BR" sz="1600" dirty="0">
                <a:solidFill>
                  <a:srgbClr val="FF0000"/>
                </a:solidFill>
              </a:rPr>
              <a:t>; </a:t>
            </a:r>
          </a:p>
          <a:p>
            <a:pPr algn="ctr"/>
            <a:endParaRPr lang="pt-BR" sz="1600" dirty="0">
              <a:solidFill>
                <a:srgbClr val="FF0000"/>
              </a:solidFill>
            </a:endParaRPr>
          </a:p>
          <a:p>
            <a:pPr algn="ctr"/>
            <a:r>
              <a:rPr lang="pt-BR" sz="1600" dirty="0">
                <a:solidFill>
                  <a:srgbClr val="FF0000"/>
                </a:solidFill>
              </a:rPr>
              <a:t>Responses are </a:t>
            </a:r>
            <a:r>
              <a:rPr lang="pt-BR" sz="1600" dirty="0" err="1">
                <a:solidFill>
                  <a:srgbClr val="FF0000"/>
                </a:solidFill>
              </a:rPr>
              <a:t>to</a:t>
            </a:r>
            <a:r>
              <a:rPr lang="pt-BR" sz="1600" dirty="0">
                <a:solidFill>
                  <a:srgbClr val="FF0000"/>
                </a:solidFill>
              </a:rPr>
              <a:t> </a:t>
            </a:r>
            <a:r>
              <a:rPr lang="pt-BR" sz="1600" dirty="0" err="1">
                <a:solidFill>
                  <a:srgbClr val="FF0000"/>
                </a:solidFill>
              </a:rPr>
              <a:t>be</a:t>
            </a:r>
            <a:r>
              <a:rPr lang="pt-BR" sz="1600" dirty="0">
                <a:solidFill>
                  <a:srgbClr val="FF0000"/>
                </a:solidFill>
              </a:rPr>
              <a:t> </a:t>
            </a:r>
            <a:r>
              <a:rPr lang="pt-BR" sz="1600" dirty="0" err="1">
                <a:solidFill>
                  <a:srgbClr val="FF0000"/>
                </a:solidFill>
              </a:rPr>
              <a:t>collected</a:t>
            </a:r>
            <a:r>
              <a:rPr lang="pt-BR" sz="1600" dirty="0">
                <a:solidFill>
                  <a:srgbClr val="FF0000"/>
                </a:solidFill>
              </a:rPr>
              <a:t> </a:t>
            </a:r>
            <a:r>
              <a:rPr lang="pt-BR" sz="1600" dirty="0" err="1">
                <a:solidFill>
                  <a:srgbClr val="FF0000"/>
                </a:solidFill>
              </a:rPr>
              <a:t>on</a:t>
            </a:r>
            <a:r>
              <a:rPr lang="pt-BR" sz="1600" dirty="0">
                <a:solidFill>
                  <a:srgbClr val="FF0000"/>
                </a:solidFill>
              </a:rPr>
              <a:t> 5-points </a:t>
            </a:r>
            <a:r>
              <a:rPr lang="pt-BR" sz="1600" dirty="0" err="1">
                <a:solidFill>
                  <a:srgbClr val="FF0000"/>
                </a:solidFill>
              </a:rPr>
              <a:t>Likert</a:t>
            </a:r>
            <a:r>
              <a:rPr lang="pt-BR" sz="1600" dirty="0">
                <a:solidFill>
                  <a:srgbClr val="FF0000"/>
                </a:solidFill>
              </a:rPr>
              <a:t> </a:t>
            </a:r>
            <a:r>
              <a:rPr lang="pt-BR" sz="1600" dirty="0" err="1">
                <a:solidFill>
                  <a:srgbClr val="FF0000"/>
                </a:solidFill>
              </a:rPr>
              <a:t>scales</a:t>
            </a:r>
            <a:endParaRPr lang="en-US" sz="1600" dirty="0">
              <a:solidFill>
                <a:srgbClr val="FF0000"/>
              </a:solidFill>
            </a:endParaRPr>
          </a:p>
        </p:txBody>
      </p:sp>
      <p:sp>
        <p:nvSpPr>
          <p:cNvPr id="6" name="Rectangle 5">
            <a:extLst>
              <a:ext uri="{FF2B5EF4-FFF2-40B4-BE49-F238E27FC236}">
                <a16:creationId xmlns:a16="http://schemas.microsoft.com/office/drawing/2014/main" id="{A4EC776D-5895-4F6B-A265-4A13B73F4E2D}"/>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4E607FA-80E8-4E52-8791-72F1D543EF41}"/>
              </a:ext>
            </a:extLst>
          </p:cNvPr>
          <p:cNvCxnSpPr>
            <a:cxnSpLocks/>
          </p:cNvCxnSpPr>
          <p:nvPr/>
        </p:nvCxnSpPr>
        <p:spPr>
          <a:xfrm>
            <a:off x="4721629" y="6226235"/>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a:extLst>
              <a:ext uri="{FF2B5EF4-FFF2-40B4-BE49-F238E27FC236}">
                <a16:creationId xmlns:a16="http://schemas.microsoft.com/office/drawing/2014/main" id="{7BEE8A3A-539E-4A4D-9750-E3E1DACEFE32}"/>
              </a:ext>
            </a:extLst>
          </p:cNvPr>
          <p:cNvCxnSpPr>
            <a:cxnSpLocks/>
          </p:cNvCxnSpPr>
          <p:nvPr/>
        </p:nvCxnSpPr>
        <p:spPr>
          <a:xfrm>
            <a:off x="4721629" y="4106851"/>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6F95216D-DAB3-4706-994B-2BD15C1F167F}"/>
              </a:ext>
            </a:extLst>
          </p:cNvPr>
          <p:cNvCxnSpPr>
            <a:cxnSpLocks/>
          </p:cNvCxnSpPr>
          <p:nvPr/>
        </p:nvCxnSpPr>
        <p:spPr>
          <a:xfrm>
            <a:off x="4721629" y="4636426"/>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CCA82D4E-2623-4089-8C69-588313E3ED1B}"/>
              </a:ext>
            </a:extLst>
          </p:cNvPr>
          <p:cNvCxnSpPr>
            <a:cxnSpLocks/>
          </p:cNvCxnSpPr>
          <p:nvPr/>
        </p:nvCxnSpPr>
        <p:spPr>
          <a:xfrm>
            <a:off x="4721629" y="5166363"/>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BBAFAE1A-51FE-4D6D-9F04-8F0EB785BC9E}"/>
              </a:ext>
            </a:extLst>
          </p:cNvPr>
          <p:cNvCxnSpPr>
            <a:cxnSpLocks/>
          </p:cNvCxnSpPr>
          <p:nvPr/>
        </p:nvCxnSpPr>
        <p:spPr>
          <a:xfrm>
            <a:off x="4721629" y="5696300"/>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BB7E6B0A-D704-47E2-AEF4-3A2EECCC493A}"/>
              </a:ext>
            </a:extLst>
          </p:cNvPr>
          <p:cNvSpPr txBox="1"/>
          <p:nvPr/>
        </p:nvSpPr>
        <p:spPr>
          <a:xfrm>
            <a:off x="5611786" y="3975698"/>
            <a:ext cx="321425" cy="276999"/>
          </a:xfrm>
          <a:prstGeom prst="rect">
            <a:avLst/>
          </a:prstGeom>
          <a:noFill/>
        </p:spPr>
        <p:txBody>
          <a:bodyPr wrap="square" rtlCol="0">
            <a:spAutoFit/>
          </a:bodyPr>
          <a:lstStyle/>
          <a:p>
            <a:pPr algn="ctr"/>
            <a:r>
              <a:rPr lang="pt-BR" sz="1200" dirty="0"/>
              <a:t>5</a:t>
            </a:r>
            <a:endParaRPr lang="en-US" sz="1200" dirty="0"/>
          </a:p>
        </p:txBody>
      </p:sp>
      <p:sp>
        <p:nvSpPr>
          <p:cNvPr id="25" name="TextBox 24">
            <a:extLst>
              <a:ext uri="{FF2B5EF4-FFF2-40B4-BE49-F238E27FC236}">
                <a16:creationId xmlns:a16="http://schemas.microsoft.com/office/drawing/2014/main" id="{6AC20588-F039-4C2D-B8B3-9A33914E5B39}"/>
              </a:ext>
            </a:extLst>
          </p:cNvPr>
          <p:cNvSpPr txBox="1"/>
          <p:nvPr/>
        </p:nvSpPr>
        <p:spPr>
          <a:xfrm>
            <a:off x="5611786" y="6084808"/>
            <a:ext cx="321425" cy="276999"/>
          </a:xfrm>
          <a:prstGeom prst="rect">
            <a:avLst/>
          </a:prstGeom>
          <a:noFill/>
        </p:spPr>
        <p:txBody>
          <a:bodyPr wrap="square" rtlCol="0">
            <a:spAutoFit/>
          </a:bodyPr>
          <a:lstStyle/>
          <a:p>
            <a:pPr algn="ctr"/>
            <a:r>
              <a:rPr lang="pt-BR" sz="1200" dirty="0"/>
              <a:t>1</a:t>
            </a:r>
            <a:endParaRPr lang="en-US" sz="1200" dirty="0"/>
          </a:p>
        </p:txBody>
      </p:sp>
      <p:sp>
        <p:nvSpPr>
          <p:cNvPr id="26" name="TextBox 25">
            <a:extLst>
              <a:ext uri="{FF2B5EF4-FFF2-40B4-BE49-F238E27FC236}">
                <a16:creationId xmlns:a16="http://schemas.microsoft.com/office/drawing/2014/main" id="{B5C30BF1-D153-4D06-8847-0F5B42107B3E}"/>
              </a:ext>
            </a:extLst>
          </p:cNvPr>
          <p:cNvSpPr txBox="1"/>
          <p:nvPr/>
        </p:nvSpPr>
        <p:spPr>
          <a:xfrm>
            <a:off x="5611786" y="5555453"/>
            <a:ext cx="321425" cy="276999"/>
          </a:xfrm>
          <a:prstGeom prst="rect">
            <a:avLst/>
          </a:prstGeom>
          <a:noFill/>
        </p:spPr>
        <p:txBody>
          <a:bodyPr wrap="square" rtlCol="0">
            <a:spAutoFit/>
          </a:bodyPr>
          <a:lstStyle/>
          <a:p>
            <a:pPr algn="ctr"/>
            <a:r>
              <a:rPr lang="pt-BR" sz="1200" dirty="0"/>
              <a:t>2</a:t>
            </a:r>
            <a:endParaRPr lang="en-US" sz="1200" dirty="0"/>
          </a:p>
        </p:txBody>
      </p:sp>
      <p:sp>
        <p:nvSpPr>
          <p:cNvPr id="27" name="TextBox 26">
            <a:extLst>
              <a:ext uri="{FF2B5EF4-FFF2-40B4-BE49-F238E27FC236}">
                <a16:creationId xmlns:a16="http://schemas.microsoft.com/office/drawing/2014/main" id="{A2118971-279B-437C-8AF8-A54BF111965A}"/>
              </a:ext>
            </a:extLst>
          </p:cNvPr>
          <p:cNvSpPr txBox="1"/>
          <p:nvPr/>
        </p:nvSpPr>
        <p:spPr>
          <a:xfrm>
            <a:off x="5611786" y="5026097"/>
            <a:ext cx="321425" cy="276999"/>
          </a:xfrm>
          <a:prstGeom prst="rect">
            <a:avLst/>
          </a:prstGeom>
          <a:noFill/>
        </p:spPr>
        <p:txBody>
          <a:bodyPr wrap="square" rtlCol="0">
            <a:spAutoFit/>
          </a:bodyPr>
          <a:lstStyle/>
          <a:p>
            <a:pPr algn="ctr"/>
            <a:r>
              <a:rPr lang="pt-BR" sz="1200" dirty="0"/>
              <a:t>3</a:t>
            </a:r>
            <a:endParaRPr lang="en-US" sz="1200" dirty="0"/>
          </a:p>
        </p:txBody>
      </p:sp>
      <p:sp>
        <p:nvSpPr>
          <p:cNvPr id="28" name="TextBox 27">
            <a:extLst>
              <a:ext uri="{FF2B5EF4-FFF2-40B4-BE49-F238E27FC236}">
                <a16:creationId xmlns:a16="http://schemas.microsoft.com/office/drawing/2014/main" id="{75F6C6DF-1CFD-4AB1-BB52-83CA3D7FEA78}"/>
              </a:ext>
            </a:extLst>
          </p:cNvPr>
          <p:cNvSpPr txBox="1"/>
          <p:nvPr/>
        </p:nvSpPr>
        <p:spPr>
          <a:xfrm>
            <a:off x="5611786" y="4496741"/>
            <a:ext cx="321425" cy="276999"/>
          </a:xfrm>
          <a:prstGeom prst="rect">
            <a:avLst/>
          </a:prstGeom>
          <a:noFill/>
        </p:spPr>
        <p:txBody>
          <a:bodyPr wrap="square" rtlCol="0">
            <a:spAutoFit/>
          </a:bodyPr>
          <a:lstStyle/>
          <a:p>
            <a:pPr algn="ctr"/>
            <a:r>
              <a:rPr lang="pt-BR" sz="1200" dirty="0"/>
              <a:t>4</a:t>
            </a:r>
            <a:endParaRPr lang="en-US" sz="1200" dirty="0"/>
          </a:p>
        </p:txBody>
      </p:sp>
      <p:sp>
        <p:nvSpPr>
          <p:cNvPr id="29" name="Rectangle: Rounded Corners 28">
            <a:extLst>
              <a:ext uri="{FF2B5EF4-FFF2-40B4-BE49-F238E27FC236}">
                <a16:creationId xmlns:a16="http://schemas.microsoft.com/office/drawing/2014/main" id="{DFDF8C3A-9D85-41D0-93DE-A4EACCA4E154}"/>
              </a:ext>
            </a:extLst>
          </p:cNvPr>
          <p:cNvSpPr/>
          <p:nvPr/>
        </p:nvSpPr>
        <p:spPr>
          <a:xfrm>
            <a:off x="3482310" y="5732668"/>
            <a:ext cx="1554480" cy="45720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rgbClr val="FF0000"/>
                </a:solidFill>
              </a:rPr>
              <a:t>low</a:t>
            </a:r>
            <a:r>
              <a:rPr lang="pt-BR" sz="1400" dirty="0">
                <a:solidFill>
                  <a:srgbClr val="FF0000"/>
                </a:solidFill>
              </a:rPr>
              <a:t> </a:t>
            </a:r>
            <a:r>
              <a:rPr lang="pt-BR" sz="1400" dirty="0" err="1">
                <a:solidFill>
                  <a:srgbClr val="FF0000"/>
                </a:solidFill>
              </a:rPr>
              <a:t>level</a:t>
            </a:r>
            <a:r>
              <a:rPr lang="pt-BR" sz="1400" dirty="0">
                <a:solidFill>
                  <a:srgbClr val="FF0000"/>
                </a:solidFill>
              </a:rPr>
              <a:t> </a:t>
            </a:r>
            <a:r>
              <a:rPr lang="pt-BR" sz="1400" dirty="0" err="1">
                <a:solidFill>
                  <a:srgbClr val="FF0000"/>
                </a:solidFill>
              </a:rPr>
              <a:t>of</a:t>
            </a:r>
            <a:r>
              <a:rPr lang="pt-BR" sz="1400" dirty="0">
                <a:solidFill>
                  <a:srgbClr val="FF0000"/>
                </a:solidFill>
              </a:rPr>
              <a:t> </a:t>
            </a:r>
            <a:r>
              <a:rPr lang="pt-BR" sz="1400" dirty="0" err="1">
                <a:solidFill>
                  <a:srgbClr val="FF0000"/>
                </a:solidFill>
              </a:rPr>
              <a:t>reported</a:t>
            </a:r>
            <a:r>
              <a:rPr lang="pt-BR" sz="1400" dirty="0">
                <a:solidFill>
                  <a:srgbClr val="FF0000"/>
                </a:solidFill>
              </a:rPr>
              <a:t> </a:t>
            </a:r>
            <a:r>
              <a:rPr lang="pt-BR" sz="1400" dirty="0" err="1">
                <a:solidFill>
                  <a:srgbClr val="FF0000"/>
                </a:solidFill>
              </a:rPr>
              <a:t>surprise</a:t>
            </a:r>
            <a:endParaRPr lang="en-US" sz="1400" dirty="0">
              <a:solidFill>
                <a:srgbClr val="FF0000"/>
              </a:solidFill>
            </a:endParaRPr>
          </a:p>
        </p:txBody>
      </p:sp>
      <p:sp>
        <p:nvSpPr>
          <p:cNvPr id="30" name="Rectangle: Rounded Corners 29">
            <a:extLst>
              <a:ext uri="{FF2B5EF4-FFF2-40B4-BE49-F238E27FC236}">
                <a16:creationId xmlns:a16="http://schemas.microsoft.com/office/drawing/2014/main" id="{C5B623ED-A071-4528-B91F-C60348EDCFA4}"/>
              </a:ext>
            </a:extLst>
          </p:cNvPr>
          <p:cNvSpPr/>
          <p:nvPr/>
        </p:nvSpPr>
        <p:spPr>
          <a:xfrm>
            <a:off x="3482310" y="4146245"/>
            <a:ext cx="1554480" cy="45720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rgbClr val="FF0000"/>
                </a:solidFill>
              </a:rPr>
              <a:t>high </a:t>
            </a:r>
            <a:r>
              <a:rPr lang="pt-BR" sz="1400" dirty="0" err="1">
                <a:solidFill>
                  <a:srgbClr val="FF0000"/>
                </a:solidFill>
              </a:rPr>
              <a:t>level</a:t>
            </a:r>
            <a:r>
              <a:rPr lang="pt-BR" sz="1400" dirty="0">
                <a:solidFill>
                  <a:srgbClr val="FF0000"/>
                </a:solidFill>
              </a:rPr>
              <a:t> </a:t>
            </a:r>
            <a:r>
              <a:rPr lang="pt-BR" sz="1400" dirty="0" err="1">
                <a:solidFill>
                  <a:srgbClr val="FF0000"/>
                </a:solidFill>
              </a:rPr>
              <a:t>of</a:t>
            </a:r>
            <a:r>
              <a:rPr lang="pt-BR" sz="1400" dirty="0">
                <a:solidFill>
                  <a:srgbClr val="FF0000"/>
                </a:solidFill>
              </a:rPr>
              <a:t> </a:t>
            </a:r>
            <a:r>
              <a:rPr lang="pt-BR" sz="1400" dirty="0" err="1">
                <a:solidFill>
                  <a:srgbClr val="FF0000"/>
                </a:solidFill>
              </a:rPr>
              <a:t>reported</a:t>
            </a:r>
            <a:r>
              <a:rPr lang="pt-BR" sz="1400" dirty="0">
                <a:solidFill>
                  <a:srgbClr val="FF0000"/>
                </a:solidFill>
              </a:rPr>
              <a:t> </a:t>
            </a:r>
            <a:r>
              <a:rPr lang="pt-BR" sz="1400" dirty="0" err="1">
                <a:solidFill>
                  <a:srgbClr val="FF0000"/>
                </a:solidFill>
              </a:rPr>
              <a:t>surprise</a:t>
            </a:r>
            <a:endParaRPr lang="en-US" sz="1400" dirty="0">
              <a:solidFill>
                <a:srgbClr val="FF0000"/>
              </a:solidFill>
            </a:endParaRPr>
          </a:p>
        </p:txBody>
      </p:sp>
      <p:sp>
        <p:nvSpPr>
          <p:cNvPr id="31" name="Left Brace 30">
            <a:extLst>
              <a:ext uri="{FF2B5EF4-FFF2-40B4-BE49-F238E27FC236}">
                <a16:creationId xmlns:a16="http://schemas.microsoft.com/office/drawing/2014/main" id="{F0C42B8A-3A7C-4CAC-8AED-2EF196AA4244}"/>
              </a:ext>
            </a:extLst>
          </p:cNvPr>
          <p:cNvSpPr/>
          <p:nvPr/>
        </p:nvSpPr>
        <p:spPr>
          <a:xfrm>
            <a:off x="5933211" y="1682966"/>
            <a:ext cx="162789" cy="2096394"/>
          </a:xfrm>
          <a:prstGeom prst="leftBrace">
            <a:avLst/>
          </a:prstGeom>
          <a:solidFill>
            <a:schemeClr val="accent1">
              <a:alpha val="1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endParaRPr>
          </a:p>
        </p:txBody>
      </p:sp>
    </p:spTree>
    <p:extLst>
      <p:ext uri="{BB962C8B-B14F-4D97-AF65-F5344CB8AC3E}">
        <p14:creationId xmlns:p14="http://schemas.microsoft.com/office/powerpoint/2010/main" val="2400718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Chart&#10;&#10;Description automatically generated">
            <a:extLst>
              <a:ext uri="{FF2B5EF4-FFF2-40B4-BE49-F238E27FC236}">
                <a16:creationId xmlns:a16="http://schemas.microsoft.com/office/drawing/2014/main" id="{C2152D83-57D2-4BD1-8078-54444EEB965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b="50000"/>
          <a:stretch/>
        </p:blipFill>
        <p:spPr>
          <a:xfrm>
            <a:off x="5810754" y="150434"/>
            <a:ext cx="6096000" cy="3256142"/>
          </a:xfrm>
          <a:prstGeom prst="rect">
            <a:avLst/>
          </a:prstGeom>
        </p:spPr>
      </p:pic>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3"/>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3"/>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5A87A4-3910-433D-9730-3BD0B371CF30}"/>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F785404-8E1A-4CC6-9CA5-9A513BCC2D4D}"/>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29130A-C5FF-4295-8585-666FD3A40748}"/>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xmlns="">
          <p:sp>
            <p:nvSpPr>
              <p:cNvPr id="104" name="TextBox 103">
                <a:extLst>
                  <a:ext uri="{FF2B5EF4-FFF2-40B4-BE49-F238E27FC236}">
                    <a16:creationId xmlns:a16="http://schemas.microsoft.com/office/drawing/2014/main" id="{6829130A-C5FF-4295-8585-666FD3A40748}"/>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6"/>
                <a:stretch>
                  <a:fillRect l="-6000" t="-16667" b="-11111"/>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F22F25E8-D980-4FF8-B3AD-7DD028085841}"/>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7" name="Rectangle 126">
            <a:extLst>
              <a:ext uri="{FF2B5EF4-FFF2-40B4-BE49-F238E27FC236}">
                <a16:creationId xmlns:a16="http://schemas.microsoft.com/office/drawing/2014/main" id="{2F98256D-F045-407D-A00B-BFA8F021EA8C}"/>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344D5796-654D-4C00-A5B5-935043BFBA45}"/>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0" name="Rectangle 129">
            <a:extLst>
              <a:ext uri="{FF2B5EF4-FFF2-40B4-BE49-F238E27FC236}">
                <a16:creationId xmlns:a16="http://schemas.microsoft.com/office/drawing/2014/main" id="{CBC76144-18AA-4B96-890B-0637C0EF51D3}"/>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6CAB8802-FFB7-409F-AA71-1D4741319CBE}"/>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3" name="Rectangle 132">
            <a:extLst>
              <a:ext uri="{FF2B5EF4-FFF2-40B4-BE49-F238E27FC236}">
                <a16:creationId xmlns:a16="http://schemas.microsoft.com/office/drawing/2014/main" id="{E28FB4E6-53F1-4E5F-AD60-A7541F738A9E}"/>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143FEBE-B660-48AA-884F-138847BFC67E}"/>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6" name="Rectangle 135">
            <a:extLst>
              <a:ext uri="{FF2B5EF4-FFF2-40B4-BE49-F238E27FC236}">
                <a16:creationId xmlns:a16="http://schemas.microsoft.com/office/drawing/2014/main" id="{EEDF1720-CAD7-4EB9-A814-810381443894}"/>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6AD08D9F-3EDD-4849-BB1B-B636C4C42775}"/>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9" name="Rectangle 138">
            <a:extLst>
              <a:ext uri="{FF2B5EF4-FFF2-40B4-BE49-F238E27FC236}">
                <a16:creationId xmlns:a16="http://schemas.microsoft.com/office/drawing/2014/main" id="{80B88A1B-340E-49FE-8E1F-347EFE4DE640}"/>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90CCA43-404D-4101-809A-993D8D143A5F}"/>
              </a:ext>
            </a:extLst>
          </p:cNvPr>
          <p:cNvCxnSpPr>
            <a:cxnSpLocks/>
            <a:stCxn id="108" idx="5"/>
            <a:endCxn id="127"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5E7E56A7-3E17-453B-ADCD-6D80A8EBC3BF}"/>
              </a:ext>
            </a:extLst>
          </p:cNvPr>
          <p:cNvCxnSpPr>
            <a:cxnSpLocks/>
            <a:stCxn id="115" idx="4"/>
            <a:endCxn id="130" idx="3"/>
          </p:cNvCxnSpPr>
          <p:nvPr/>
        </p:nvCxnSpPr>
        <p:spPr>
          <a:xfrm>
            <a:off x="4874070" y="1304472"/>
            <a:ext cx="328261" cy="451324"/>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5ECF6285-66A1-488D-A268-B520F13EC61F}"/>
              </a:ext>
            </a:extLst>
          </p:cNvPr>
          <p:cNvCxnSpPr>
            <a:cxnSpLocks/>
            <a:stCxn id="117" idx="6"/>
            <a:endCxn id="133"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28C48C5C-2709-4968-9B58-00FD45582EE7}"/>
              </a:ext>
            </a:extLst>
          </p:cNvPr>
          <p:cNvCxnSpPr>
            <a:cxnSpLocks/>
            <a:stCxn id="119" idx="6"/>
            <a:endCxn id="136"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68A593AB-2F67-49A0-A86E-54067D4D6EA7}"/>
              </a:ext>
            </a:extLst>
          </p:cNvPr>
          <p:cNvCxnSpPr>
            <a:cxnSpLocks/>
            <a:endCxn id="139"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pic>
        <p:nvPicPr>
          <p:cNvPr id="100" name="Picture 99" descr="A close up of a logo&#10;&#10;Description automatically generated">
            <a:extLst>
              <a:ext uri="{FF2B5EF4-FFF2-40B4-BE49-F238E27FC236}">
                <a16:creationId xmlns:a16="http://schemas.microsoft.com/office/drawing/2014/main" id="{F2259C71-CF00-4388-A008-B1BF35D0C9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101" name="TextBox 100">
            <a:extLst>
              <a:ext uri="{FF2B5EF4-FFF2-40B4-BE49-F238E27FC236}">
                <a16:creationId xmlns:a16="http://schemas.microsoft.com/office/drawing/2014/main" id="{B12DFDC4-3CD5-41DE-BFF3-8B84F07F1E50}"/>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105" name="Straight Connector 104">
            <a:extLst>
              <a:ext uri="{FF2B5EF4-FFF2-40B4-BE49-F238E27FC236}">
                <a16:creationId xmlns:a16="http://schemas.microsoft.com/office/drawing/2014/main" id="{7FCAEE15-44F2-4B0C-AD6D-CED6B83308DC}"/>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B8170F-9CFC-4439-8712-343D6918F499}"/>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EE7ADBEE-BF57-4579-811F-1B9CBFC3E36D}"/>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8" name="TextBox 127">
            <a:extLst>
              <a:ext uri="{FF2B5EF4-FFF2-40B4-BE49-F238E27FC236}">
                <a16:creationId xmlns:a16="http://schemas.microsoft.com/office/drawing/2014/main" id="{123C1A7C-627A-4C07-B1A0-38D70B2A0204}"/>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31" name="TextBox 130">
            <a:extLst>
              <a:ext uri="{FF2B5EF4-FFF2-40B4-BE49-F238E27FC236}">
                <a16:creationId xmlns:a16="http://schemas.microsoft.com/office/drawing/2014/main" id="{0D47FB8F-2629-45A1-9869-A38D308D6CD0}"/>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D8F18A12-78E6-4233-ADF3-53D87C0CB81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xmlns="">
          <p:sp>
            <p:nvSpPr>
              <p:cNvPr id="134" name="TextBox 133">
                <a:extLst>
                  <a:ext uri="{FF2B5EF4-FFF2-40B4-BE49-F238E27FC236}">
                    <a16:creationId xmlns:a16="http://schemas.microsoft.com/office/drawing/2014/main" id="{D8F18A12-78E6-4233-ADF3-53D87C0CB81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8"/>
                <a:stretch>
                  <a:fillRect l="-1370" t="-2899" r="-1826" b="-11594"/>
                </a:stretch>
              </a:blipFill>
            </p:spPr>
            <p:txBody>
              <a:bodyPr/>
              <a:lstStyle/>
              <a:p>
                <a:r>
                  <a:rPr lang="en-US">
                    <a:noFill/>
                  </a:rPr>
                  <a:t> </a:t>
                </a:r>
              </a:p>
            </p:txBody>
          </p:sp>
        </mc:Fallback>
      </mc:AlternateContent>
      <p:sp>
        <p:nvSpPr>
          <p:cNvPr id="137" name="TextBox 136">
            <a:extLst>
              <a:ext uri="{FF2B5EF4-FFF2-40B4-BE49-F238E27FC236}">
                <a16:creationId xmlns:a16="http://schemas.microsoft.com/office/drawing/2014/main" id="{811B8B23-29C2-4E4F-BE3C-F95025A061E2}"/>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3EB0D735-781F-4353-8B3E-7D34B9C633E6}"/>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xmlns="">
          <p:sp>
            <p:nvSpPr>
              <p:cNvPr id="141" name="TextBox 140">
                <a:extLst>
                  <a:ext uri="{FF2B5EF4-FFF2-40B4-BE49-F238E27FC236}">
                    <a16:creationId xmlns:a16="http://schemas.microsoft.com/office/drawing/2014/main" id="{3EB0D735-781F-4353-8B3E-7D34B9C633E6}"/>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9"/>
                <a:stretch>
                  <a:fillRect l="-2294" t="-12500" r="-688" b="-22500"/>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7A9015C3-964D-4BB8-8B5D-1F5C2C340C6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51D8DD5D-AF9D-4719-90FC-1AFCAA312AAF}"/>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xmlns="">
          <p:sp>
            <p:nvSpPr>
              <p:cNvPr id="144" name="TextBox 143">
                <a:extLst>
                  <a:ext uri="{FF2B5EF4-FFF2-40B4-BE49-F238E27FC236}">
                    <a16:creationId xmlns:a16="http://schemas.microsoft.com/office/drawing/2014/main" id="{51D8DD5D-AF9D-4719-90FC-1AFCAA312AAF}"/>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10"/>
                <a:stretch>
                  <a:fillRect l="-1087" t="-12500" b="-22500"/>
                </a:stretch>
              </a:blipFill>
            </p:spPr>
            <p:txBody>
              <a:bodyPr/>
              <a:lstStyle/>
              <a:p>
                <a:r>
                  <a:rPr lang="en-US">
                    <a:noFill/>
                  </a:rPr>
                  <a:t> </a:t>
                </a:r>
              </a:p>
            </p:txBody>
          </p:sp>
        </mc:Fallback>
      </mc:AlternateContent>
    </p:spTree>
    <p:extLst>
      <p:ext uri="{BB962C8B-B14F-4D97-AF65-F5344CB8AC3E}">
        <p14:creationId xmlns:p14="http://schemas.microsoft.com/office/powerpoint/2010/main" val="426158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Chart&#10;&#10;Description automatically generated">
            <a:extLst>
              <a:ext uri="{FF2B5EF4-FFF2-40B4-BE49-F238E27FC236}">
                <a16:creationId xmlns:a16="http://schemas.microsoft.com/office/drawing/2014/main" id="{C2152D83-57D2-4BD1-8078-54444EEB965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b="50000"/>
          <a:stretch/>
        </p:blipFill>
        <p:spPr>
          <a:xfrm>
            <a:off x="5810754" y="150434"/>
            <a:ext cx="6096000" cy="3256142"/>
          </a:xfrm>
          <a:prstGeom prst="rect">
            <a:avLst/>
          </a:prstGeom>
        </p:spPr>
      </p:pic>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3"/>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3"/>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5A87A4-3910-433D-9730-3BD0B371CF30}"/>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F785404-8E1A-4CC6-9CA5-9A513BCC2D4D}"/>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29130A-C5FF-4295-8585-666FD3A40748}"/>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xmlns="">
          <p:sp>
            <p:nvSpPr>
              <p:cNvPr id="104" name="TextBox 103">
                <a:extLst>
                  <a:ext uri="{FF2B5EF4-FFF2-40B4-BE49-F238E27FC236}">
                    <a16:creationId xmlns:a16="http://schemas.microsoft.com/office/drawing/2014/main" id="{6829130A-C5FF-4295-8585-666FD3A40748}"/>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6"/>
                <a:stretch>
                  <a:fillRect l="-6000" t="-16667" b="-11111"/>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F22F25E8-D980-4FF8-B3AD-7DD028085841}"/>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7" name="Rectangle 126">
            <a:extLst>
              <a:ext uri="{FF2B5EF4-FFF2-40B4-BE49-F238E27FC236}">
                <a16:creationId xmlns:a16="http://schemas.microsoft.com/office/drawing/2014/main" id="{2F98256D-F045-407D-A00B-BFA8F021EA8C}"/>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344D5796-654D-4C00-A5B5-935043BFBA45}"/>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0" name="Rectangle 129">
            <a:extLst>
              <a:ext uri="{FF2B5EF4-FFF2-40B4-BE49-F238E27FC236}">
                <a16:creationId xmlns:a16="http://schemas.microsoft.com/office/drawing/2014/main" id="{CBC76144-18AA-4B96-890B-0637C0EF51D3}"/>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6CAB8802-FFB7-409F-AA71-1D4741319CBE}"/>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3" name="Rectangle 132">
            <a:extLst>
              <a:ext uri="{FF2B5EF4-FFF2-40B4-BE49-F238E27FC236}">
                <a16:creationId xmlns:a16="http://schemas.microsoft.com/office/drawing/2014/main" id="{E28FB4E6-53F1-4E5F-AD60-A7541F738A9E}"/>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143FEBE-B660-48AA-884F-138847BFC67E}"/>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6" name="Rectangle 135">
            <a:extLst>
              <a:ext uri="{FF2B5EF4-FFF2-40B4-BE49-F238E27FC236}">
                <a16:creationId xmlns:a16="http://schemas.microsoft.com/office/drawing/2014/main" id="{EEDF1720-CAD7-4EB9-A814-810381443894}"/>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6AD08D9F-3EDD-4849-BB1B-B636C4C42775}"/>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9" name="Rectangle 138">
            <a:extLst>
              <a:ext uri="{FF2B5EF4-FFF2-40B4-BE49-F238E27FC236}">
                <a16:creationId xmlns:a16="http://schemas.microsoft.com/office/drawing/2014/main" id="{80B88A1B-340E-49FE-8E1F-347EFE4DE640}"/>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90CCA43-404D-4101-809A-993D8D143A5F}"/>
              </a:ext>
            </a:extLst>
          </p:cNvPr>
          <p:cNvCxnSpPr>
            <a:cxnSpLocks/>
            <a:stCxn id="108" idx="5"/>
            <a:endCxn id="127"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5E7E56A7-3E17-453B-ADCD-6D80A8EBC3BF}"/>
              </a:ext>
            </a:extLst>
          </p:cNvPr>
          <p:cNvCxnSpPr>
            <a:cxnSpLocks/>
            <a:stCxn id="115" idx="4"/>
            <a:endCxn id="130" idx="3"/>
          </p:cNvCxnSpPr>
          <p:nvPr/>
        </p:nvCxnSpPr>
        <p:spPr>
          <a:xfrm>
            <a:off x="4874070" y="1304472"/>
            <a:ext cx="328261" cy="451324"/>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5ECF6285-66A1-488D-A268-B520F13EC61F}"/>
              </a:ext>
            </a:extLst>
          </p:cNvPr>
          <p:cNvCxnSpPr>
            <a:cxnSpLocks/>
            <a:stCxn id="117" idx="6"/>
            <a:endCxn id="133"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28C48C5C-2709-4968-9B58-00FD45582EE7}"/>
              </a:ext>
            </a:extLst>
          </p:cNvPr>
          <p:cNvCxnSpPr>
            <a:cxnSpLocks/>
            <a:stCxn id="119" idx="6"/>
            <a:endCxn id="136"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68A593AB-2F67-49A0-A86E-54067D4D6EA7}"/>
              </a:ext>
            </a:extLst>
          </p:cNvPr>
          <p:cNvCxnSpPr>
            <a:cxnSpLocks/>
            <a:endCxn id="139"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pic>
        <p:nvPicPr>
          <p:cNvPr id="100" name="Picture 99" descr="A close up of a logo&#10;&#10;Description automatically generated">
            <a:extLst>
              <a:ext uri="{FF2B5EF4-FFF2-40B4-BE49-F238E27FC236}">
                <a16:creationId xmlns:a16="http://schemas.microsoft.com/office/drawing/2014/main" id="{F2259C71-CF00-4388-A008-B1BF35D0C9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101" name="TextBox 100">
            <a:extLst>
              <a:ext uri="{FF2B5EF4-FFF2-40B4-BE49-F238E27FC236}">
                <a16:creationId xmlns:a16="http://schemas.microsoft.com/office/drawing/2014/main" id="{B12DFDC4-3CD5-41DE-BFF3-8B84F07F1E50}"/>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105" name="Straight Connector 104">
            <a:extLst>
              <a:ext uri="{FF2B5EF4-FFF2-40B4-BE49-F238E27FC236}">
                <a16:creationId xmlns:a16="http://schemas.microsoft.com/office/drawing/2014/main" id="{7FCAEE15-44F2-4B0C-AD6D-CED6B83308DC}"/>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B8170F-9CFC-4439-8712-343D6918F499}"/>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EE7ADBEE-BF57-4579-811F-1B9CBFC3E36D}"/>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8" name="TextBox 127">
            <a:extLst>
              <a:ext uri="{FF2B5EF4-FFF2-40B4-BE49-F238E27FC236}">
                <a16:creationId xmlns:a16="http://schemas.microsoft.com/office/drawing/2014/main" id="{123C1A7C-627A-4C07-B1A0-38D70B2A0204}"/>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31" name="TextBox 130">
            <a:extLst>
              <a:ext uri="{FF2B5EF4-FFF2-40B4-BE49-F238E27FC236}">
                <a16:creationId xmlns:a16="http://schemas.microsoft.com/office/drawing/2014/main" id="{0D47FB8F-2629-45A1-9869-A38D308D6CD0}"/>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D8F18A12-78E6-4233-ADF3-53D87C0CB81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xmlns="">
          <p:sp>
            <p:nvSpPr>
              <p:cNvPr id="134" name="TextBox 133">
                <a:extLst>
                  <a:ext uri="{FF2B5EF4-FFF2-40B4-BE49-F238E27FC236}">
                    <a16:creationId xmlns:a16="http://schemas.microsoft.com/office/drawing/2014/main" id="{D8F18A12-78E6-4233-ADF3-53D87C0CB81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8"/>
                <a:stretch>
                  <a:fillRect l="-1370" t="-2899" r="-1826" b="-11594"/>
                </a:stretch>
              </a:blipFill>
            </p:spPr>
            <p:txBody>
              <a:bodyPr/>
              <a:lstStyle/>
              <a:p>
                <a:r>
                  <a:rPr lang="en-US">
                    <a:noFill/>
                  </a:rPr>
                  <a:t> </a:t>
                </a:r>
              </a:p>
            </p:txBody>
          </p:sp>
        </mc:Fallback>
      </mc:AlternateContent>
      <p:sp>
        <p:nvSpPr>
          <p:cNvPr id="137" name="TextBox 136">
            <a:extLst>
              <a:ext uri="{FF2B5EF4-FFF2-40B4-BE49-F238E27FC236}">
                <a16:creationId xmlns:a16="http://schemas.microsoft.com/office/drawing/2014/main" id="{811B8B23-29C2-4E4F-BE3C-F95025A061E2}"/>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3EB0D735-781F-4353-8B3E-7D34B9C633E6}"/>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xmlns="">
          <p:sp>
            <p:nvSpPr>
              <p:cNvPr id="141" name="TextBox 140">
                <a:extLst>
                  <a:ext uri="{FF2B5EF4-FFF2-40B4-BE49-F238E27FC236}">
                    <a16:creationId xmlns:a16="http://schemas.microsoft.com/office/drawing/2014/main" id="{3EB0D735-781F-4353-8B3E-7D34B9C633E6}"/>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9"/>
                <a:stretch>
                  <a:fillRect l="-2294" t="-12500" r="-688" b="-22500"/>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7A9015C3-964D-4BB8-8B5D-1F5C2C340C6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51D8DD5D-AF9D-4719-90FC-1AFCAA312AAF}"/>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xmlns="">
          <p:sp>
            <p:nvSpPr>
              <p:cNvPr id="144" name="TextBox 143">
                <a:extLst>
                  <a:ext uri="{FF2B5EF4-FFF2-40B4-BE49-F238E27FC236}">
                    <a16:creationId xmlns:a16="http://schemas.microsoft.com/office/drawing/2014/main" id="{51D8DD5D-AF9D-4719-90FC-1AFCAA312AAF}"/>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10"/>
                <a:stretch>
                  <a:fillRect l="-1087" t="-12500" b="-22500"/>
                </a:stretch>
              </a:blipFill>
            </p:spPr>
            <p:txBody>
              <a:bodyPr/>
              <a:lstStyle/>
              <a:p>
                <a:r>
                  <a:rPr lang="en-US">
                    <a:noFill/>
                  </a:rPr>
                  <a:t> </a:t>
                </a:r>
              </a:p>
            </p:txBody>
          </p:sp>
        </mc:Fallback>
      </mc:AlternateContent>
      <p:cxnSp>
        <p:nvCxnSpPr>
          <p:cNvPr id="145" name="Straight Connector 144">
            <a:extLst>
              <a:ext uri="{FF2B5EF4-FFF2-40B4-BE49-F238E27FC236}">
                <a16:creationId xmlns:a16="http://schemas.microsoft.com/office/drawing/2014/main" id="{1793D6D0-4E2F-46C5-A0F4-4A84C5295CEE}"/>
              </a:ext>
            </a:extLst>
          </p:cNvPr>
          <p:cNvCxnSpPr>
            <a:cxnSpLocks/>
          </p:cNvCxnSpPr>
          <p:nvPr/>
        </p:nvCxnSpPr>
        <p:spPr>
          <a:xfrm flipV="1">
            <a:off x="7768425" y="2169693"/>
            <a:ext cx="0" cy="892657"/>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12700">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148" name="TextBox 147">
            <a:extLst>
              <a:ext uri="{FF2B5EF4-FFF2-40B4-BE49-F238E27FC236}">
                <a16:creationId xmlns:a16="http://schemas.microsoft.com/office/drawing/2014/main" id="{27D2FEA0-35A8-4CEA-A6C0-7AB9B74196A5}"/>
              </a:ext>
            </a:extLst>
          </p:cNvPr>
          <p:cNvSpPr txBox="1"/>
          <p:nvPr/>
        </p:nvSpPr>
        <p:spPr>
          <a:xfrm>
            <a:off x="8180975" y="1434231"/>
            <a:ext cx="1359673" cy="769441"/>
          </a:xfrm>
          <a:prstGeom prst="rect">
            <a:avLst/>
          </a:prstGeom>
          <a:solidFill>
            <a:schemeClr val="bg1">
              <a:lumMod val="95000"/>
            </a:schemeClr>
          </a:solid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Items of average popularity do not attain surprise higher than this.</a:t>
            </a:r>
          </a:p>
        </p:txBody>
      </p:sp>
      <p:cxnSp>
        <p:nvCxnSpPr>
          <p:cNvPr id="150" name="Straight Connector 149">
            <a:extLst>
              <a:ext uri="{FF2B5EF4-FFF2-40B4-BE49-F238E27FC236}">
                <a16:creationId xmlns:a16="http://schemas.microsoft.com/office/drawing/2014/main" id="{1B3B3662-0B4D-4E9A-90B9-8B26DA14785D}"/>
              </a:ext>
            </a:extLst>
          </p:cNvPr>
          <p:cNvCxnSpPr>
            <a:cxnSpLocks/>
          </p:cNvCxnSpPr>
          <p:nvPr/>
        </p:nvCxnSpPr>
        <p:spPr>
          <a:xfrm rot="5400000" flipV="1">
            <a:off x="7030525" y="1421813"/>
            <a:ext cx="0" cy="1581397"/>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12700">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pic>
        <p:nvPicPr>
          <p:cNvPr id="147" name="Picture 146" descr="A close up of a logo&#10;&#10;Description automatically generated">
            <a:extLst>
              <a:ext uri="{FF2B5EF4-FFF2-40B4-BE49-F238E27FC236}">
                <a16:creationId xmlns:a16="http://schemas.microsoft.com/office/drawing/2014/main" id="{FA6B5258-1C1D-4D6E-9DD4-5EB4BF515C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7730062" flipH="1">
            <a:off x="7763457" y="1778692"/>
            <a:ext cx="554070" cy="477891"/>
          </a:xfrm>
          <a:prstGeom prst="rect">
            <a:avLst/>
          </a:prstGeom>
        </p:spPr>
      </p:pic>
    </p:spTree>
    <p:extLst>
      <p:ext uri="{BB962C8B-B14F-4D97-AF65-F5344CB8AC3E}">
        <p14:creationId xmlns:p14="http://schemas.microsoft.com/office/powerpoint/2010/main" val="391472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Chart&#10;&#10;Description automatically generated">
            <a:extLst>
              <a:ext uri="{FF2B5EF4-FFF2-40B4-BE49-F238E27FC236}">
                <a16:creationId xmlns:a16="http://schemas.microsoft.com/office/drawing/2014/main" id="{C2152D83-57D2-4BD1-8078-54444EEB965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b="50000"/>
          <a:stretch/>
        </p:blipFill>
        <p:spPr>
          <a:xfrm>
            <a:off x="5810754" y="150434"/>
            <a:ext cx="6096000" cy="3256142"/>
          </a:xfrm>
          <a:prstGeom prst="rect">
            <a:avLst/>
          </a:prstGeom>
        </p:spPr>
      </p:pic>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3"/>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3"/>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5A87A4-3910-433D-9730-3BD0B371CF30}"/>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F785404-8E1A-4CC6-9CA5-9A513BCC2D4D}"/>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29130A-C5FF-4295-8585-666FD3A40748}"/>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xmlns="">
          <p:sp>
            <p:nvSpPr>
              <p:cNvPr id="104" name="TextBox 103">
                <a:extLst>
                  <a:ext uri="{FF2B5EF4-FFF2-40B4-BE49-F238E27FC236}">
                    <a16:creationId xmlns:a16="http://schemas.microsoft.com/office/drawing/2014/main" id="{6829130A-C5FF-4295-8585-666FD3A40748}"/>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6"/>
                <a:stretch>
                  <a:fillRect l="-6000" t="-16667" b="-11111"/>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F22F25E8-D980-4FF8-B3AD-7DD028085841}"/>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7" name="Rectangle 126">
            <a:extLst>
              <a:ext uri="{FF2B5EF4-FFF2-40B4-BE49-F238E27FC236}">
                <a16:creationId xmlns:a16="http://schemas.microsoft.com/office/drawing/2014/main" id="{2F98256D-F045-407D-A00B-BFA8F021EA8C}"/>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344D5796-654D-4C00-A5B5-935043BFBA45}"/>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0" name="Rectangle 129">
            <a:extLst>
              <a:ext uri="{FF2B5EF4-FFF2-40B4-BE49-F238E27FC236}">
                <a16:creationId xmlns:a16="http://schemas.microsoft.com/office/drawing/2014/main" id="{CBC76144-18AA-4B96-890B-0637C0EF51D3}"/>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6CAB8802-FFB7-409F-AA71-1D4741319CBE}"/>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3" name="Rectangle 132">
            <a:extLst>
              <a:ext uri="{FF2B5EF4-FFF2-40B4-BE49-F238E27FC236}">
                <a16:creationId xmlns:a16="http://schemas.microsoft.com/office/drawing/2014/main" id="{E28FB4E6-53F1-4E5F-AD60-A7541F738A9E}"/>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143FEBE-B660-48AA-884F-138847BFC67E}"/>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6" name="Rectangle 135">
            <a:extLst>
              <a:ext uri="{FF2B5EF4-FFF2-40B4-BE49-F238E27FC236}">
                <a16:creationId xmlns:a16="http://schemas.microsoft.com/office/drawing/2014/main" id="{EEDF1720-CAD7-4EB9-A814-810381443894}"/>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6AD08D9F-3EDD-4849-BB1B-B636C4C42775}"/>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9" name="Rectangle 138">
            <a:extLst>
              <a:ext uri="{FF2B5EF4-FFF2-40B4-BE49-F238E27FC236}">
                <a16:creationId xmlns:a16="http://schemas.microsoft.com/office/drawing/2014/main" id="{80B88A1B-340E-49FE-8E1F-347EFE4DE640}"/>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90CCA43-404D-4101-809A-993D8D143A5F}"/>
              </a:ext>
            </a:extLst>
          </p:cNvPr>
          <p:cNvCxnSpPr>
            <a:cxnSpLocks/>
            <a:stCxn id="108" idx="5"/>
            <a:endCxn id="127"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5E7E56A7-3E17-453B-ADCD-6D80A8EBC3BF}"/>
              </a:ext>
            </a:extLst>
          </p:cNvPr>
          <p:cNvCxnSpPr>
            <a:cxnSpLocks/>
            <a:stCxn id="115" idx="4"/>
            <a:endCxn id="130" idx="3"/>
          </p:cNvCxnSpPr>
          <p:nvPr/>
        </p:nvCxnSpPr>
        <p:spPr>
          <a:xfrm>
            <a:off x="4874070" y="1304472"/>
            <a:ext cx="328261" cy="451324"/>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5ECF6285-66A1-488D-A268-B520F13EC61F}"/>
              </a:ext>
            </a:extLst>
          </p:cNvPr>
          <p:cNvCxnSpPr>
            <a:cxnSpLocks/>
            <a:stCxn id="117" idx="6"/>
            <a:endCxn id="133"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28C48C5C-2709-4968-9B58-00FD45582EE7}"/>
              </a:ext>
            </a:extLst>
          </p:cNvPr>
          <p:cNvCxnSpPr>
            <a:cxnSpLocks/>
            <a:stCxn id="119" idx="6"/>
            <a:endCxn id="136"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68A593AB-2F67-49A0-A86E-54067D4D6EA7}"/>
              </a:ext>
            </a:extLst>
          </p:cNvPr>
          <p:cNvCxnSpPr>
            <a:cxnSpLocks/>
            <a:endCxn id="139"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pic>
        <p:nvPicPr>
          <p:cNvPr id="100" name="Picture 99" descr="A close up of a logo&#10;&#10;Description automatically generated">
            <a:extLst>
              <a:ext uri="{FF2B5EF4-FFF2-40B4-BE49-F238E27FC236}">
                <a16:creationId xmlns:a16="http://schemas.microsoft.com/office/drawing/2014/main" id="{F2259C71-CF00-4388-A008-B1BF35D0C9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101" name="TextBox 100">
            <a:extLst>
              <a:ext uri="{FF2B5EF4-FFF2-40B4-BE49-F238E27FC236}">
                <a16:creationId xmlns:a16="http://schemas.microsoft.com/office/drawing/2014/main" id="{B12DFDC4-3CD5-41DE-BFF3-8B84F07F1E50}"/>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105" name="Straight Connector 104">
            <a:extLst>
              <a:ext uri="{FF2B5EF4-FFF2-40B4-BE49-F238E27FC236}">
                <a16:creationId xmlns:a16="http://schemas.microsoft.com/office/drawing/2014/main" id="{7FCAEE15-44F2-4B0C-AD6D-CED6B83308DC}"/>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B8170F-9CFC-4439-8712-343D6918F499}"/>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EE7ADBEE-BF57-4579-811F-1B9CBFC3E36D}"/>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8" name="TextBox 127">
            <a:extLst>
              <a:ext uri="{FF2B5EF4-FFF2-40B4-BE49-F238E27FC236}">
                <a16:creationId xmlns:a16="http://schemas.microsoft.com/office/drawing/2014/main" id="{123C1A7C-627A-4C07-B1A0-38D70B2A0204}"/>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31" name="TextBox 130">
            <a:extLst>
              <a:ext uri="{FF2B5EF4-FFF2-40B4-BE49-F238E27FC236}">
                <a16:creationId xmlns:a16="http://schemas.microsoft.com/office/drawing/2014/main" id="{0D47FB8F-2629-45A1-9869-A38D308D6CD0}"/>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D8F18A12-78E6-4233-ADF3-53D87C0CB81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xmlns="">
          <p:sp>
            <p:nvSpPr>
              <p:cNvPr id="134" name="TextBox 133">
                <a:extLst>
                  <a:ext uri="{FF2B5EF4-FFF2-40B4-BE49-F238E27FC236}">
                    <a16:creationId xmlns:a16="http://schemas.microsoft.com/office/drawing/2014/main" id="{D8F18A12-78E6-4233-ADF3-53D87C0CB81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8"/>
                <a:stretch>
                  <a:fillRect l="-1370" t="-2899" r="-1826" b="-11594"/>
                </a:stretch>
              </a:blipFill>
            </p:spPr>
            <p:txBody>
              <a:bodyPr/>
              <a:lstStyle/>
              <a:p>
                <a:r>
                  <a:rPr lang="en-US">
                    <a:noFill/>
                  </a:rPr>
                  <a:t> </a:t>
                </a:r>
              </a:p>
            </p:txBody>
          </p:sp>
        </mc:Fallback>
      </mc:AlternateContent>
      <p:sp>
        <p:nvSpPr>
          <p:cNvPr id="137" name="TextBox 136">
            <a:extLst>
              <a:ext uri="{FF2B5EF4-FFF2-40B4-BE49-F238E27FC236}">
                <a16:creationId xmlns:a16="http://schemas.microsoft.com/office/drawing/2014/main" id="{811B8B23-29C2-4E4F-BE3C-F95025A061E2}"/>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3EB0D735-781F-4353-8B3E-7D34B9C633E6}"/>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xmlns="">
          <p:sp>
            <p:nvSpPr>
              <p:cNvPr id="141" name="TextBox 140">
                <a:extLst>
                  <a:ext uri="{FF2B5EF4-FFF2-40B4-BE49-F238E27FC236}">
                    <a16:creationId xmlns:a16="http://schemas.microsoft.com/office/drawing/2014/main" id="{3EB0D735-781F-4353-8B3E-7D34B9C633E6}"/>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9"/>
                <a:stretch>
                  <a:fillRect l="-2294" t="-12500" r="-688" b="-22500"/>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7A9015C3-964D-4BB8-8B5D-1F5C2C340C6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51D8DD5D-AF9D-4719-90FC-1AFCAA312AAF}"/>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xmlns="">
          <p:sp>
            <p:nvSpPr>
              <p:cNvPr id="144" name="TextBox 143">
                <a:extLst>
                  <a:ext uri="{FF2B5EF4-FFF2-40B4-BE49-F238E27FC236}">
                    <a16:creationId xmlns:a16="http://schemas.microsoft.com/office/drawing/2014/main" id="{51D8DD5D-AF9D-4719-90FC-1AFCAA312AAF}"/>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10"/>
                <a:stretch>
                  <a:fillRect l="-1087" t="-12500" b="-22500"/>
                </a:stretch>
              </a:blipFill>
            </p:spPr>
            <p:txBody>
              <a:bodyPr/>
              <a:lstStyle/>
              <a:p>
                <a:r>
                  <a:rPr lang="en-US">
                    <a:noFill/>
                  </a:rPr>
                  <a:t> </a:t>
                </a:r>
              </a:p>
            </p:txBody>
          </p:sp>
        </mc:Fallback>
      </mc:AlternateContent>
      <p:cxnSp>
        <p:nvCxnSpPr>
          <p:cNvPr id="103" name="Straight Connector 102">
            <a:extLst>
              <a:ext uri="{FF2B5EF4-FFF2-40B4-BE49-F238E27FC236}">
                <a16:creationId xmlns:a16="http://schemas.microsoft.com/office/drawing/2014/main" id="{2AE2785E-8D14-4AC1-8DF2-4A89E75C023A}"/>
              </a:ext>
            </a:extLst>
          </p:cNvPr>
          <p:cNvCxnSpPr>
            <a:cxnSpLocks/>
          </p:cNvCxnSpPr>
          <p:nvPr/>
        </p:nvCxnSpPr>
        <p:spPr>
          <a:xfrm flipH="1">
            <a:off x="5402437" y="1762738"/>
            <a:ext cx="6445005"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a:extLst>
              <a:ext uri="{FF2B5EF4-FFF2-40B4-BE49-F238E27FC236}">
                <a16:creationId xmlns:a16="http://schemas.microsoft.com/office/drawing/2014/main" id="{1830BDA0-B782-4DD2-B3F6-18C5737DC834}"/>
              </a:ext>
            </a:extLst>
          </p:cNvPr>
          <p:cNvCxnSpPr>
            <a:cxnSpLocks/>
          </p:cNvCxnSpPr>
          <p:nvPr/>
        </p:nvCxnSpPr>
        <p:spPr>
          <a:xfrm flipH="1">
            <a:off x="5402437" y="2893575"/>
            <a:ext cx="6445005"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a:extLst>
              <a:ext uri="{FF2B5EF4-FFF2-40B4-BE49-F238E27FC236}">
                <a16:creationId xmlns:a16="http://schemas.microsoft.com/office/drawing/2014/main" id="{54647239-79B3-4BC7-B377-9DF68AA098D3}"/>
              </a:ext>
            </a:extLst>
          </p:cNvPr>
          <p:cNvCxnSpPr>
            <a:cxnSpLocks/>
          </p:cNvCxnSpPr>
          <p:nvPr/>
        </p:nvCxnSpPr>
        <p:spPr>
          <a:xfrm flipH="1">
            <a:off x="5402437" y="1381227"/>
            <a:ext cx="6445005"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B52ED35B-9DE5-4490-997E-373E9668DE8E}"/>
              </a:ext>
            </a:extLst>
          </p:cNvPr>
          <p:cNvCxnSpPr>
            <a:cxnSpLocks/>
          </p:cNvCxnSpPr>
          <p:nvPr/>
        </p:nvCxnSpPr>
        <p:spPr>
          <a:xfrm>
            <a:off x="6935796" y="338017"/>
            <a:ext cx="22125" cy="28573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12700">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107" name="TextBox 106">
            <a:extLst>
              <a:ext uri="{FF2B5EF4-FFF2-40B4-BE49-F238E27FC236}">
                <a16:creationId xmlns:a16="http://schemas.microsoft.com/office/drawing/2014/main" id="{3827B653-C350-48E7-8EB9-CE0185776FCB}"/>
              </a:ext>
            </a:extLst>
          </p:cNvPr>
          <p:cNvSpPr txBox="1"/>
          <p:nvPr/>
        </p:nvSpPr>
        <p:spPr>
          <a:xfrm>
            <a:off x="6548931" y="3152738"/>
            <a:ext cx="825301" cy="276999"/>
          </a:xfrm>
          <a:prstGeom prst="rect">
            <a:avLst/>
          </a:prstGeom>
          <a:noFill/>
        </p:spPr>
        <p:txBody>
          <a:bodyPr wrap="square" rtlCol="0">
            <a:spAutoFit/>
          </a:bodyPr>
          <a:lstStyle/>
          <a:p>
            <a:pPr algn="ctr"/>
            <a:r>
              <a:rPr lang="pt-BR" sz="1200" dirty="0" err="1"/>
              <a:t>Threshold</a:t>
            </a:r>
            <a:endParaRPr lang="en-US" sz="1200" dirty="0"/>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B4B16FCC-AD2A-4B23-B20C-C3F1DF006529}"/>
                  </a:ext>
                </a:extLst>
              </p:cNvPr>
              <p:cNvSpPr txBox="1"/>
              <p:nvPr/>
            </p:nvSpPr>
            <p:spPr>
              <a:xfrm>
                <a:off x="6886083" y="3358189"/>
                <a:ext cx="1463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𝜃</m:t>
                      </m:r>
                    </m:oMath>
                  </m:oMathPara>
                </a14:m>
                <a:endParaRPr lang="en-US" sz="1400" dirty="0"/>
              </a:p>
            </p:txBody>
          </p:sp>
        </mc:Choice>
        <mc:Fallback xmlns="">
          <p:sp>
            <p:nvSpPr>
              <p:cNvPr id="111" name="TextBox 110">
                <a:extLst>
                  <a:ext uri="{FF2B5EF4-FFF2-40B4-BE49-F238E27FC236}">
                    <a16:creationId xmlns:a16="http://schemas.microsoft.com/office/drawing/2014/main" id="{B4B16FCC-AD2A-4B23-B20C-C3F1DF006529}"/>
                  </a:ext>
                </a:extLst>
              </p:cNvPr>
              <p:cNvSpPr txBox="1">
                <a:spLocks noRot="1" noChangeAspect="1" noMove="1" noResize="1" noEditPoints="1" noAdjustHandles="1" noChangeArrowheads="1" noChangeShapeType="1" noTextEdit="1"/>
              </p:cNvSpPr>
              <p:nvPr/>
            </p:nvSpPr>
            <p:spPr>
              <a:xfrm>
                <a:off x="6886083" y="3358189"/>
                <a:ext cx="146322" cy="215444"/>
              </a:xfrm>
              <a:prstGeom prst="rect">
                <a:avLst/>
              </a:prstGeom>
              <a:blipFill>
                <a:blip r:embed="rId11"/>
                <a:stretch>
                  <a:fillRect l="-33333" r="-20833" b="-5714"/>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3DCFED30-3C38-42FD-A7E8-A92EBBA8723C}"/>
              </a:ext>
            </a:extLst>
          </p:cNvPr>
          <p:cNvSpPr/>
          <p:nvPr/>
        </p:nvSpPr>
        <p:spPr>
          <a:xfrm>
            <a:off x="6277106" y="362457"/>
            <a:ext cx="640080" cy="2651760"/>
          </a:xfrm>
          <a:prstGeom prst="rect">
            <a:avLst/>
          </a:prstGeom>
          <a:solidFill>
            <a:schemeClr val="bg1">
              <a:lumMod val="95000"/>
              <a:alpha val="35000"/>
            </a:schemeClr>
          </a:solidFill>
        </p:spPr>
        <p:txBody>
          <a:bodyPr wrap="square" rtlCol="0">
            <a:spAutoFit/>
          </a:bodyPr>
          <a:lstStyle/>
          <a:p>
            <a:pPr algn="ctr"/>
            <a:endParaRPr lang="en-US" sz="1100" b="1" dirty="0">
              <a:solidFill>
                <a:schemeClr val="tx1">
                  <a:lumMod val="65000"/>
                  <a:lumOff val="35000"/>
                </a:schemeClr>
              </a:solidFill>
            </a:endParaRPr>
          </a:p>
        </p:txBody>
      </p:sp>
      <p:sp>
        <p:nvSpPr>
          <p:cNvPr id="123" name="TextBox 122">
            <a:extLst>
              <a:ext uri="{FF2B5EF4-FFF2-40B4-BE49-F238E27FC236}">
                <a16:creationId xmlns:a16="http://schemas.microsoft.com/office/drawing/2014/main" id="{5F11CFDF-7998-4450-8E84-D1B0800898BF}"/>
              </a:ext>
            </a:extLst>
          </p:cNvPr>
          <p:cNvSpPr txBox="1"/>
          <p:nvPr/>
        </p:nvSpPr>
        <p:spPr>
          <a:xfrm>
            <a:off x="7424327" y="737731"/>
            <a:ext cx="627965"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C</a:t>
            </a:r>
            <a:r>
              <a:rPr lang="en-US" sz="1100" dirty="0" err="1">
                <a:solidFill>
                  <a:schemeClr val="tx1">
                    <a:lumMod val="65000"/>
                    <a:lumOff val="35000"/>
                  </a:schemeClr>
                </a:solidFill>
              </a:rPr>
              <a:t>ritical</a:t>
            </a:r>
            <a:endParaRPr lang="en-US" sz="1100" dirty="0">
              <a:solidFill>
                <a:schemeClr val="tx1">
                  <a:lumMod val="65000"/>
                  <a:lumOff val="35000"/>
                </a:schemeClr>
              </a:solidFill>
            </a:endParaRPr>
          </a:p>
          <a:p>
            <a:r>
              <a:rPr lang="en-US" sz="1100" dirty="0">
                <a:solidFill>
                  <a:schemeClr val="tx1">
                    <a:lumMod val="65000"/>
                    <a:lumOff val="35000"/>
                  </a:schemeClr>
                </a:solidFill>
              </a:rPr>
              <a:t>region</a:t>
            </a:r>
          </a:p>
        </p:txBody>
      </p:sp>
      <p:pic>
        <p:nvPicPr>
          <p:cNvPr id="145" name="Picture 144" descr="A close up of a logo&#10;&#10;Description automatically generated">
            <a:extLst>
              <a:ext uri="{FF2B5EF4-FFF2-40B4-BE49-F238E27FC236}">
                <a16:creationId xmlns:a16="http://schemas.microsoft.com/office/drawing/2014/main" id="{B2A6DF42-C2E8-4915-9572-D4D0656BF1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756420" flipH="1">
            <a:off x="6952055" y="665751"/>
            <a:ext cx="554070" cy="477891"/>
          </a:xfrm>
          <a:prstGeom prst="rect">
            <a:avLst/>
          </a:prstGeom>
        </p:spPr>
      </p:pic>
    </p:spTree>
    <p:extLst>
      <p:ext uri="{BB962C8B-B14F-4D97-AF65-F5344CB8AC3E}">
        <p14:creationId xmlns:p14="http://schemas.microsoft.com/office/powerpoint/2010/main" val="410794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6CF70D-805A-45AF-B79E-A3802DF9DC65}"/>
              </a:ext>
            </a:extLst>
          </p:cNvPr>
          <p:cNvSpPr/>
          <p:nvPr/>
        </p:nvSpPr>
        <p:spPr>
          <a:xfrm>
            <a:off x="4433111" y="2967335"/>
            <a:ext cx="3325782"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Calibration</a:t>
            </a:r>
          </a:p>
        </p:txBody>
      </p:sp>
    </p:spTree>
    <p:extLst>
      <p:ext uri="{BB962C8B-B14F-4D97-AF65-F5344CB8AC3E}">
        <p14:creationId xmlns:p14="http://schemas.microsoft.com/office/powerpoint/2010/main" val="332770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705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53992F6-6E02-4708-AF34-6222554F6512}"/>
              </a:ext>
            </a:extLst>
          </p:cNvPr>
          <p:cNvPicPr>
            <a:picLocks noChangeAspect="1"/>
          </p:cNvPicPr>
          <p:nvPr/>
        </p:nvPicPr>
        <p:blipFill>
          <a:blip r:embed="rId2"/>
          <a:stretch>
            <a:fillRect/>
          </a:stretch>
        </p:blipFill>
        <p:spPr>
          <a:xfrm>
            <a:off x="0" y="0"/>
            <a:ext cx="7763471" cy="6550429"/>
          </a:xfrm>
          <a:prstGeom prst="rect">
            <a:avLst/>
          </a:prstGeom>
        </p:spPr>
      </p:pic>
      <p:sp>
        <p:nvSpPr>
          <p:cNvPr id="6" name="Rectangle: Rounded Corners 5">
            <a:extLst>
              <a:ext uri="{FF2B5EF4-FFF2-40B4-BE49-F238E27FC236}">
                <a16:creationId xmlns:a16="http://schemas.microsoft.com/office/drawing/2014/main" id="{4FC91749-AA14-47FF-83B1-27C783D4FB19}"/>
              </a:ext>
            </a:extLst>
          </p:cNvPr>
          <p:cNvSpPr/>
          <p:nvPr/>
        </p:nvSpPr>
        <p:spPr>
          <a:xfrm>
            <a:off x="523701" y="4305989"/>
            <a:ext cx="5893724" cy="1072343"/>
          </a:xfrm>
          <a:prstGeom prst="roundRect">
            <a:avLst/>
          </a:prstGeom>
          <a:solidFill>
            <a:schemeClr val="accent4">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1BBA500-A990-4D9F-9B48-2082969EB3BF}"/>
              </a:ext>
            </a:extLst>
          </p:cNvPr>
          <p:cNvSpPr/>
          <p:nvPr/>
        </p:nvSpPr>
        <p:spPr>
          <a:xfrm>
            <a:off x="523701" y="3557845"/>
            <a:ext cx="5893724" cy="393469"/>
          </a:xfrm>
          <a:prstGeom prst="roundRect">
            <a:avLst/>
          </a:prstGeom>
          <a:solidFill>
            <a:schemeClr val="accent4">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C79F950-CE1E-4DD9-A3FF-DC4B8BD5C773}"/>
              </a:ext>
            </a:extLst>
          </p:cNvPr>
          <p:cNvSpPr>
            <a:spLocks noChangeAspect="1"/>
          </p:cNvSpPr>
          <p:nvPr/>
        </p:nvSpPr>
        <p:spPr>
          <a:xfrm>
            <a:off x="8037291" y="2635133"/>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2DB37C-4392-49AE-B0D5-12FBBC7A3C65}"/>
              </a:ext>
            </a:extLst>
          </p:cNvPr>
          <p:cNvSpPr>
            <a:spLocks noChangeAspect="1"/>
          </p:cNvSpPr>
          <p:nvPr/>
        </p:nvSpPr>
        <p:spPr>
          <a:xfrm>
            <a:off x="8344862" y="2635133"/>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62E7A94-E74C-4F4E-861C-916108F34FAF}"/>
              </a:ext>
            </a:extLst>
          </p:cNvPr>
          <p:cNvSpPr>
            <a:spLocks noChangeAspect="1"/>
          </p:cNvSpPr>
          <p:nvPr/>
        </p:nvSpPr>
        <p:spPr>
          <a:xfrm>
            <a:off x="8652433"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8A8E5C0-757B-43FB-B3EF-40C8D3530A58}"/>
              </a:ext>
            </a:extLst>
          </p:cNvPr>
          <p:cNvSpPr>
            <a:spLocks noChangeAspect="1"/>
          </p:cNvSpPr>
          <p:nvPr/>
        </p:nvSpPr>
        <p:spPr>
          <a:xfrm>
            <a:off x="8960004"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7B1B7E0-4115-4336-BFB7-72F4F3C860E7}"/>
              </a:ext>
            </a:extLst>
          </p:cNvPr>
          <p:cNvSpPr>
            <a:spLocks noChangeAspect="1"/>
          </p:cNvSpPr>
          <p:nvPr/>
        </p:nvSpPr>
        <p:spPr>
          <a:xfrm>
            <a:off x="9267575"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D7F68CF-5460-46C2-98AB-D2158946C7F7}"/>
              </a:ext>
            </a:extLst>
          </p:cNvPr>
          <p:cNvSpPr>
            <a:spLocks noChangeAspect="1"/>
          </p:cNvSpPr>
          <p:nvPr/>
        </p:nvSpPr>
        <p:spPr>
          <a:xfrm>
            <a:off x="9575146"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31A90207-F540-4930-A9AE-49A02A1346D1}"/>
              </a:ext>
            </a:extLst>
          </p:cNvPr>
          <p:cNvSpPr>
            <a:spLocks noChangeAspect="1"/>
          </p:cNvSpPr>
          <p:nvPr/>
        </p:nvSpPr>
        <p:spPr>
          <a:xfrm>
            <a:off x="9882717" y="2635133"/>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Rectangle 46">
            <a:extLst>
              <a:ext uri="{FF2B5EF4-FFF2-40B4-BE49-F238E27FC236}">
                <a16:creationId xmlns:a16="http://schemas.microsoft.com/office/drawing/2014/main" id="{76B19AAD-6F7E-4BCD-A5E8-8A782C99B7C0}"/>
              </a:ext>
            </a:extLst>
          </p:cNvPr>
          <p:cNvSpPr>
            <a:spLocks noChangeAspect="1"/>
          </p:cNvSpPr>
          <p:nvPr/>
        </p:nvSpPr>
        <p:spPr>
          <a:xfrm>
            <a:off x="10190288"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0BEA2A5-C841-48F4-A8BB-65BA94126973}"/>
              </a:ext>
            </a:extLst>
          </p:cNvPr>
          <p:cNvSpPr>
            <a:spLocks noChangeAspect="1"/>
          </p:cNvSpPr>
          <p:nvPr/>
        </p:nvSpPr>
        <p:spPr>
          <a:xfrm>
            <a:off x="10497859"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1E9E86A-EFEE-4E2A-8376-A7977F85244C}"/>
              </a:ext>
            </a:extLst>
          </p:cNvPr>
          <p:cNvSpPr>
            <a:spLocks noChangeAspect="1"/>
          </p:cNvSpPr>
          <p:nvPr/>
        </p:nvSpPr>
        <p:spPr>
          <a:xfrm>
            <a:off x="10805430"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378763A-BCD4-43C1-A6B4-6FEF72FF0461}"/>
              </a:ext>
            </a:extLst>
          </p:cNvPr>
          <p:cNvSpPr>
            <a:spLocks noChangeAspect="1"/>
          </p:cNvSpPr>
          <p:nvPr/>
        </p:nvSpPr>
        <p:spPr>
          <a:xfrm>
            <a:off x="11113001" y="2635133"/>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TextBox 50">
            <a:extLst>
              <a:ext uri="{FF2B5EF4-FFF2-40B4-BE49-F238E27FC236}">
                <a16:creationId xmlns:a16="http://schemas.microsoft.com/office/drawing/2014/main" id="{4EF25AC9-671E-464B-8560-0FA1C823BB0D}"/>
              </a:ext>
            </a:extLst>
          </p:cNvPr>
          <p:cNvSpPr txBox="1"/>
          <p:nvPr/>
        </p:nvSpPr>
        <p:spPr>
          <a:xfrm>
            <a:off x="7994480" y="2298468"/>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52" name="Rectangle 51">
            <a:extLst>
              <a:ext uri="{FF2B5EF4-FFF2-40B4-BE49-F238E27FC236}">
                <a16:creationId xmlns:a16="http://schemas.microsoft.com/office/drawing/2014/main" id="{DC42240F-8B1B-4E5B-AD38-1CD69612A346}"/>
              </a:ext>
            </a:extLst>
          </p:cNvPr>
          <p:cNvSpPr>
            <a:spLocks noChangeAspect="1"/>
          </p:cNvSpPr>
          <p:nvPr/>
        </p:nvSpPr>
        <p:spPr>
          <a:xfrm>
            <a:off x="11420572"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7F2D698-89A2-49A8-839E-5D1552032745}"/>
              </a:ext>
            </a:extLst>
          </p:cNvPr>
          <p:cNvSpPr>
            <a:spLocks noChangeAspect="1"/>
          </p:cNvSpPr>
          <p:nvPr/>
        </p:nvSpPr>
        <p:spPr>
          <a:xfrm>
            <a:off x="11728141" y="2635133"/>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 Brace 53">
            <a:extLst>
              <a:ext uri="{FF2B5EF4-FFF2-40B4-BE49-F238E27FC236}">
                <a16:creationId xmlns:a16="http://schemas.microsoft.com/office/drawing/2014/main" id="{19D0D8FB-F23C-402D-A30A-F02DB21D01CF}"/>
              </a:ext>
            </a:extLst>
          </p:cNvPr>
          <p:cNvSpPr/>
          <p:nvPr/>
        </p:nvSpPr>
        <p:spPr>
          <a:xfrm rot="16200000">
            <a:off x="8305677" y="2762202"/>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9C52436A-E719-412D-829E-60AB32D36976}"/>
              </a:ext>
            </a:extLst>
          </p:cNvPr>
          <p:cNvSpPr txBox="1"/>
          <p:nvPr/>
        </p:nvSpPr>
        <p:spPr>
          <a:xfrm>
            <a:off x="7922029" y="3145197"/>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56" name="TextBox 55">
            <a:extLst>
              <a:ext uri="{FF2B5EF4-FFF2-40B4-BE49-F238E27FC236}">
                <a16:creationId xmlns:a16="http://schemas.microsoft.com/office/drawing/2014/main" id="{87E6774A-E95F-41F9-B2DA-5BF90EE6E8CF}"/>
              </a:ext>
            </a:extLst>
          </p:cNvPr>
          <p:cNvSpPr txBox="1"/>
          <p:nvPr/>
        </p:nvSpPr>
        <p:spPr>
          <a:xfrm>
            <a:off x="10182561" y="3145197"/>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57" name="Straight Arrow Connector 56">
            <a:extLst>
              <a:ext uri="{FF2B5EF4-FFF2-40B4-BE49-F238E27FC236}">
                <a16:creationId xmlns:a16="http://schemas.microsoft.com/office/drawing/2014/main" id="{7D7F7E4E-4EC8-4F24-86A8-78E586B7BE1C}"/>
              </a:ext>
            </a:extLst>
          </p:cNvPr>
          <p:cNvCxnSpPr>
            <a:cxnSpLocks/>
            <a:stCxn id="56" idx="0"/>
            <a:endCxn id="46" idx="2"/>
          </p:cNvCxnSpPr>
          <p:nvPr/>
        </p:nvCxnSpPr>
        <p:spPr>
          <a:xfrm flipH="1" flipV="1">
            <a:off x="10019877" y="2909453"/>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3E30DA12-0FD3-4D25-9BAC-F2853FCC239A}"/>
              </a:ext>
            </a:extLst>
          </p:cNvPr>
          <p:cNvCxnSpPr>
            <a:cxnSpLocks/>
            <a:stCxn id="56" idx="0"/>
            <a:endCxn id="50" idx="2"/>
          </p:cNvCxnSpPr>
          <p:nvPr/>
        </p:nvCxnSpPr>
        <p:spPr>
          <a:xfrm flipV="1">
            <a:off x="10600001" y="2909453"/>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3" name="Straight Connector 2">
            <a:extLst>
              <a:ext uri="{FF2B5EF4-FFF2-40B4-BE49-F238E27FC236}">
                <a16:creationId xmlns:a16="http://schemas.microsoft.com/office/drawing/2014/main" id="{B19977A8-08B6-4B8B-8A17-62F3BA35BD1A}"/>
              </a:ext>
            </a:extLst>
          </p:cNvPr>
          <p:cNvCxnSpPr>
            <a:cxnSpLocks/>
            <a:stCxn id="55" idx="2"/>
            <a:endCxn id="7" idx="3"/>
          </p:cNvCxnSpPr>
          <p:nvPr/>
        </p:nvCxnSpPr>
        <p:spPr>
          <a:xfrm rot="5400000">
            <a:off x="7212255" y="2627366"/>
            <a:ext cx="332384" cy="1922044"/>
          </a:xfrm>
          <a:prstGeom prst="bentConnector2">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A142D143-69C1-4F47-9581-C34C924113EC}"/>
              </a:ext>
            </a:extLst>
          </p:cNvPr>
          <p:cNvCxnSpPr>
            <a:cxnSpLocks/>
            <a:stCxn id="56" idx="2"/>
            <a:endCxn id="6" idx="3"/>
          </p:cNvCxnSpPr>
          <p:nvPr/>
        </p:nvCxnSpPr>
        <p:spPr>
          <a:xfrm rot="5400000">
            <a:off x="7798731" y="2040890"/>
            <a:ext cx="1419965" cy="4182576"/>
          </a:xfrm>
          <a:prstGeom prst="bentConnector2">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2278D3CA-15CC-4A6A-9E19-750BE3E3C27F}"/>
              </a:ext>
            </a:extLst>
          </p:cNvPr>
          <p:cNvSpPr/>
          <p:nvPr/>
        </p:nvSpPr>
        <p:spPr>
          <a:xfrm>
            <a:off x="523701" y="1538044"/>
            <a:ext cx="5893724" cy="149246"/>
          </a:xfrm>
          <a:prstGeom prst="roundRect">
            <a:avLst/>
          </a:prstGeom>
          <a:solidFill>
            <a:schemeClr val="accent4">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E9658433-3A55-4178-B2DF-D46A7A23A63F}"/>
              </a:ext>
            </a:extLst>
          </p:cNvPr>
          <p:cNvSpPr/>
          <p:nvPr/>
        </p:nvSpPr>
        <p:spPr>
          <a:xfrm>
            <a:off x="10774174" y="2332102"/>
            <a:ext cx="1126541" cy="232375"/>
          </a:xfrm>
          <a:prstGeom prst="round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2">
            <a:extLst>
              <a:ext uri="{FF2B5EF4-FFF2-40B4-BE49-F238E27FC236}">
                <a16:creationId xmlns:a16="http://schemas.microsoft.com/office/drawing/2014/main" id="{166AC014-256B-4E6C-9AB7-9CF3A8839F4C}"/>
              </a:ext>
            </a:extLst>
          </p:cNvPr>
          <p:cNvCxnSpPr>
            <a:cxnSpLocks/>
            <a:stCxn id="35" idx="0"/>
            <a:endCxn id="34" idx="3"/>
          </p:cNvCxnSpPr>
          <p:nvPr/>
        </p:nvCxnSpPr>
        <p:spPr>
          <a:xfrm rot="16200000" flipV="1">
            <a:off x="8517718" y="-487625"/>
            <a:ext cx="719435" cy="4920020"/>
          </a:xfrm>
          <a:prstGeom prst="bentConnector2">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185C4E79-550C-445B-BEF2-9245E38C879D}"/>
              </a:ext>
            </a:extLst>
          </p:cNvPr>
          <p:cNvSpPr/>
          <p:nvPr/>
        </p:nvSpPr>
        <p:spPr>
          <a:xfrm>
            <a:off x="525697" y="2702608"/>
            <a:ext cx="5893724" cy="164171"/>
          </a:xfrm>
          <a:prstGeom prst="roundRect">
            <a:avLst/>
          </a:prstGeom>
          <a:solidFill>
            <a:schemeClr val="accent4">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2">
            <a:extLst>
              <a:ext uri="{FF2B5EF4-FFF2-40B4-BE49-F238E27FC236}">
                <a16:creationId xmlns:a16="http://schemas.microsoft.com/office/drawing/2014/main" id="{DB79DB99-AACC-4A15-A79D-521CDA713899}"/>
              </a:ext>
            </a:extLst>
          </p:cNvPr>
          <p:cNvCxnSpPr>
            <a:cxnSpLocks/>
            <a:stCxn id="2" idx="1"/>
            <a:endCxn id="39" idx="3"/>
          </p:cNvCxnSpPr>
          <p:nvPr/>
        </p:nvCxnSpPr>
        <p:spPr>
          <a:xfrm rot="10800000" flipV="1">
            <a:off x="6419421" y="2774562"/>
            <a:ext cx="1502608" cy="10131"/>
          </a:xfrm>
          <a:prstGeom prst="bentConnector3">
            <a:avLst>
              <a:gd name="adj1" fmla="val 50000"/>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E7CA273-1787-4FAF-9CA5-AC2DE70FC052}"/>
              </a:ext>
            </a:extLst>
          </p:cNvPr>
          <p:cNvSpPr/>
          <p:nvPr/>
        </p:nvSpPr>
        <p:spPr>
          <a:xfrm>
            <a:off x="7922029" y="2539920"/>
            <a:ext cx="4182577" cy="4692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52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57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2"/>
          <a:srcRect l="35265" t="33018" r="36030"/>
          <a:stretch/>
        </p:blipFill>
        <p:spPr>
          <a:xfrm>
            <a:off x="1743586"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75"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9577"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884815"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41370"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10276"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149608"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24353"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364050"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03748"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43446"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2"/>
          <a:srcRect l="35265" t="33018" r="36030"/>
          <a:stretch/>
        </p:blipFill>
        <p:spPr>
          <a:xfrm>
            <a:off x="1741981"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870"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7972"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883210"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39765"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08671"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148003"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43446"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03748"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364050"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24353"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spTree>
    <p:extLst>
      <p:ext uri="{BB962C8B-B14F-4D97-AF65-F5344CB8AC3E}">
        <p14:creationId xmlns:p14="http://schemas.microsoft.com/office/powerpoint/2010/main" val="160240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44545-F6DE-4232-87A4-227DAF165C36}"/>
              </a:ext>
            </a:extLst>
          </p:cNvPr>
          <p:cNvSpPr/>
          <p:nvPr/>
        </p:nvSpPr>
        <p:spPr>
          <a:xfrm>
            <a:off x="3128463" y="2967335"/>
            <a:ext cx="5935086"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Part 2/3: Bottom up</a:t>
            </a:r>
          </a:p>
        </p:txBody>
      </p:sp>
    </p:spTree>
    <p:extLst>
      <p:ext uri="{BB962C8B-B14F-4D97-AF65-F5344CB8AC3E}">
        <p14:creationId xmlns:p14="http://schemas.microsoft.com/office/powerpoint/2010/main" val="211126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2"/>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4970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49702"/>
                <a:ext cx="2670218" cy="418576"/>
              </a:xfrm>
              <a:prstGeom prst="rect">
                <a:avLst/>
              </a:prstGeom>
              <a:blipFill>
                <a:blip r:embed="rId3"/>
                <a:stretch>
                  <a:fillRect l="-1142" t="-2941" r="-1826" b="-1323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5"/>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6"/>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7"/>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8"/>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9"/>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sp>
        <p:nvSpPr>
          <p:cNvPr id="11" name="Rectangle 10">
            <a:extLst>
              <a:ext uri="{FF2B5EF4-FFF2-40B4-BE49-F238E27FC236}">
                <a16:creationId xmlns:a16="http://schemas.microsoft.com/office/drawing/2014/main" id="{A0F2A0B1-AFF5-468C-B3C2-FCE92EEC4FB2}"/>
              </a:ext>
            </a:extLst>
          </p:cNvPr>
          <p:cNvSpPr/>
          <p:nvPr/>
        </p:nvSpPr>
        <p:spPr>
          <a:xfrm>
            <a:off x="157889" y="268101"/>
            <a:ext cx="5549452" cy="640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97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2"/>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4970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49702"/>
                <a:ext cx="2670218" cy="418576"/>
              </a:xfrm>
              <a:prstGeom prst="rect">
                <a:avLst/>
              </a:prstGeom>
              <a:blipFill>
                <a:blip r:embed="rId3"/>
                <a:stretch>
                  <a:fillRect l="-1142" t="-2941" r="-1826" b="-1323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5"/>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6"/>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7"/>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8"/>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9"/>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sp>
        <p:nvSpPr>
          <p:cNvPr id="11" name="Rectangle 10">
            <a:extLst>
              <a:ext uri="{FF2B5EF4-FFF2-40B4-BE49-F238E27FC236}">
                <a16:creationId xmlns:a16="http://schemas.microsoft.com/office/drawing/2014/main" id="{A0F2A0B1-AFF5-468C-B3C2-FCE92EEC4FB2}"/>
              </a:ext>
            </a:extLst>
          </p:cNvPr>
          <p:cNvSpPr/>
          <p:nvPr/>
        </p:nvSpPr>
        <p:spPr>
          <a:xfrm>
            <a:off x="157889" y="268101"/>
            <a:ext cx="5549452" cy="640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70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3"/>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4970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49702"/>
                <a:ext cx="2670218" cy="418576"/>
              </a:xfrm>
              <a:prstGeom prst="rect">
                <a:avLst/>
              </a:prstGeom>
              <a:blipFill>
                <a:blip r:embed="rId4"/>
                <a:stretch>
                  <a:fillRect l="-1142" t="-2941" r="-1826" b="-1323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268101"/>
            <a:ext cx="5549452" cy="640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close up of a logo&#10;&#10;Description automatically generated">
            <a:extLst>
              <a:ext uri="{FF2B5EF4-FFF2-40B4-BE49-F238E27FC236}">
                <a16:creationId xmlns:a16="http://schemas.microsoft.com/office/drawing/2014/main" id="{0A972C7F-4BAC-4686-9165-B9722651A2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42" name="TextBox 41">
            <a:extLst>
              <a:ext uri="{FF2B5EF4-FFF2-40B4-BE49-F238E27FC236}">
                <a16:creationId xmlns:a16="http://schemas.microsoft.com/office/drawing/2014/main" id="{201D56AE-8D9F-41B1-B9E2-E2E55D43BF89}"/>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spTree>
    <p:extLst>
      <p:ext uri="{BB962C8B-B14F-4D97-AF65-F5344CB8AC3E}">
        <p14:creationId xmlns:p14="http://schemas.microsoft.com/office/powerpoint/2010/main" val="238161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3"/>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4970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49702"/>
                <a:ext cx="2670218" cy="418576"/>
              </a:xfrm>
              <a:prstGeom prst="rect">
                <a:avLst/>
              </a:prstGeom>
              <a:blipFill>
                <a:blip r:embed="rId4"/>
                <a:stretch>
                  <a:fillRect l="-1142" t="-2941" r="-1826" b="-1323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268101"/>
            <a:ext cx="5549452" cy="640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A close up of a logo&#10;&#10;Description automatically generated">
            <a:extLst>
              <a:ext uri="{FF2B5EF4-FFF2-40B4-BE49-F238E27FC236}">
                <a16:creationId xmlns:a16="http://schemas.microsoft.com/office/drawing/2014/main" id="{2498EAA4-5118-42EC-AB70-A389C19DF9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74" name="TextBox 73">
            <a:extLst>
              <a:ext uri="{FF2B5EF4-FFF2-40B4-BE49-F238E27FC236}">
                <a16:creationId xmlns:a16="http://schemas.microsoft.com/office/drawing/2014/main" id="{27029DE5-AE12-4B4D-A746-CA7BDF559186}"/>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75" name="Picture 74" descr="A close up of a logo&#10;&#10;Description automatically generated">
            <a:extLst>
              <a:ext uri="{FF2B5EF4-FFF2-40B4-BE49-F238E27FC236}">
                <a16:creationId xmlns:a16="http://schemas.microsoft.com/office/drawing/2014/main" id="{C574E67C-B0B2-4E72-BD3A-A09235B89D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76" name="TextBox 75">
            <a:extLst>
              <a:ext uri="{FF2B5EF4-FFF2-40B4-BE49-F238E27FC236}">
                <a16:creationId xmlns:a16="http://schemas.microsoft.com/office/drawing/2014/main" id="{01D00AC8-AD47-4CC0-BAA2-6A93D9F56541}"/>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spTree>
    <p:extLst>
      <p:ext uri="{BB962C8B-B14F-4D97-AF65-F5344CB8AC3E}">
        <p14:creationId xmlns:p14="http://schemas.microsoft.com/office/powerpoint/2010/main" val="404488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xmlns="">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3"/>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xmlns="">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xmlns="">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xmlns="">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xmlns="">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xmlns="">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1962433"/>
            <a:ext cx="5549452" cy="470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sp>
        <p:nvSpPr>
          <p:cNvPr id="66" name="Rectangle 65">
            <a:extLst>
              <a:ext uri="{FF2B5EF4-FFF2-40B4-BE49-F238E27FC236}">
                <a16:creationId xmlns:a16="http://schemas.microsoft.com/office/drawing/2014/main" id="{F08C65A6-F4BF-4818-B066-D91463F50AFE}"/>
              </a:ext>
            </a:extLst>
          </p:cNvPr>
          <p:cNvSpPr/>
          <p:nvPr/>
        </p:nvSpPr>
        <p:spPr>
          <a:xfrm>
            <a:off x="2858198" y="761526"/>
            <a:ext cx="2416324" cy="2250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51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3758</Words>
  <Application>Microsoft Office PowerPoint</Application>
  <PresentationFormat>Widescreen</PresentationFormat>
  <Paragraphs>469</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Lima</dc:creator>
  <cp:lastModifiedBy>Andre Lima</cp:lastModifiedBy>
  <cp:revision>58</cp:revision>
  <dcterms:created xsi:type="dcterms:W3CDTF">2021-06-11T11:52:17Z</dcterms:created>
  <dcterms:modified xsi:type="dcterms:W3CDTF">2021-06-15T15:42:30Z</dcterms:modified>
</cp:coreProperties>
</file>