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432" y="-1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330-96F7-490D-BBA4-8AD676105025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448-56C6-4D21-96CB-EC817BD1D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8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330-96F7-490D-BBA4-8AD676105025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448-56C6-4D21-96CB-EC817BD1D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5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330-96F7-490D-BBA4-8AD676105025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448-56C6-4D21-96CB-EC817BD1D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9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330-96F7-490D-BBA4-8AD676105025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448-56C6-4D21-96CB-EC817BD1D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6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330-96F7-490D-BBA4-8AD676105025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448-56C6-4D21-96CB-EC817BD1D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8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330-96F7-490D-BBA4-8AD676105025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448-56C6-4D21-96CB-EC817BD1D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9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330-96F7-490D-BBA4-8AD676105025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448-56C6-4D21-96CB-EC817BD1D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16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330-96F7-490D-BBA4-8AD676105025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448-56C6-4D21-96CB-EC817BD1D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6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330-96F7-490D-BBA4-8AD676105025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448-56C6-4D21-96CB-EC817BD1D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34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330-96F7-490D-BBA4-8AD676105025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448-56C6-4D21-96CB-EC817BD1D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3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330-96F7-490D-BBA4-8AD676105025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448-56C6-4D21-96CB-EC817BD1D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B4330-96F7-490D-BBA4-8AD676105025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2448-56C6-4D21-96CB-EC817BD1D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0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3" r="38717"/>
          <a:stretch/>
        </p:blipFill>
        <p:spPr bwMode="auto">
          <a:xfrm>
            <a:off x="1" y="2704"/>
            <a:ext cx="6858000" cy="990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5445224" y="0"/>
            <a:ext cx="0" cy="9906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17032" y="6537176"/>
            <a:ext cx="43979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Driving</a:t>
            </a:r>
          </a:p>
          <a:p>
            <a:pPr algn="ctr"/>
            <a:r>
              <a:rPr lang="en-GB" sz="1000" dirty="0" smtClean="0"/>
              <a:t>School</a:t>
            </a:r>
            <a:endParaRPr lang="en-GB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293096" y="6033120"/>
            <a:ext cx="534368" cy="15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L-Drivers</a:t>
            </a:r>
            <a:endParaRPr lang="en-GB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230053" y="5956175"/>
            <a:ext cx="47185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Boating</a:t>
            </a:r>
          </a:p>
          <a:p>
            <a:pPr algn="ctr"/>
            <a:r>
              <a:rPr lang="en-GB" sz="1000" dirty="0" smtClean="0"/>
              <a:t>School</a:t>
            </a:r>
            <a:endParaRPr lang="en-GB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807521" y="6229399"/>
            <a:ext cx="5536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Balloon</a:t>
            </a:r>
          </a:p>
          <a:p>
            <a:pPr algn="ctr"/>
            <a:r>
              <a:rPr lang="en-GB" sz="1000" dirty="0" smtClean="0"/>
              <a:t>Academy</a:t>
            </a:r>
            <a:endParaRPr lang="en-GB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084323" y="5241032"/>
            <a:ext cx="5536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Fire</a:t>
            </a:r>
          </a:p>
          <a:p>
            <a:pPr algn="ctr"/>
            <a:r>
              <a:rPr lang="en-GB" sz="1000" dirty="0" smtClean="0"/>
              <a:t>Academy</a:t>
            </a:r>
            <a:endParaRPr lang="en-GB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08720" y="5860067"/>
            <a:ext cx="891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Atlantis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1251" y="5241031"/>
            <a:ext cx="36605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Dino</a:t>
            </a:r>
          </a:p>
          <a:p>
            <a:pPr algn="ctr"/>
            <a:r>
              <a:rPr lang="en-GB" sz="1000" dirty="0" smtClean="0"/>
              <a:t>Safari</a:t>
            </a:r>
            <a:endParaRPr lang="en-GB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00374" y="2504728"/>
            <a:ext cx="41093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SQUID</a:t>
            </a:r>
          </a:p>
          <a:p>
            <a:pPr algn="ctr"/>
            <a:r>
              <a:rPr lang="en-GB" sz="1000" dirty="0" smtClean="0"/>
              <a:t>Surfer</a:t>
            </a:r>
            <a:endParaRPr lang="en-GB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284984" y="2502475"/>
            <a:ext cx="52635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Climbing</a:t>
            </a:r>
          </a:p>
          <a:p>
            <a:pPr algn="ctr"/>
            <a:r>
              <a:rPr lang="en-GB" sz="1000" dirty="0" smtClean="0"/>
              <a:t>Wall</a:t>
            </a:r>
            <a:endParaRPr lang="en-GB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005064" y="2864768"/>
            <a:ext cx="5840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Digger</a:t>
            </a:r>
          </a:p>
          <a:p>
            <a:pPr algn="ctr"/>
            <a:r>
              <a:rPr lang="en-GB" sz="1000" dirty="0" smtClean="0"/>
              <a:t>Challenge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95348" y="4141167"/>
            <a:ext cx="62574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Orient</a:t>
            </a:r>
          </a:p>
          <a:p>
            <a:pPr algn="ctr"/>
            <a:r>
              <a:rPr lang="en-GB" sz="1000" dirty="0" smtClean="0"/>
              <a:t>Expedition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637040" y="3440832"/>
            <a:ext cx="8918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Laser Raider /</a:t>
            </a:r>
          </a:p>
          <a:p>
            <a:pPr algn="ctr"/>
            <a:r>
              <a:rPr lang="en-GB" sz="1000" dirty="0" smtClean="0"/>
              <a:t>Scarab-bouncer</a:t>
            </a:r>
            <a:endParaRPr lang="en-GB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906907" y="4141166"/>
            <a:ext cx="45421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Aero</a:t>
            </a:r>
          </a:p>
          <a:p>
            <a:pPr algn="ctr"/>
            <a:r>
              <a:rPr lang="en-GB" sz="1000" dirty="0" smtClean="0"/>
              <a:t>Nomad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3096" y="3944888"/>
            <a:ext cx="51352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Thunder</a:t>
            </a:r>
          </a:p>
          <a:p>
            <a:pPr algn="ctr"/>
            <a:r>
              <a:rPr lang="en-GB" sz="1000" dirty="0" smtClean="0"/>
              <a:t>Blazer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5213" y="4520952"/>
            <a:ext cx="4173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Desert</a:t>
            </a:r>
          </a:p>
          <a:p>
            <a:pPr algn="ctr"/>
            <a:r>
              <a:rPr lang="en-GB" sz="1000" dirty="0" smtClean="0"/>
              <a:t>Chase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17376" y="7842491"/>
            <a:ext cx="4381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DUPLO</a:t>
            </a:r>
          </a:p>
          <a:p>
            <a:pPr algn="ctr"/>
            <a:r>
              <a:rPr lang="en-GB" sz="1000" dirty="0" smtClean="0"/>
              <a:t>Train</a:t>
            </a:r>
            <a:endParaRPr lang="en-GB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17376" y="7190770"/>
            <a:ext cx="4798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DUPLO</a:t>
            </a:r>
          </a:p>
          <a:p>
            <a:pPr algn="ctr"/>
            <a:r>
              <a:rPr lang="en-GB" sz="1000" dirty="0" smtClean="0"/>
              <a:t>Theatre</a:t>
            </a:r>
            <a:endParaRPr lang="en-GB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24676" y="7201303"/>
            <a:ext cx="44299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DUPLO</a:t>
            </a:r>
          </a:p>
          <a:p>
            <a:pPr algn="ctr"/>
            <a:r>
              <a:rPr lang="en-GB" sz="1000" dirty="0" smtClean="0"/>
              <a:t>Airport</a:t>
            </a:r>
            <a:endParaRPr lang="en-GB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062856" y="6594365"/>
            <a:ext cx="802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Ins="0" rtlCol="0">
            <a:spAutoFit/>
          </a:bodyPr>
          <a:lstStyle/>
          <a:p>
            <a:r>
              <a:rPr lang="en-GB" dirty="0" err="1" smtClean="0"/>
              <a:t>Minila</a:t>
            </a:r>
            <a:r>
              <a:rPr lang="en-GB" dirty="0" err="1"/>
              <a:t>n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6453336" y="2484983"/>
            <a:ext cx="4301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Jolly</a:t>
            </a:r>
          </a:p>
          <a:p>
            <a:r>
              <a:rPr lang="en-GB" sz="1000" dirty="0" smtClean="0"/>
              <a:t>Rocker</a:t>
            </a:r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09898" y="2006199"/>
            <a:ext cx="38048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Pirate</a:t>
            </a:r>
          </a:p>
          <a:p>
            <a:pPr algn="ctr"/>
            <a:r>
              <a:rPr lang="en-GB" sz="1000" dirty="0" smtClean="0"/>
              <a:t>Falls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309320" y="3677249"/>
            <a:ext cx="5616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Longboat</a:t>
            </a:r>
          </a:p>
          <a:p>
            <a:pPr algn="ctr"/>
            <a:r>
              <a:rPr lang="en-GB" sz="1000" dirty="0" smtClean="0"/>
              <a:t>Invader</a:t>
            </a:r>
            <a:endParaRPr lang="en-GB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309320" y="4429199"/>
            <a:ext cx="5648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Loki’s</a:t>
            </a:r>
          </a:p>
          <a:p>
            <a:pPr algn="ctr"/>
            <a:r>
              <a:rPr lang="en-GB" sz="1000" dirty="0" smtClean="0"/>
              <a:t>Labyrinth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89040" y="7555160"/>
            <a:ext cx="423760" cy="307777"/>
          </a:xfrm>
          <a:prstGeom prst="rect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Family</a:t>
            </a:r>
          </a:p>
          <a:p>
            <a:pPr algn="ctr"/>
            <a:r>
              <a:rPr lang="en-GB" sz="1000" b="1" dirty="0" smtClean="0"/>
              <a:t>Buffet</a:t>
            </a:r>
            <a:endParaRPr lang="en-GB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928422" y="3080792"/>
            <a:ext cx="428570" cy="307777"/>
          </a:xfrm>
          <a:prstGeom prst="rect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Pizza&amp;</a:t>
            </a:r>
          </a:p>
          <a:p>
            <a:pPr algn="ctr"/>
            <a:r>
              <a:rPr lang="en-GB" sz="1000" b="1" dirty="0" smtClean="0"/>
              <a:t>Pasta</a:t>
            </a:r>
            <a:endParaRPr lang="en-GB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356992" y="3440832"/>
            <a:ext cx="417349" cy="153888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Coffee</a:t>
            </a:r>
            <a:endParaRPr lang="en-GB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841939" y="3574976"/>
            <a:ext cx="274681" cy="153888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Ices</a:t>
            </a:r>
            <a:endParaRPr lang="en-GB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00808" y="3791000"/>
            <a:ext cx="428571" cy="153888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Burger</a:t>
            </a:r>
            <a:endParaRPr lang="en-GB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196752" y="3584848"/>
            <a:ext cx="524750" cy="153888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Mexican</a:t>
            </a:r>
            <a:endParaRPr lang="en-GB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806819" y="5313040"/>
            <a:ext cx="555208" cy="153888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Baguette</a:t>
            </a:r>
            <a:endParaRPr lang="en-GB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733207" y="7885583"/>
            <a:ext cx="487881" cy="307777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Fried</a:t>
            </a:r>
          </a:p>
          <a:p>
            <a:pPr algn="ctr"/>
            <a:r>
              <a:rPr lang="en-GB" sz="1000" b="1" dirty="0" smtClean="0"/>
              <a:t>Chicken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30937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4" r="8676"/>
          <a:stretch/>
        </p:blipFill>
        <p:spPr bwMode="auto">
          <a:xfrm>
            <a:off x="0" y="0"/>
            <a:ext cx="6858000" cy="990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Connector 40"/>
          <p:cNvCxnSpPr/>
          <p:nvPr/>
        </p:nvCxnSpPr>
        <p:spPr>
          <a:xfrm>
            <a:off x="1484784" y="0"/>
            <a:ext cx="0" cy="9906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81128" y="4583668"/>
            <a:ext cx="10819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Star Wars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64293" y="6594375"/>
            <a:ext cx="40773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Space</a:t>
            </a:r>
          </a:p>
          <a:p>
            <a:r>
              <a:rPr lang="en-GB" sz="1000" dirty="0" smtClean="0"/>
              <a:t>Tower</a:t>
            </a:r>
            <a:endParaRPr lang="en-GB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149080" y="7401272"/>
            <a:ext cx="3468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Sky</a:t>
            </a:r>
          </a:p>
          <a:p>
            <a:r>
              <a:rPr lang="en-GB" sz="1000" dirty="0" smtClean="0"/>
              <a:t>Rider</a:t>
            </a:r>
            <a:endParaRPr lang="en-GB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764723" y="8409384"/>
            <a:ext cx="6930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GB" sz="1000" dirty="0" smtClean="0"/>
              <a:t>Imagination</a:t>
            </a:r>
          </a:p>
          <a:p>
            <a:pPr algn="ctr"/>
            <a:r>
              <a:rPr lang="en-GB" sz="1000" dirty="0" smtClean="0"/>
              <a:t>Theatre</a:t>
            </a:r>
            <a:endParaRPr lang="en-GB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346700" y="7704692"/>
            <a:ext cx="579252" cy="12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GB" sz="800" dirty="0" err="1" smtClean="0"/>
              <a:t>Mindstorms</a:t>
            </a:r>
            <a:endParaRPr lang="en-GB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3022482" y="7920716"/>
            <a:ext cx="669020" cy="12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GB" sz="800" dirty="0" smtClean="0"/>
              <a:t>Exploratorium</a:t>
            </a:r>
            <a:endParaRPr lang="en-GB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5104" y="7425738"/>
            <a:ext cx="531162" cy="12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GB" sz="800" dirty="0" err="1" smtClean="0"/>
              <a:t>Build&amp;Test</a:t>
            </a:r>
            <a:endParaRPr lang="en-GB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45833" y="7077192"/>
            <a:ext cx="609710" cy="123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GB" sz="800" dirty="0" smtClean="0"/>
              <a:t>Hero Factory</a:t>
            </a:r>
            <a:endParaRPr lang="en-GB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132856" y="6594365"/>
            <a:ext cx="1016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 smtClean="0"/>
              <a:t>Miniland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60648" y="7830878"/>
            <a:ext cx="4381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DUPLO</a:t>
            </a:r>
          </a:p>
          <a:p>
            <a:pPr algn="ctr"/>
            <a:r>
              <a:rPr lang="en-GB" sz="1000" dirty="0" smtClean="0"/>
              <a:t>Train</a:t>
            </a:r>
            <a:endParaRPr lang="en-GB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0648" y="7179157"/>
            <a:ext cx="4798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DUPLO</a:t>
            </a:r>
          </a:p>
          <a:p>
            <a:pPr algn="ctr"/>
            <a:r>
              <a:rPr lang="en-GB" sz="1000" dirty="0" smtClean="0"/>
              <a:t>Theatre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84784" y="7187675"/>
            <a:ext cx="44299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DUPLO</a:t>
            </a:r>
          </a:p>
          <a:p>
            <a:pPr algn="ctr"/>
            <a:r>
              <a:rPr lang="en-GB" sz="1000" dirty="0" smtClean="0"/>
              <a:t>Airport</a:t>
            </a:r>
            <a:endParaRPr lang="en-GB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9109" y="2432720"/>
            <a:ext cx="4301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Jolly</a:t>
            </a:r>
          </a:p>
          <a:p>
            <a:r>
              <a:rPr lang="en-GB" sz="1000" dirty="0" smtClean="0"/>
              <a:t>Rocker</a:t>
            </a:r>
            <a:endParaRPr lang="en-GB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48264" y="1136576"/>
            <a:ext cx="75244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dirty="0" smtClean="0"/>
              <a:t>Dragon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797652" y="704528"/>
            <a:ext cx="64818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Dragon’s</a:t>
            </a:r>
          </a:p>
          <a:p>
            <a:pPr algn="ctr"/>
            <a:r>
              <a:rPr lang="en-GB" sz="1000" dirty="0" smtClean="0"/>
              <a:t>Apprentice</a:t>
            </a:r>
            <a:endParaRPr lang="en-GB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59517" y="1164705"/>
            <a:ext cx="4894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Knight’s</a:t>
            </a:r>
          </a:p>
          <a:p>
            <a:pPr algn="ctr"/>
            <a:r>
              <a:rPr lang="en-GB" sz="1000" dirty="0" smtClean="0"/>
              <a:t>Quest</a:t>
            </a:r>
            <a:endParaRPr lang="en-GB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87359" y="2000672"/>
            <a:ext cx="38048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Pirate</a:t>
            </a:r>
          </a:p>
          <a:p>
            <a:pPr algn="ctr"/>
            <a:r>
              <a:rPr lang="en-GB" sz="1000" dirty="0" smtClean="0"/>
              <a:t>Falls</a:t>
            </a:r>
            <a:endParaRPr lang="en-GB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372094" y="1837675"/>
            <a:ext cx="4942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Pirate</a:t>
            </a:r>
          </a:p>
          <a:p>
            <a:pPr algn="ctr"/>
            <a:r>
              <a:rPr lang="en-GB" sz="1000" dirty="0" smtClean="0"/>
              <a:t>Training</a:t>
            </a:r>
          </a:p>
          <a:p>
            <a:pPr algn="ctr"/>
            <a:r>
              <a:rPr lang="en-GB" sz="1000" dirty="0" smtClean="0"/>
              <a:t>Ground</a:t>
            </a:r>
            <a:endParaRPr lang="en-GB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982041" y="2740497"/>
            <a:ext cx="62734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Enchanted</a:t>
            </a:r>
          </a:p>
          <a:p>
            <a:pPr algn="ctr"/>
            <a:r>
              <a:rPr lang="en-GB" sz="1000" dirty="0" smtClean="0"/>
              <a:t>Forest</a:t>
            </a:r>
            <a:endParaRPr lang="en-GB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915963" y="3200674"/>
            <a:ext cx="51994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Spinning</a:t>
            </a:r>
          </a:p>
          <a:p>
            <a:pPr algn="ctr"/>
            <a:r>
              <a:rPr lang="en-GB" sz="1000" dirty="0" smtClean="0"/>
              <a:t>Spider</a:t>
            </a:r>
            <a:endParaRPr lang="en-GB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438299" y="3671722"/>
            <a:ext cx="5616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Longboat</a:t>
            </a:r>
          </a:p>
          <a:p>
            <a:pPr algn="ctr"/>
            <a:r>
              <a:rPr lang="en-GB" sz="1000" dirty="0" smtClean="0"/>
              <a:t>Invader</a:t>
            </a:r>
            <a:endParaRPr lang="en-GB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531398" y="4304928"/>
            <a:ext cx="5648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Loki’s</a:t>
            </a:r>
          </a:p>
          <a:p>
            <a:pPr algn="ctr"/>
            <a:r>
              <a:rPr lang="en-GB" sz="1000" dirty="0" smtClean="0"/>
              <a:t>Labyrinth</a:t>
            </a:r>
            <a:endParaRPr lang="en-GB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372094" y="4457328"/>
            <a:ext cx="4061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Viking</a:t>
            </a:r>
          </a:p>
          <a:p>
            <a:pPr algn="ctr"/>
            <a:r>
              <a:rPr lang="en-GB" sz="1000" dirty="0" smtClean="0"/>
              <a:t>Splash</a:t>
            </a:r>
            <a:endParaRPr lang="en-GB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4624" y="2864768"/>
            <a:ext cx="5840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Digger</a:t>
            </a:r>
          </a:p>
          <a:p>
            <a:pPr algn="ctr"/>
            <a:r>
              <a:rPr lang="en-GB" sz="1000" dirty="0" smtClean="0"/>
              <a:t>Challenge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76600" y="3440832"/>
            <a:ext cx="8918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Laser Raider /</a:t>
            </a:r>
          </a:p>
          <a:p>
            <a:pPr algn="ctr"/>
            <a:r>
              <a:rPr lang="en-GB" sz="1000" dirty="0" smtClean="0"/>
              <a:t>Scarab-bouncer</a:t>
            </a:r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946467" y="4141166"/>
            <a:ext cx="45421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Aero</a:t>
            </a:r>
          </a:p>
          <a:p>
            <a:pPr algn="ctr"/>
            <a:r>
              <a:rPr lang="en-GB" sz="1000" dirty="0" smtClean="0"/>
              <a:t>Nomad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2656" y="3944888"/>
            <a:ext cx="51352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Thunder</a:t>
            </a:r>
          </a:p>
          <a:p>
            <a:pPr algn="ctr"/>
            <a:r>
              <a:rPr lang="en-GB" sz="1000" dirty="0" smtClean="0"/>
              <a:t>Blazer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773" y="4520952"/>
            <a:ext cx="4173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Desert</a:t>
            </a:r>
          </a:p>
          <a:p>
            <a:pPr algn="ctr"/>
            <a:r>
              <a:rPr lang="en-GB" sz="1000" dirty="0" smtClean="0"/>
              <a:t>Chase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164" y="6033120"/>
            <a:ext cx="534368" cy="15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L-Drivers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848589" y="6229399"/>
            <a:ext cx="5536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Balloon</a:t>
            </a:r>
          </a:p>
          <a:p>
            <a:pPr algn="ctr"/>
            <a:r>
              <a:rPr lang="en-GB" sz="1000" dirty="0" smtClean="0"/>
              <a:t>Academy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125391" y="5241032"/>
            <a:ext cx="5536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Fire</a:t>
            </a:r>
          </a:p>
          <a:p>
            <a:pPr algn="ctr"/>
            <a:r>
              <a:rPr lang="en-GB" sz="1000" dirty="0" smtClean="0"/>
              <a:t>Academy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301208" y="5169024"/>
            <a:ext cx="305139" cy="153888"/>
          </a:xfrm>
          <a:prstGeom prst="rect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Cafe</a:t>
            </a:r>
            <a:endParaRPr lang="en-GB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7555160"/>
            <a:ext cx="423760" cy="307777"/>
          </a:xfrm>
          <a:prstGeom prst="rect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Family</a:t>
            </a:r>
          </a:p>
          <a:p>
            <a:pPr algn="ctr"/>
            <a:r>
              <a:rPr lang="en-GB" sz="1000" b="1" dirty="0" smtClean="0"/>
              <a:t>Buffet</a:t>
            </a:r>
            <a:endParaRPr lang="en-GB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785941" y="1683786"/>
            <a:ext cx="598488" cy="153888"/>
          </a:xfrm>
          <a:prstGeom prst="rect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Rotisserie</a:t>
            </a:r>
            <a:endParaRPr lang="en-GB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16832" y="3214936"/>
            <a:ext cx="305139" cy="153888"/>
          </a:xfrm>
          <a:prstGeom prst="rect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BBQ</a:t>
            </a:r>
            <a:endParaRPr lang="en-GB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98509" y="6527304"/>
            <a:ext cx="338803" cy="153888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Pizza</a:t>
            </a:r>
            <a:endParaRPr lang="en-GB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45285" y="7545288"/>
            <a:ext cx="274681" cy="153888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Ices</a:t>
            </a:r>
            <a:endParaRPr lang="en-GB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450463" y="1496616"/>
            <a:ext cx="274681" cy="153888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Ices</a:t>
            </a:r>
            <a:endParaRPr lang="en-GB" sz="1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47797" y="1918792"/>
            <a:ext cx="305139" cy="153888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b="1" dirty="0" smtClean="0"/>
              <a:t>BBQ</a:t>
            </a:r>
            <a:endParaRPr lang="en-GB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373216" y="6805463"/>
            <a:ext cx="3371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1000" dirty="0" smtClean="0"/>
              <a:t>Hill</a:t>
            </a:r>
          </a:p>
          <a:p>
            <a:pPr algn="ctr"/>
            <a:r>
              <a:rPr lang="en-GB" sz="1000" dirty="0" smtClean="0"/>
              <a:t>Train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3196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127</Words>
  <Application>Microsoft Office PowerPoint</Application>
  <PresentationFormat>A4 Paper (210x297 mm)</PresentationFormat>
  <Paragraphs>120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6</cp:revision>
  <dcterms:created xsi:type="dcterms:W3CDTF">2013-04-13T14:50:29Z</dcterms:created>
  <dcterms:modified xsi:type="dcterms:W3CDTF">2013-04-13T15:48:32Z</dcterms:modified>
</cp:coreProperties>
</file>