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71" r:id="rId5"/>
    <p:sldId id="272" r:id="rId6"/>
    <p:sldId id="273" r:id="rId7"/>
    <p:sldId id="259" r:id="rId8"/>
    <p:sldId id="274" r:id="rId9"/>
    <p:sldId id="275" r:id="rId10"/>
    <p:sldId id="276" r:id="rId11"/>
    <p:sldId id="262" r:id="rId12"/>
    <p:sldId id="260" r:id="rId13"/>
    <p:sldId id="261" r:id="rId14"/>
    <p:sldId id="263" r:id="rId15"/>
    <p:sldId id="264" r:id="rId16"/>
    <p:sldId id="265" r:id="rId17"/>
    <p:sldId id="266" r:id="rId18"/>
    <p:sldId id="269" r:id="rId19"/>
    <p:sldId id="267" r:id="rId20"/>
    <p:sldId id="268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8AFA-C6F5-4E14-BEF4-FE4B18E69FEF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45A-8BF9-491E-8D9B-469D8A69A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60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8AFA-C6F5-4E14-BEF4-FE4B18E69FEF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45A-8BF9-491E-8D9B-469D8A69A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19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8AFA-C6F5-4E14-BEF4-FE4B18E69FEF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45A-8BF9-491E-8D9B-469D8A69A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62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8AFA-C6F5-4E14-BEF4-FE4B18E69FEF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45A-8BF9-491E-8D9B-469D8A69A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60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8AFA-C6F5-4E14-BEF4-FE4B18E69FEF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45A-8BF9-491E-8D9B-469D8A69A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40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8AFA-C6F5-4E14-BEF4-FE4B18E69FEF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45A-8BF9-491E-8D9B-469D8A69A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72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8AFA-C6F5-4E14-BEF4-FE4B18E69FEF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45A-8BF9-491E-8D9B-469D8A69A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62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8AFA-C6F5-4E14-BEF4-FE4B18E69FEF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45A-8BF9-491E-8D9B-469D8A69A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5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8AFA-C6F5-4E14-BEF4-FE4B18E69FEF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45A-8BF9-491E-8D9B-469D8A69A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15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8AFA-C6F5-4E14-BEF4-FE4B18E69FEF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45A-8BF9-491E-8D9B-469D8A69A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33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8AFA-C6F5-4E14-BEF4-FE4B18E69FEF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45A-8BF9-491E-8D9B-469D8A69A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20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8AFA-C6F5-4E14-BEF4-FE4B18E69FEF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6345A-8BF9-491E-8D9B-469D8A69A0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38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inventário co2 top-</a:t>
            </a:r>
            <a:r>
              <a:rPr lang="pt-BR" dirty="0" err="1" smtClean="0"/>
              <a:t>down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91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652207" y="292336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Emissões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426861" y="1494809"/>
            <a:ext cx="1683523" cy="640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Automóveis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000571" y="1441740"/>
            <a:ext cx="1683523" cy="640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Motocicletas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208343" y="2697281"/>
            <a:ext cx="1791766" cy="808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Veículo Comercial Leve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(VCL)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390542" y="2697283"/>
            <a:ext cx="1736934" cy="808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Veículo Leve de Passageiro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(VLP)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923656" y="2697283"/>
            <a:ext cx="1683523" cy="6409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Baixa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(&lt; 150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888214" y="2692307"/>
            <a:ext cx="2068084" cy="6409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Média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(150 - 500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0262073" y="2697283"/>
            <a:ext cx="2068084" cy="6409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Alta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(&gt; 500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500926" y="3809657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518018" y="4218428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500926" y="4635747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017663" y="3849891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034755" y="4258662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6017663" y="4675981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008120" y="3809657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025212" y="4218428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8008120" y="4635747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0366048" y="3849891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0383140" y="4258662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0366048" y="4675981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1989392" y="5419471"/>
            <a:ext cx="1037424" cy="181596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1987077" y="5647704"/>
            <a:ext cx="1048285" cy="219349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779983" y="3809657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97075" y="4218428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97075" y="5037226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786209" y="4628455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Diesel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671614" y="4990037"/>
            <a:ext cx="1037424" cy="181596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4669299" y="5218270"/>
            <a:ext cx="1048285" cy="219349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6850790" y="5127472"/>
            <a:ext cx="1037424" cy="181596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6848475" y="5355705"/>
            <a:ext cx="1048285" cy="219349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1292733" y="5093300"/>
            <a:ext cx="1037424" cy="181596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11290418" y="5321533"/>
            <a:ext cx="1048285" cy="219349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9032281" y="5153485"/>
            <a:ext cx="1037424" cy="181596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9029966" y="5381718"/>
            <a:ext cx="1048285" cy="219349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54" name="Conector de seta reta 53"/>
          <p:cNvCxnSpPr>
            <a:stCxn id="5" idx="2"/>
            <a:endCxn id="6" idx="0"/>
          </p:cNvCxnSpPr>
          <p:nvPr/>
        </p:nvCxnSpPr>
        <p:spPr>
          <a:xfrm flipH="1">
            <a:off x="4268623" y="933270"/>
            <a:ext cx="1225346" cy="561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" idx="2"/>
            <a:endCxn id="7" idx="0"/>
          </p:cNvCxnSpPr>
          <p:nvPr/>
        </p:nvCxnSpPr>
        <p:spPr>
          <a:xfrm>
            <a:off x="5493969" y="933270"/>
            <a:ext cx="1348364" cy="508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6" idx="2"/>
            <a:endCxn id="8" idx="0"/>
          </p:cNvCxnSpPr>
          <p:nvPr/>
        </p:nvCxnSpPr>
        <p:spPr>
          <a:xfrm flipH="1">
            <a:off x="2104226" y="2135743"/>
            <a:ext cx="2164397" cy="56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6" idx="2"/>
            <a:endCxn id="9" idx="0"/>
          </p:cNvCxnSpPr>
          <p:nvPr/>
        </p:nvCxnSpPr>
        <p:spPr>
          <a:xfrm flipH="1">
            <a:off x="4259009" y="2135743"/>
            <a:ext cx="9614" cy="561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7" idx="2"/>
            <a:endCxn id="10" idx="0"/>
          </p:cNvCxnSpPr>
          <p:nvPr/>
        </p:nvCxnSpPr>
        <p:spPr>
          <a:xfrm flipH="1">
            <a:off x="6765418" y="2082674"/>
            <a:ext cx="76915" cy="614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7" idx="2"/>
            <a:endCxn id="11" idx="0"/>
          </p:cNvCxnSpPr>
          <p:nvPr/>
        </p:nvCxnSpPr>
        <p:spPr>
          <a:xfrm>
            <a:off x="6842333" y="2082674"/>
            <a:ext cx="2079923" cy="60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7" idx="2"/>
            <a:endCxn id="12" idx="0"/>
          </p:cNvCxnSpPr>
          <p:nvPr/>
        </p:nvCxnSpPr>
        <p:spPr>
          <a:xfrm>
            <a:off x="6842333" y="2082674"/>
            <a:ext cx="4453782" cy="614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do 67"/>
          <p:cNvCxnSpPr>
            <a:stCxn id="8" idx="1"/>
            <a:endCxn id="36" idx="1"/>
          </p:cNvCxnSpPr>
          <p:nvPr/>
        </p:nvCxnSpPr>
        <p:spPr>
          <a:xfrm rot="10800000" flipV="1">
            <a:off x="779983" y="3101779"/>
            <a:ext cx="428360" cy="864905"/>
          </a:xfrm>
          <a:prstGeom prst="bentConnector3">
            <a:avLst>
              <a:gd name="adj1" fmla="val 1533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do 69"/>
          <p:cNvCxnSpPr>
            <a:endCxn id="37" idx="1"/>
          </p:cNvCxnSpPr>
          <p:nvPr/>
        </p:nvCxnSpPr>
        <p:spPr>
          <a:xfrm rot="16200000" flipH="1">
            <a:off x="463568" y="4041949"/>
            <a:ext cx="431824" cy="2351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do 71"/>
          <p:cNvCxnSpPr>
            <a:endCxn id="39" idx="1"/>
          </p:cNvCxnSpPr>
          <p:nvPr/>
        </p:nvCxnSpPr>
        <p:spPr>
          <a:xfrm rot="16200000" flipH="1">
            <a:off x="472239" y="4471512"/>
            <a:ext cx="414299" cy="2136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endCxn id="38" idx="1"/>
          </p:cNvCxnSpPr>
          <p:nvPr/>
        </p:nvCxnSpPr>
        <p:spPr>
          <a:xfrm rot="16200000" flipH="1">
            <a:off x="486621" y="4883800"/>
            <a:ext cx="385718" cy="2351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do 75"/>
          <p:cNvCxnSpPr>
            <a:stCxn id="38" idx="2"/>
            <a:endCxn id="33" idx="1"/>
          </p:cNvCxnSpPr>
          <p:nvPr/>
        </p:nvCxnSpPr>
        <p:spPr>
          <a:xfrm rot="16200000" flipH="1">
            <a:off x="1576880" y="5097756"/>
            <a:ext cx="158987" cy="6660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38" idx="2"/>
            <a:endCxn id="35" idx="1"/>
          </p:cNvCxnSpPr>
          <p:nvPr/>
        </p:nvCxnSpPr>
        <p:spPr>
          <a:xfrm rot="16200000" flipH="1">
            <a:off x="1452168" y="5222469"/>
            <a:ext cx="406097" cy="6637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do 79"/>
          <p:cNvCxnSpPr>
            <a:stCxn id="9" idx="1"/>
            <a:endCxn id="17" idx="1"/>
          </p:cNvCxnSpPr>
          <p:nvPr/>
        </p:nvCxnSpPr>
        <p:spPr>
          <a:xfrm rot="10800000" flipH="1" flipV="1">
            <a:off x="3390542" y="3101781"/>
            <a:ext cx="110384" cy="864904"/>
          </a:xfrm>
          <a:prstGeom prst="bentConnector3">
            <a:avLst>
              <a:gd name="adj1" fmla="val -2070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do 81"/>
          <p:cNvCxnSpPr>
            <a:stCxn id="9" idx="1"/>
            <a:endCxn id="18" idx="1"/>
          </p:cNvCxnSpPr>
          <p:nvPr/>
        </p:nvCxnSpPr>
        <p:spPr>
          <a:xfrm rot="10800000" flipH="1" flipV="1">
            <a:off x="3390542" y="3101780"/>
            <a:ext cx="127476" cy="1273675"/>
          </a:xfrm>
          <a:prstGeom prst="bentConnector3">
            <a:avLst>
              <a:gd name="adj1" fmla="val -1793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do 83"/>
          <p:cNvCxnSpPr>
            <a:stCxn id="9" idx="1"/>
            <a:endCxn id="19" idx="1"/>
          </p:cNvCxnSpPr>
          <p:nvPr/>
        </p:nvCxnSpPr>
        <p:spPr>
          <a:xfrm rot="10800000" flipH="1" flipV="1">
            <a:off x="3390542" y="3101781"/>
            <a:ext cx="110384" cy="1690994"/>
          </a:xfrm>
          <a:prstGeom prst="bentConnector3">
            <a:avLst>
              <a:gd name="adj1" fmla="val -2070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do 85"/>
          <p:cNvCxnSpPr>
            <a:stCxn id="19" idx="2"/>
            <a:endCxn id="40" idx="1"/>
          </p:cNvCxnSpPr>
          <p:nvPr/>
        </p:nvCxnSpPr>
        <p:spPr>
          <a:xfrm rot="16200000" flipH="1">
            <a:off x="4283894" y="4693115"/>
            <a:ext cx="131032" cy="6444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do 87"/>
          <p:cNvCxnSpPr>
            <a:stCxn id="19" idx="2"/>
            <a:endCxn id="41" idx="1"/>
          </p:cNvCxnSpPr>
          <p:nvPr/>
        </p:nvCxnSpPr>
        <p:spPr>
          <a:xfrm rot="16200000" flipH="1">
            <a:off x="4159181" y="4817827"/>
            <a:ext cx="378142" cy="642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10" idx="1"/>
            <a:endCxn id="21" idx="1"/>
          </p:cNvCxnSpPr>
          <p:nvPr/>
        </p:nvCxnSpPr>
        <p:spPr>
          <a:xfrm rot="10800000" flipH="1" flipV="1">
            <a:off x="5923655" y="3017749"/>
            <a:ext cx="94007" cy="989169"/>
          </a:xfrm>
          <a:prstGeom prst="bentConnector3">
            <a:avLst>
              <a:gd name="adj1" fmla="val -2431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>
            <a:stCxn id="10" idx="1"/>
            <a:endCxn id="22" idx="1"/>
          </p:cNvCxnSpPr>
          <p:nvPr/>
        </p:nvCxnSpPr>
        <p:spPr>
          <a:xfrm rot="10800000" flipH="1" flipV="1">
            <a:off x="5923655" y="3017750"/>
            <a:ext cx="111099" cy="1397940"/>
          </a:xfrm>
          <a:prstGeom prst="bentConnector3">
            <a:avLst>
              <a:gd name="adj1" fmla="val -2057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do 93"/>
          <p:cNvCxnSpPr>
            <a:stCxn id="10" idx="1"/>
            <a:endCxn id="23" idx="1"/>
          </p:cNvCxnSpPr>
          <p:nvPr/>
        </p:nvCxnSpPr>
        <p:spPr>
          <a:xfrm rot="10800000" flipH="1" flipV="1">
            <a:off x="5923655" y="3017749"/>
            <a:ext cx="94007" cy="1815259"/>
          </a:xfrm>
          <a:prstGeom prst="bentConnector3">
            <a:avLst>
              <a:gd name="adj1" fmla="val -2431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do 95"/>
          <p:cNvCxnSpPr>
            <a:stCxn id="23" idx="2"/>
            <a:endCxn id="42" idx="1"/>
          </p:cNvCxnSpPr>
          <p:nvPr/>
        </p:nvCxnSpPr>
        <p:spPr>
          <a:xfrm rot="16200000" flipH="1">
            <a:off x="6583250" y="4950729"/>
            <a:ext cx="228233" cy="3068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do 97"/>
          <p:cNvCxnSpPr>
            <a:stCxn id="23" idx="2"/>
            <a:endCxn id="43" idx="1"/>
          </p:cNvCxnSpPr>
          <p:nvPr/>
        </p:nvCxnSpPr>
        <p:spPr>
          <a:xfrm rot="16200000" flipH="1">
            <a:off x="6458538" y="5075442"/>
            <a:ext cx="475343" cy="3045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11" idx="1"/>
            <a:endCxn id="25" idx="1"/>
          </p:cNvCxnSpPr>
          <p:nvPr/>
        </p:nvCxnSpPr>
        <p:spPr>
          <a:xfrm rot="10800000" flipH="1" flipV="1">
            <a:off x="7888214" y="3012773"/>
            <a:ext cx="119906" cy="953911"/>
          </a:xfrm>
          <a:prstGeom prst="bentConnector3">
            <a:avLst>
              <a:gd name="adj1" fmla="val -1906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do 102"/>
          <p:cNvCxnSpPr>
            <a:stCxn id="11" idx="1"/>
            <a:endCxn id="26" idx="1"/>
          </p:cNvCxnSpPr>
          <p:nvPr/>
        </p:nvCxnSpPr>
        <p:spPr>
          <a:xfrm rot="10800000" flipH="1" flipV="1">
            <a:off x="7888214" y="3012774"/>
            <a:ext cx="136998" cy="1362682"/>
          </a:xfrm>
          <a:prstGeom prst="bentConnector3">
            <a:avLst>
              <a:gd name="adj1" fmla="val -1668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do 104"/>
          <p:cNvCxnSpPr>
            <a:stCxn id="11" idx="1"/>
            <a:endCxn id="27" idx="1"/>
          </p:cNvCxnSpPr>
          <p:nvPr/>
        </p:nvCxnSpPr>
        <p:spPr>
          <a:xfrm rot="10800000" flipH="1" flipV="1">
            <a:off x="7888214" y="3012773"/>
            <a:ext cx="119906" cy="1780001"/>
          </a:xfrm>
          <a:prstGeom prst="bentConnector3">
            <a:avLst>
              <a:gd name="adj1" fmla="val -1906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do 106"/>
          <p:cNvCxnSpPr>
            <a:stCxn id="27" idx="2"/>
            <a:endCxn id="46" idx="1"/>
          </p:cNvCxnSpPr>
          <p:nvPr/>
        </p:nvCxnSpPr>
        <p:spPr>
          <a:xfrm rot="16200000" flipH="1">
            <a:off x="8636100" y="4848102"/>
            <a:ext cx="294480" cy="4978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>
            <a:stCxn id="27" idx="2"/>
            <a:endCxn id="47" idx="1"/>
          </p:cNvCxnSpPr>
          <p:nvPr/>
        </p:nvCxnSpPr>
        <p:spPr>
          <a:xfrm rot="16200000" flipH="1">
            <a:off x="8511388" y="4972815"/>
            <a:ext cx="541590" cy="4955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do 110"/>
          <p:cNvCxnSpPr>
            <a:stCxn id="12" idx="1"/>
            <a:endCxn id="29" idx="1"/>
          </p:cNvCxnSpPr>
          <p:nvPr/>
        </p:nvCxnSpPr>
        <p:spPr>
          <a:xfrm rot="10800000" flipH="1" flipV="1">
            <a:off x="10262072" y="3017749"/>
            <a:ext cx="103975" cy="989169"/>
          </a:xfrm>
          <a:prstGeom prst="bentConnector3">
            <a:avLst>
              <a:gd name="adj1" fmla="val -162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do 113"/>
          <p:cNvCxnSpPr>
            <a:stCxn id="12" idx="1"/>
            <a:endCxn id="30" idx="1"/>
          </p:cNvCxnSpPr>
          <p:nvPr/>
        </p:nvCxnSpPr>
        <p:spPr>
          <a:xfrm rot="10800000" flipH="1" flipV="1">
            <a:off x="10262072" y="3017750"/>
            <a:ext cx="121067" cy="1397940"/>
          </a:xfrm>
          <a:prstGeom prst="bentConnector3">
            <a:avLst>
              <a:gd name="adj1" fmla="val -1888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do 115"/>
          <p:cNvCxnSpPr>
            <a:stCxn id="12" idx="1"/>
            <a:endCxn id="31" idx="1"/>
          </p:cNvCxnSpPr>
          <p:nvPr/>
        </p:nvCxnSpPr>
        <p:spPr>
          <a:xfrm rot="10800000" flipH="1" flipV="1">
            <a:off x="10262072" y="3017749"/>
            <a:ext cx="103975" cy="1815259"/>
          </a:xfrm>
          <a:prstGeom prst="bentConnector3">
            <a:avLst>
              <a:gd name="adj1" fmla="val -162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do 118"/>
          <p:cNvCxnSpPr>
            <a:stCxn id="31" idx="2"/>
            <a:endCxn id="44" idx="1"/>
          </p:cNvCxnSpPr>
          <p:nvPr/>
        </p:nvCxnSpPr>
        <p:spPr>
          <a:xfrm rot="16200000" flipH="1">
            <a:off x="10995500" y="4886864"/>
            <a:ext cx="194061" cy="4004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do 120"/>
          <p:cNvCxnSpPr>
            <a:stCxn id="31" idx="2"/>
            <a:endCxn id="45" idx="1"/>
          </p:cNvCxnSpPr>
          <p:nvPr/>
        </p:nvCxnSpPr>
        <p:spPr>
          <a:xfrm rot="16200000" flipH="1">
            <a:off x="10870788" y="5011577"/>
            <a:ext cx="441171" cy="3980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10127922" y="364267"/>
            <a:ext cx="1853282" cy="640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DENATRAN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(nível município)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10127922" y="1132420"/>
            <a:ext cx="1853282" cy="6297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ABRACICLO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(nível nacional)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8153138" y="390094"/>
            <a:ext cx="1811259" cy="615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CETESB 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(nível nacional)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8149974" y="1149061"/>
            <a:ext cx="1811259" cy="615107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ANP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(nível </a:t>
            </a:r>
            <a:r>
              <a:rPr lang="pt-BR" dirty="0" err="1" smtClean="0">
                <a:solidFill>
                  <a:schemeClr val="tx1"/>
                </a:solidFill>
              </a:rPr>
              <a:t>municipio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8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73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quanto roda cada veículo, por ano?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9" y="1394440"/>
            <a:ext cx="4331072" cy="499029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3398"/>
            <a:ext cx="5319579" cy="358507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345" y="4788650"/>
            <a:ext cx="44100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2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dados de autonomia (consumo combustível/km)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38" y="1430530"/>
            <a:ext cx="5662256" cy="51326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471" y="1395832"/>
            <a:ext cx="569224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3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do consumo de </a:t>
            </a:r>
            <a:r>
              <a:rPr lang="pt-BR" dirty="0" err="1" smtClean="0"/>
              <a:t>combustivel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consumo estimado = N * </a:t>
                </a:r>
                <a:r>
                  <a:rPr lang="pt-BR" dirty="0" err="1" smtClean="0"/>
                  <a:t>Dist</a:t>
                </a:r>
                <a:r>
                  <a:rPr lang="pt-BR" dirty="0" smtClean="0"/>
                  <a:t> * Autonomia</a:t>
                </a:r>
              </a:p>
              <a:p>
                <a:pPr marL="457200" lvl="1" indent="0">
                  <a:buNone/>
                </a:pPr>
                <a:r>
                  <a:rPr lang="pt-BR" dirty="0" err="1" smtClean="0"/>
                  <a:t>ex</a:t>
                </a:r>
                <a:r>
                  <a:rPr lang="pt-BR" dirty="0" smtClean="0"/>
                  <a:t>: idade = 1,classe =  carro, tipo = </a:t>
                </a:r>
                <a:r>
                  <a:rPr lang="pt-BR" dirty="0" err="1" smtClean="0"/>
                  <a:t>leve_passageiro</a:t>
                </a:r>
                <a:r>
                  <a:rPr lang="pt-BR" dirty="0" smtClean="0"/>
                  <a:t>, </a:t>
                </a:r>
                <a:r>
                  <a:rPr lang="pt-BR" dirty="0" err="1" smtClean="0"/>
                  <a:t>combust</a:t>
                </a:r>
                <a:r>
                  <a:rPr lang="pt-BR" dirty="0" smtClean="0"/>
                  <a:t> = </a:t>
                </a:r>
                <a:r>
                  <a:rPr lang="pt-BR" dirty="0" err="1" smtClean="0"/>
                  <a:t>flex</a:t>
                </a:r>
                <a:r>
                  <a:rPr lang="pt-BR" dirty="0" smtClean="0"/>
                  <a:t>-gasolina</a:t>
                </a:r>
              </a:p>
              <a:p>
                <a:pPr marL="457200" lvl="1" indent="0">
                  <a:buNone/>
                </a:pPr>
                <a:endParaRPr lang="pt-BR" dirty="0"/>
              </a:p>
              <a:p>
                <a:r>
                  <a:rPr lang="pt-BR" dirty="0" smtClean="0"/>
                  <a:t>consumo estimado total = soma(consumo estimado)</a:t>
                </a:r>
              </a:p>
              <a:p>
                <a:pPr lvl="1"/>
                <a:endParaRPr lang="pt-BR" dirty="0"/>
              </a:p>
              <a:p>
                <a:pPr marL="457200" lvl="1" indent="0">
                  <a:buNone/>
                </a:pPr>
                <a:endParaRPr lang="pt-BR" dirty="0" smtClean="0"/>
              </a:p>
              <a:p>
                <a:r>
                  <a:rPr lang="pt-BR" dirty="0" smtClean="0"/>
                  <a:t>Ajuste </a:t>
                </a:r>
              </a:p>
              <a:p>
                <a:pPr marL="0" indent="0">
                  <a:buNone/>
                </a:pPr>
                <a:r>
                  <a:rPr lang="pt-BR" dirty="0" err="1" smtClean="0"/>
                  <a:t>Ajust_gasolina</a:t>
                </a:r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𝐶𝑂𝑁𝑆𝑈𝑀𝑂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𝑂𝐵𝑆𝐸𝑅𝑉𝐴𝐷𝑂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_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𝐴𝑁𝑃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𝐶𝑂𝑁𝑆𝑈𝑀𝑂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𝐸𝑆𝑇𝐼𝑀𝐴𝐷𝑂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𝑇𝑂𝑇𝐴𝐿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36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do consumo de combustível ajustado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“</a:t>
            </a:r>
            <a:r>
              <a:rPr lang="pt-BR" dirty="0" err="1" smtClean="0"/>
              <a:t>urban_concentration</a:t>
            </a:r>
            <a:r>
              <a:rPr lang="pt-BR" dirty="0" smtClean="0"/>
              <a:t>” tem um fator ajustado próprio</a:t>
            </a:r>
          </a:p>
          <a:p>
            <a:pPr lvl="2"/>
            <a:r>
              <a:rPr lang="pt-BR" dirty="0" smtClean="0"/>
              <a:t>media etanol = 0.8664 [ 1Q 0.57527, 3Q  1.3372]</a:t>
            </a:r>
          </a:p>
          <a:p>
            <a:pPr lvl="2"/>
            <a:r>
              <a:rPr lang="pt-BR" dirty="0" smtClean="0"/>
              <a:t>media gasolina = 0.5010 [1Q 0.4335, 3Q  0.5622] </a:t>
            </a:r>
          </a:p>
          <a:p>
            <a:pPr lvl="2"/>
            <a:endParaRPr lang="pt-BR" dirty="0"/>
          </a:p>
          <a:p>
            <a:r>
              <a:rPr lang="pt-BR" dirty="0" smtClean="0"/>
              <a:t>consumo estimado ajustado = </a:t>
            </a:r>
            <a:r>
              <a:rPr lang="pt-BR" dirty="0" err="1" smtClean="0"/>
              <a:t>Ajust_gasolina</a:t>
            </a:r>
            <a:r>
              <a:rPr lang="pt-BR" dirty="0" smtClean="0"/>
              <a:t>  * N * </a:t>
            </a:r>
            <a:r>
              <a:rPr lang="pt-BR" dirty="0" err="1" smtClean="0"/>
              <a:t>Dist</a:t>
            </a:r>
            <a:r>
              <a:rPr lang="pt-BR" dirty="0" smtClean="0"/>
              <a:t> * Autonomia</a:t>
            </a:r>
          </a:p>
          <a:p>
            <a:pPr lvl="2"/>
            <a:endParaRPr lang="pt-BR" dirty="0"/>
          </a:p>
          <a:p>
            <a:r>
              <a:rPr lang="pt-BR" dirty="0" smtClean="0"/>
              <a:t>Checagem!</a:t>
            </a:r>
          </a:p>
          <a:p>
            <a:pPr lvl="1"/>
            <a:r>
              <a:rPr lang="pt-BR" dirty="0" smtClean="0"/>
              <a:t>consumo estimado ajustado total == consumo observado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14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emissos</a:t>
            </a:r>
            <a:r>
              <a:rPr lang="pt-BR" dirty="0" smtClean="0"/>
              <a:t> de co2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co2 estimado ajustado = </a:t>
            </a:r>
            <a:r>
              <a:rPr lang="pt-BR" dirty="0" err="1" smtClean="0"/>
              <a:t>Ajust_gasolina</a:t>
            </a:r>
            <a:r>
              <a:rPr lang="pt-BR" dirty="0" smtClean="0"/>
              <a:t>  * N * </a:t>
            </a:r>
            <a:r>
              <a:rPr lang="pt-BR" dirty="0" err="1" smtClean="0"/>
              <a:t>Dist</a:t>
            </a:r>
            <a:r>
              <a:rPr lang="pt-BR" dirty="0" smtClean="0"/>
              <a:t> * FE_CO2</a:t>
            </a:r>
          </a:p>
          <a:p>
            <a:endParaRPr lang="pt-BR" dirty="0"/>
          </a:p>
          <a:p>
            <a:r>
              <a:rPr lang="pt-BR" dirty="0" smtClean="0"/>
              <a:t>         unidades                 =  [1]                      * [1] * [km] * [g/km]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4593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59" y="613166"/>
            <a:ext cx="9472481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57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80" y="1074216"/>
            <a:ext cx="9236240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23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274" y="521011"/>
            <a:ext cx="6637595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0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652207" y="292336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Emissões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96" y="613166"/>
            <a:ext cx="10478408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8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652207" y="292336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Emissões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426861" y="1494809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Automóveis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000571" y="1441740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Motocicletas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4" name="Conector de seta reta 53"/>
          <p:cNvCxnSpPr>
            <a:stCxn id="5" idx="2"/>
            <a:endCxn id="6" idx="0"/>
          </p:cNvCxnSpPr>
          <p:nvPr/>
        </p:nvCxnSpPr>
        <p:spPr>
          <a:xfrm flipH="1">
            <a:off x="4268623" y="933270"/>
            <a:ext cx="1225346" cy="561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" idx="2"/>
            <a:endCxn id="7" idx="0"/>
          </p:cNvCxnSpPr>
          <p:nvPr/>
        </p:nvCxnSpPr>
        <p:spPr>
          <a:xfrm>
            <a:off x="5493969" y="933270"/>
            <a:ext cx="1348364" cy="508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7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652207" y="292336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Emissões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426861" y="1494809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Automóveis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000571" y="1441740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Motocicletas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93561" y="2697282"/>
            <a:ext cx="1791766" cy="808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Veículo Comercial Leve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(VCL)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390542" y="2697283"/>
            <a:ext cx="1736934" cy="808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Veículo Leve de Passageiro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(VLP)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95471" y="2697283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Baixa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(&lt; 150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862127" y="2697283"/>
            <a:ext cx="2068084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Média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(150 - 500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0262073" y="2697283"/>
            <a:ext cx="2068084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Alta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(&gt; 500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4" name="Conector de seta reta 53"/>
          <p:cNvCxnSpPr>
            <a:stCxn id="5" idx="2"/>
            <a:endCxn id="6" idx="0"/>
          </p:cNvCxnSpPr>
          <p:nvPr/>
        </p:nvCxnSpPr>
        <p:spPr>
          <a:xfrm flipH="1">
            <a:off x="4268623" y="933270"/>
            <a:ext cx="1225346" cy="561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" idx="2"/>
            <a:endCxn id="7" idx="0"/>
          </p:cNvCxnSpPr>
          <p:nvPr/>
        </p:nvCxnSpPr>
        <p:spPr>
          <a:xfrm>
            <a:off x="5493969" y="933270"/>
            <a:ext cx="1348364" cy="508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6" idx="2"/>
            <a:endCxn id="8" idx="0"/>
          </p:cNvCxnSpPr>
          <p:nvPr/>
        </p:nvCxnSpPr>
        <p:spPr>
          <a:xfrm flipH="1">
            <a:off x="2089444" y="2135743"/>
            <a:ext cx="2179179" cy="561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6" idx="2"/>
            <a:endCxn id="9" idx="0"/>
          </p:cNvCxnSpPr>
          <p:nvPr/>
        </p:nvCxnSpPr>
        <p:spPr>
          <a:xfrm flipH="1">
            <a:off x="4259009" y="2135743"/>
            <a:ext cx="9614" cy="561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7" idx="2"/>
            <a:endCxn id="10" idx="0"/>
          </p:cNvCxnSpPr>
          <p:nvPr/>
        </p:nvCxnSpPr>
        <p:spPr>
          <a:xfrm flipH="1">
            <a:off x="6637233" y="2082674"/>
            <a:ext cx="205100" cy="614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7" idx="2"/>
            <a:endCxn id="11" idx="0"/>
          </p:cNvCxnSpPr>
          <p:nvPr/>
        </p:nvCxnSpPr>
        <p:spPr>
          <a:xfrm>
            <a:off x="6842333" y="2082674"/>
            <a:ext cx="2053836" cy="614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7" idx="2"/>
            <a:endCxn id="12" idx="0"/>
          </p:cNvCxnSpPr>
          <p:nvPr/>
        </p:nvCxnSpPr>
        <p:spPr>
          <a:xfrm>
            <a:off x="6842333" y="2082674"/>
            <a:ext cx="4453782" cy="614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652207" y="292336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Emissões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426861" y="1494809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Automóveis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000571" y="1441740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Motocicletas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93561" y="2697282"/>
            <a:ext cx="1791766" cy="808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Veículo Comercial Leve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(VCL)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390542" y="2697283"/>
            <a:ext cx="1736934" cy="808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Veículo Leve de Passageiro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(VLP)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95471" y="2697283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Baixa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(&lt; 150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862127" y="2697283"/>
            <a:ext cx="2068084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Média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(150 - 500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0262073" y="2697283"/>
            <a:ext cx="2068084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Alta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(&gt; 500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500926" y="3809657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518018" y="4218428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500926" y="4635747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017663" y="3849891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034755" y="4258662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6017663" y="4675981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008120" y="3809657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025212" y="4218428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8008120" y="4635747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0366048" y="3849891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0383140" y="4258662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0366048" y="4675981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779983" y="3809657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97075" y="4218428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97075" y="5037226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786209" y="4628455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Diesel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4" name="Conector de seta reta 53"/>
          <p:cNvCxnSpPr>
            <a:stCxn id="5" idx="2"/>
            <a:endCxn id="6" idx="0"/>
          </p:cNvCxnSpPr>
          <p:nvPr/>
        </p:nvCxnSpPr>
        <p:spPr>
          <a:xfrm flipH="1">
            <a:off x="4268623" y="933270"/>
            <a:ext cx="1225346" cy="561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" idx="2"/>
            <a:endCxn id="7" idx="0"/>
          </p:cNvCxnSpPr>
          <p:nvPr/>
        </p:nvCxnSpPr>
        <p:spPr>
          <a:xfrm>
            <a:off x="5493969" y="933270"/>
            <a:ext cx="1348364" cy="508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6" idx="2"/>
            <a:endCxn id="8" idx="0"/>
          </p:cNvCxnSpPr>
          <p:nvPr/>
        </p:nvCxnSpPr>
        <p:spPr>
          <a:xfrm flipH="1">
            <a:off x="2089444" y="2135743"/>
            <a:ext cx="2179179" cy="561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6" idx="2"/>
            <a:endCxn id="9" idx="0"/>
          </p:cNvCxnSpPr>
          <p:nvPr/>
        </p:nvCxnSpPr>
        <p:spPr>
          <a:xfrm flipH="1">
            <a:off x="4259009" y="2135743"/>
            <a:ext cx="9614" cy="561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7" idx="2"/>
            <a:endCxn id="10" idx="0"/>
          </p:cNvCxnSpPr>
          <p:nvPr/>
        </p:nvCxnSpPr>
        <p:spPr>
          <a:xfrm flipH="1">
            <a:off x="6637233" y="2082674"/>
            <a:ext cx="205100" cy="614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7" idx="2"/>
            <a:endCxn id="11" idx="0"/>
          </p:cNvCxnSpPr>
          <p:nvPr/>
        </p:nvCxnSpPr>
        <p:spPr>
          <a:xfrm>
            <a:off x="6842333" y="2082674"/>
            <a:ext cx="2053836" cy="614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7" idx="2"/>
            <a:endCxn id="12" idx="0"/>
          </p:cNvCxnSpPr>
          <p:nvPr/>
        </p:nvCxnSpPr>
        <p:spPr>
          <a:xfrm>
            <a:off x="6842333" y="2082674"/>
            <a:ext cx="4453782" cy="614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do 67"/>
          <p:cNvCxnSpPr>
            <a:stCxn id="8" idx="1"/>
            <a:endCxn id="36" idx="1"/>
          </p:cNvCxnSpPr>
          <p:nvPr/>
        </p:nvCxnSpPr>
        <p:spPr>
          <a:xfrm rot="10800000" flipV="1">
            <a:off x="779983" y="3101781"/>
            <a:ext cx="413578" cy="864904"/>
          </a:xfrm>
          <a:prstGeom prst="bentConnector3">
            <a:avLst>
              <a:gd name="adj1" fmla="val 155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do 69"/>
          <p:cNvCxnSpPr>
            <a:endCxn id="37" idx="1"/>
          </p:cNvCxnSpPr>
          <p:nvPr/>
        </p:nvCxnSpPr>
        <p:spPr>
          <a:xfrm rot="16200000" flipH="1">
            <a:off x="463568" y="4041949"/>
            <a:ext cx="431824" cy="2351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do 71"/>
          <p:cNvCxnSpPr>
            <a:endCxn id="39" idx="1"/>
          </p:cNvCxnSpPr>
          <p:nvPr/>
        </p:nvCxnSpPr>
        <p:spPr>
          <a:xfrm rot="16200000" flipH="1">
            <a:off x="472239" y="4471512"/>
            <a:ext cx="414299" cy="2136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endCxn id="38" idx="1"/>
          </p:cNvCxnSpPr>
          <p:nvPr/>
        </p:nvCxnSpPr>
        <p:spPr>
          <a:xfrm rot="16200000" flipH="1">
            <a:off x="486621" y="4883800"/>
            <a:ext cx="385718" cy="2351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do 79"/>
          <p:cNvCxnSpPr>
            <a:stCxn id="9" idx="1"/>
            <a:endCxn id="17" idx="1"/>
          </p:cNvCxnSpPr>
          <p:nvPr/>
        </p:nvCxnSpPr>
        <p:spPr>
          <a:xfrm rot="10800000" flipH="1" flipV="1">
            <a:off x="3390542" y="3101781"/>
            <a:ext cx="110384" cy="864904"/>
          </a:xfrm>
          <a:prstGeom prst="bentConnector3">
            <a:avLst>
              <a:gd name="adj1" fmla="val -2070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do 81"/>
          <p:cNvCxnSpPr>
            <a:stCxn id="9" idx="1"/>
            <a:endCxn id="18" idx="1"/>
          </p:cNvCxnSpPr>
          <p:nvPr/>
        </p:nvCxnSpPr>
        <p:spPr>
          <a:xfrm rot="10800000" flipH="1" flipV="1">
            <a:off x="3390542" y="3101780"/>
            <a:ext cx="127476" cy="1273675"/>
          </a:xfrm>
          <a:prstGeom prst="bentConnector3">
            <a:avLst>
              <a:gd name="adj1" fmla="val -1793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do 83"/>
          <p:cNvCxnSpPr>
            <a:stCxn id="9" idx="1"/>
            <a:endCxn id="19" idx="1"/>
          </p:cNvCxnSpPr>
          <p:nvPr/>
        </p:nvCxnSpPr>
        <p:spPr>
          <a:xfrm rot="10800000" flipH="1" flipV="1">
            <a:off x="3390542" y="3101781"/>
            <a:ext cx="110384" cy="1690994"/>
          </a:xfrm>
          <a:prstGeom prst="bentConnector3">
            <a:avLst>
              <a:gd name="adj1" fmla="val -2070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10" idx="1"/>
            <a:endCxn id="21" idx="1"/>
          </p:cNvCxnSpPr>
          <p:nvPr/>
        </p:nvCxnSpPr>
        <p:spPr>
          <a:xfrm rot="10800000" flipH="1" flipV="1">
            <a:off x="5795471" y="3017749"/>
            <a:ext cx="222192" cy="989169"/>
          </a:xfrm>
          <a:prstGeom prst="bentConnector3">
            <a:avLst>
              <a:gd name="adj1" fmla="val -102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>
            <a:stCxn id="10" idx="1"/>
            <a:endCxn id="22" idx="1"/>
          </p:cNvCxnSpPr>
          <p:nvPr/>
        </p:nvCxnSpPr>
        <p:spPr>
          <a:xfrm rot="10800000" flipH="1" flipV="1">
            <a:off x="5795471" y="3017750"/>
            <a:ext cx="239284" cy="1397940"/>
          </a:xfrm>
          <a:prstGeom prst="bentConnector3">
            <a:avLst>
              <a:gd name="adj1" fmla="val -955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do 93"/>
          <p:cNvCxnSpPr>
            <a:stCxn id="10" idx="1"/>
            <a:endCxn id="23" idx="1"/>
          </p:cNvCxnSpPr>
          <p:nvPr/>
        </p:nvCxnSpPr>
        <p:spPr>
          <a:xfrm rot="10800000" flipH="1" flipV="1">
            <a:off x="5795471" y="3017749"/>
            <a:ext cx="222192" cy="1815259"/>
          </a:xfrm>
          <a:prstGeom prst="bentConnector3">
            <a:avLst>
              <a:gd name="adj1" fmla="val -102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11" idx="1"/>
            <a:endCxn id="25" idx="1"/>
          </p:cNvCxnSpPr>
          <p:nvPr/>
        </p:nvCxnSpPr>
        <p:spPr>
          <a:xfrm rot="10800000" flipH="1" flipV="1">
            <a:off x="7862126" y="3017749"/>
            <a:ext cx="145993" cy="948935"/>
          </a:xfrm>
          <a:prstGeom prst="bentConnector3">
            <a:avLst>
              <a:gd name="adj1" fmla="val -1565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do 102"/>
          <p:cNvCxnSpPr>
            <a:stCxn id="11" idx="1"/>
            <a:endCxn id="26" idx="1"/>
          </p:cNvCxnSpPr>
          <p:nvPr/>
        </p:nvCxnSpPr>
        <p:spPr>
          <a:xfrm rot="10800000" flipH="1" flipV="1">
            <a:off x="7862126" y="3017750"/>
            <a:ext cx="163085" cy="1357706"/>
          </a:xfrm>
          <a:prstGeom prst="bentConnector3">
            <a:avLst>
              <a:gd name="adj1" fmla="val -1401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do 104"/>
          <p:cNvCxnSpPr>
            <a:stCxn id="11" idx="1"/>
            <a:endCxn id="27" idx="1"/>
          </p:cNvCxnSpPr>
          <p:nvPr/>
        </p:nvCxnSpPr>
        <p:spPr>
          <a:xfrm rot="10800000" flipH="1" flipV="1">
            <a:off x="7862126" y="3017749"/>
            <a:ext cx="145993" cy="1775025"/>
          </a:xfrm>
          <a:prstGeom prst="bentConnector3">
            <a:avLst>
              <a:gd name="adj1" fmla="val -1565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do 110"/>
          <p:cNvCxnSpPr>
            <a:stCxn id="12" idx="1"/>
            <a:endCxn id="29" idx="1"/>
          </p:cNvCxnSpPr>
          <p:nvPr/>
        </p:nvCxnSpPr>
        <p:spPr>
          <a:xfrm rot="10800000" flipH="1" flipV="1">
            <a:off x="10262072" y="3017749"/>
            <a:ext cx="103975" cy="989169"/>
          </a:xfrm>
          <a:prstGeom prst="bentConnector3">
            <a:avLst>
              <a:gd name="adj1" fmla="val -162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do 113"/>
          <p:cNvCxnSpPr>
            <a:stCxn id="12" idx="1"/>
            <a:endCxn id="30" idx="1"/>
          </p:cNvCxnSpPr>
          <p:nvPr/>
        </p:nvCxnSpPr>
        <p:spPr>
          <a:xfrm rot="10800000" flipH="1" flipV="1">
            <a:off x="10262072" y="3017750"/>
            <a:ext cx="121067" cy="1397940"/>
          </a:xfrm>
          <a:prstGeom prst="bentConnector3">
            <a:avLst>
              <a:gd name="adj1" fmla="val -1888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do 115"/>
          <p:cNvCxnSpPr>
            <a:stCxn id="12" idx="1"/>
            <a:endCxn id="31" idx="1"/>
          </p:cNvCxnSpPr>
          <p:nvPr/>
        </p:nvCxnSpPr>
        <p:spPr>
          <a:xfrm rot="10800000" flipH="1" flipV="1">
            <a:off x="10262072" y="3017749"/>
            <a:ext cx="103975" cy="1815259"/>
          </a:xfrm>
          <a:prstGeom prst="bentConnector3">
            <a:avLst>
              <a:gd name="adj1" fmla="val -162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652207" y="292336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Emissões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426861" y="1494809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Automóveis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000571" y="1441740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Motocicletas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93561" y="2697282"/>
            <a:ext cx="1791766" cy="808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Veículo Comercial Leve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(VCL)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390542" y="2697283"/>
            <a:ext cx="1736934" cy="808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Veículo Leve de Passageiro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(VLP)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95471" y="2697283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Baixa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(&lt; 150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862127" y="2697283"/>
            <a:ext cx="2068084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Média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(150 - 500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0262073" y="2697283"/>
            <a:ext cx="2068084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Alta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(&gt; 500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500926" y="3809657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518018" y="4218428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500926" y="4635747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017663" y="3849891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034755" y="4258662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6017663" y="4675981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008120" y="3809657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025212" y="4218428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8008120" y="4635747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0366048" y="3849891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0383140" y="4258662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0366048" y="4675981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1989392" y="5419471"/>
            <a:ext cx="1037424" cy="18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1987077" y="5647704"/>
            <a:ext cx="1048285" cy="21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779983" y="3809657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97075" y="4218428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97075" y="5037226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786209" y="4628455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Diesel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671614" y="4990037"/>
            <a:ext cx="1037424" cy="18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4669299" y="5218270"/>
            <a:ext cx="1048285" cy="21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6850790" y="5127472"/>
            <a:ext cx="1037424" cy="18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6848475" y="5355705"/>
            <a:ext cx="1048285" cy="21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1292733" y="5093300"/>
            <a:ext cx="1037424" cy="18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11290418" y="5321533"/>
            <a:ext cx="1048285" cy="21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9032281" y="5153485"/>
            <a:ext cx="1037424" cy="18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9029966" y="5381718"/>
            <a:ext cx="1048285" cy="21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54" name="Conector de seta reta 53"/>
          <p:cNvCxnSpPr>
            <a:stCxn id="5" idx="2"/>
            <a:endCxn id="6" idx="0"/>
          </p:cNvCxnSpPr>
          <p:nvPr/>
        </p:nvCxnSpPr>
        <p:spPr>
          <a:xfrm flipH="1">
            <a:off x="4268623" y="933270"/>
            <a:ext cx="1225346" cy="561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" idx="2"/>
            <a:endCxn id="7" idx="0"/>
          </p:cNvCxnSpPr>
          <p:nvPr/>
        </p:nvCxnSpPr>
        <p:spPr>
          <a:xfrm>
            <a:off x="5493969" y="933270"/>
            <a:ext cx="1348364" cy="508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6" idx="2"/>
            <a:endCxn id="8" idx="0"/>
          </p:cNvCxnSpPr>
          <p:nvPr/>
        </p:nvCxnSpPr>
        <p:spPr>
          <a:xfrm flipH="1">
            <a:off x="2089444" y="2135743"/>
            <a:ext cx="2179179" cy="561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6" idx="2"/>
            <a:endCxn id="9" idx="0"/>
          </p:cNvCxnSpPr>
          <p:nvPr/>
        </p:nvCxnSpPr>
        <p:spPr>
          <a:xfrm flipH="1">
            <a:off x="4259009" y="2135743"/>
            <a:ext cx="9614" cy="561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7" idx="2"/>
            <a:endCxn id="10" idx="0"/>
          </p:cNvCxnSpPr>
          <p:nvPr/>
        </p:nvCxnSpPr>
        <p:spPr>
          <a:xfrm flipH="1">
            <a:off x="6637233" y="2082674"/>
            <a:ext cx="205100" cy="614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7" idx="2"/>
            <a:endCxn id="11" idx="0"/>
          </p:cNvCxnSpPr>
          <p:nvPr/>
        </p:nvCxnSpPr>
        <p:spPr>
          <a:xfrm>
            <a:off x="6842333" y="2082674"/>
            <a:ext cx="2053836" cy="614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7" idx="2"/>
            <a:endCxn id="12" idx="0"/>
          </p:cNvCxnSpPr>
          <p:nvPr/>
        </p:nvCxnSpPr>
        <p:spPr>
          <a:xfrm>
            <a:off x="6842333" y="2082674"/>
            <a:ext cx="4453782" cy="614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do 67"/>
          <p:cNvCxnSpPr>
            <a:stCxn id="8" idx="1"/>
            <a:endCxn id="36" idx="1"/>
          </p:cNvCxnSpPr>
          <p:nvPr/>
        </p:nvCxnSpPr>
        <p:spPr>
          <a:xfrm rot="10800000" flipV="1">
            <a:off x="779983" y="3101781"/>
            <a:ext cx="413578" cy="864904"/>
          </a:xfrm>
          <a:prstGeom prst="bentConnector3">
            <a:avLst>
              <a:gd name="adj1" fmla="val 155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do 69"/>
          <p:cNvCxnSpPr>
            <a:endCxn id="37" idx="1"/>
          </p:cNvCxnSpPr>
          <p:nvPr/>
        </p:nvCxnSpPr>
        <p:spPr>
          <a:xfrm rot="16200000" flipH="1">
            <a:off x="463568" y="4041949"/>
            <a:ext cx="431824" cy="2351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do 71"/>
          <p:cNvCxnSpPr>
            <a:endCxn id="39" idx="1"/>
          </p:cNvCxnSpPr>
          <p:nvPr/>
        </p:nvCxnSpPr>
        <p:spPr>
          <a:xfrm rot="16200000" flipH="1">
            <a:off x="472239" y="4471512"/>
            <a:ext cx="414299" cy="2136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endCxn id="38" idx="1"/>
          </p:cNvCxnSpPr>
          <p:nvPr/>
        </p:nvCxnSpPr>
        <p:spPr>
          <a:xfrm rot="16200000" flipH="1">
            <a:off x="486621" y="4883800"/>
            <a:ext cx="385718" cy="2351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do 75"/>
          <p:cNvCxnSpPr>
            <a:stCxn id="38" idx="2"/>
            <a:endCxn id="33" idx="1"/>
          </p:cNvCxnSpPr>
          <p:nvPr/>
        </p:nvCxnSpPr>
        <p:spPr>
          <a:xfrm rot="16200000" flipH="1">
            <a:off x="1576880" y="5097756"/>
            <a:ext cx="158987" cy="6660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38" idx="2"/>
            <a:endCxn id="35" idx="1"/>
          </p:cNvCxnSpPr>
          <p:nvPr/>
        </p:nvCxnSpPr>
        <p:spPr>
          <a:xfrm rot="16200000" flipH="1">
            <a:off x="1452168" y="5222469"/>
            <a:ext cx="406097" cy="6637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do 79"/>
          <p:cNvCxnSpPr>
            <a:stCxn id="9" idx="1"/>
            <a:endCxn id="17" idx="1"/>
          </p:cNvCxnSpPr>
          <p:nvPr/>
        </p:nvCxnSpPr>
        <p:spPr>
          <a:xfrm rot="10800000" flipH="1" flipV="1">
            <a:off x="3390542" y="3101781"/>
            <a:ext cx="110384" cy="864904"/>
          </a:xfrm>
          <a:prstGeom prst="bentConnector3">
            <a:avLst>
              <a:gd name="adj1" fmla="val -2070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do 81"/>
          <p:cNvCxnSpPr>
            <a:stCxn id="9" idx="1"/>
            <a:endCxn id="18" idx="1"/>
          </p:cNvCxnSpPr>
          <p:nvPr/>
        </p:nvCxnSpPr>
        <p:spPr>
          <a:xfrm rot="10800000" flipH="1" flipV="1">
            <a:off x="3390542" y="3101780"/>
            <a:ext cx="127476" cy="1273675"/>
          </a:xfrm>
          <a:prstGeom prst="bentConnector3">
            <a:avLst>
              <a:gd name="adj1" fmla="val -1793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do 83"/>
          <p:cNvCxnSpPr>
            <a:stCxn id="9" idx="1"/>
            <a:endCxn id="19" idx="1"/>
          </p:cNvCxnSpPr>
          <p:nvPr/>
        </p:nvCxnSpPr>
        <p:spPr>
          <a:xfrm rot="10800000" flipH="1" flipV="1">
            <a:off x="3390542" y="3101781"/>
            <a:ext cx="110384" cy="1690994"/>
          </a:xfrm>
          <a:prstGeom prst="bentConnector3">
            <a:avLst>
              <a:gd name="adj1" fmla="val -2070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do 85"/>
          <p:cNvCxnSpPr>
            <a:stCxn id="19" idx="2"/>
            <a:endCxn id="40" idx="1"/>
          </p:cNvCxnSpPr>
          <p:nvPr/>
        </p:nvCxnSpPr>
        <p:spPr>
          <a:xfrm rot="16200000" flipH="1">
            <a:off x="4283894" y="4693115"/>
            <a:ext cx="131032" cy="6444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do 87"/>
          <p:cNvCxnSpPr>
            <a:stCxn id="19" idx="2"/>
            <a:endCxn id="41" idx="1"/>
          </p:cNvCxnSpPr>
          <p:nvPr/>
        </p:nvCxnSpPr>
        <p:spPr>
          <a:xfrm rot="16200000" flipH="1">
            <a:off x="4159181" y="4817827"/>
            <a:ext cx="378142" cy="642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10" idx="1"/>
            <a:endCxn id="21" idx="1"/>
          </p:cNvCxnSpPr>
          <p:nvPr/>
        </p:nvCxnSpPr>
        <p:spPr>
          <a:xfrm rot="10800000" flipH="1" flipV="1">
            <a:off x="5795471" y="3017749"/>
            <a:ext cx="222192" cy="989169"/>
          </a:xfrm>
          <a:prstGeom prst="bentConnector3">
            <a:avLst>
              <a:gd name="adj1" fmla="val -102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>
            <a:stCxn id="10" idx="1"/>
            <a:endCxn id="22" idx="1"/>
          </p:cNvCxnSpPr>
          <p:nvPr/>
        </p:nvCxnSpPr>
        <p:spPr>
          <a:xfrm rot="10800000" flipH="1" flipV="1">
            <a:off x="5795471" y="3017750"/>
            <a:ext cx="239284" cy="1397940"/>
          </a:xfrm>
          <a:prstGeom prst="bentConnector3">
            <a:avLst>
              <a:gd name="adj1" fmla="val -955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do 93"/>
          <p:cNvCxnSpPr>
            <a:stCxn id="10" idx="1"/>
            <a:endCxn id="23" idx="1"/>
          </p:cNvCxnSpPr>
          <p:nvPr/>
        </p:nvCxnSpPr>
        <p:spPr>
          <a:xfrm rot="10800000" flipH="1" flipV="1">
            <a:off x="5795471" y="3017749"/>
            <a:ext cx="222192" cy="1815259"/>
          </a:xfrm>
          <a:prstGeom prst="bentConnector3">
            <a:avLst>
              <a:gd name="adj1" fmla="val -1028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do 95"/>
          <p:cNvCxnSpPr>
            <a:stCxn id="23" idx="2"/>
            <a:endCxn id="42" idx="1"/>
          </p:cNvCxnSpPr>
          <p:nvPr/>
        </p:nvCxnSpPr>
        <p:spPr>
          <a:xfrm rot="16200000" flipH="1">
            <a:off x="6583250" y="4950729"/>
            <a:ext cx="228233" cy="3068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do 97"/>
          <p:cNvCxnSpPr>
            <a:stCxn id="23" idx="2"/>
            <a:endCxn id="43" idx="1"/>
          </p:cNvCxnSpPr>
          <p:nvPr/>
        </p:nvCxnSpPr>
        <p:spPr>
          <a:xfrm rot="16200000" flipH="1">
            <a:off x="6458538" y="5075442"/>
            <a:ext cx="475343" cy="3045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11" idx="1"/>
            <a:endCxn id="25" idx="1"/>
          </p:cNvCxnSpPr>
          <p:nvPr/>
        </p:nvCxnSpPr>
        <p:spPr>
          <a:xfrm rot="10800000" flipH="1" flipV="1">
            <a:off x="7862126" y="3017749"/>
            <a:ext cx="145993" cy="948935"/>
          </a:xfrm>
          <a:prstGeom prst="bentConnector3">
            <a:avLst>
              <a:gd name="adj1" fmla="val -1565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do 102"/>
          <p:cNvCxnSpPr>
            <a:stCxn id="11" idx="1"/>
            <a:endCxn id="26" idx="1"/>
          </p:cNvCxnSpPr>
          <p:nvPr/>
        </p:nvCxnSpPr>
        <p:spPr>
          <a:xfrm rot="10800000" flipH="1" flipV="1">
            <a:off x="7862126" y="3017750"/>
            <a:ext cx="163085" cy="1357706"/>
          </a:xfrm>
          <a:prstGeom prst="bentConnector3">
            <a:avLst>
              <a:gd name="adj1" fmla="val -1401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do 104"/>
          <p:cNvCxnSpPr>
            <a:stCxn id="11" idx="1"/>
            <a:endCxn id="27" idx="1"/>
          </p:cNvCxnSpPr>
          <p:nvPr/>
        </p:nvCxnSpPr>
        <p:spPr>
          <a:xfrm rot="10800000" flipH="1" flipV="1">
            <a:off x="7862126" y="3017749"/>
            <a:ext cx="145993" cy="1775025"/>
          </a:xfrm>
          <a:prstGeom prst="bentConnector3">
            <a:avLst>
              <a:gd name="adj1" fmla="val -1565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do 106"/>
          <p:cNvCxnSpPr>
            <a:stCxn id="27" idx="2"/>
            <a:endCxn id="46" idx="1"/>
          </p:cNvCxnSpPr>
          <p:nvPr/>
        </p:nvCxnSpPr>
        <p:spPr>
          <a:xfrm rot="16200000" flipH="1">
            <a:off x="8636100" y="4848102"/>
            <a:ext cx="294480" cy="4978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>
            <a:stCxn id="27" idx="2"/>
            <a:endCxn id="47" idx="1"/>
          </p:cNvCxnSpPr>
          <p:nvPr/>
        </p:nvCxnSpPr>
        <p:spPr>
          <a:xfrm rot="16200000" flipH="1">
            <a:off x="8511388" y="4972815"/>
            <a:ext cx="541590" cy="4955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do 110"/>
          <p:cNvCxnSpPr>
            <a:stCxn id="12" idx="1"/>
            <a:endCxn id="29" idx="1"/>
          </p:cNvCxnSpPr>
          <p:nvPr/>
        </p:nvCxnSpPr>
        <p:spPr>
          <a:xfrm rot="10800000" flipH="1" flipV="1">
            <a:off x="10262072" y="3017749"/>
            <a:ext cx="103975" cy="989169"/>
          </a:xfrm>
          <a:prstGeom prst="bentConnector3">
            <a:avLst>
              <a:gd name="adj1" fmla="val -162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do 113"/>
          <p:cNvCxnSpPr>
            <a:stCxn id="12" idx="1"/>
            <a:endCxn id="30" idx="1"/>
          </p:cNvCxnSpPr>
          <p:nvPr/>
        </p:nvCxnSpPr>
        <p:spPr>
          <a:xfrm rot="10800000" flipH="1" flipV="1">
            <a:off x="10262072" y="3017750"/>
            <a:ext cx="121067" cy="1397940"/>
          </a:xfrm>
          <a:prstGeom prst="bentConnector3">
            <a:avLst>
              <a:gd name="adj1" fmla="val -1888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do 115"/>
          <p:cNvCxnSpPr>
            <a:stCxn id="12" idx="1"/>
            <a:endCxn id="31" idx="1"/>
          </p:cNvCxnSpPr>
          <p:nvPr/>
        </p:nvCxnSpPr>
        <p:spPr>
          <a:xfrm rot="10800000" flipH="1" flipV="1">
            <a:off x="10262072" y="3017749"/>
            <a:ext cx="103975" cy="1815259"/>
          </a:xfrm>
          <a:prstGeom prst="bentConnector3">
            <a:avLst>
              <a:gd name="adj1" fmla="val -162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do 118"/>
          <p:cNvCxnSpPr>
            <a:stCxn id="31" idx="2"/>
            <a:endCxn id="44" idx="1"/>
          </p:cNvCxnSpPr>
          <p:nvPr/>
        </p:nvCxnSpPr>
        <p:spPr>
          <a:xfrm rot="16200000" flipH="1">
            <a:off x="10995500" y="4886864"/>
            <a:ext cx="194061" cy="4004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do 120"/>
          <p:cNvCxnSpPr>
            <a:stCxn id="31" idx="2"/>
            <a:endCxn id="45" idx="1"/>
          </p:cNvCxnSpPr>
          <p:nvPr/>
        </p:nvCxnSpPr>
        <p:spPr>
          <a:xfrm rot="16200000" flipH="1">
            <a:off x="10870788" y="5011577"/>
            <a:ext cx="441171" cy="3980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652207" y="292336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Emissões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426861" y="1494809"/>
            <a:ext cx="1683523" cy="640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Automóveis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000571" y="1441740"/>
            <a:ext cx="1683523" cy="640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Motocicletas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208343" y="2697281"/>
            <a:ext cx="1791766" cy="808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Veículo Comercial Leve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(VCL)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390542" y="2697283"/>
            <a:ext cx="1736934" cy="808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Veículo Leve de Passageiro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(VLP)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923656" y="2697283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Baixa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(&lt; 150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888214" y="2692307"/>
            <a:ext cx="2068084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Média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(150 - 500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0262073" y="2697283"/>
            <a:ext cx="2068084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Alta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(&gt; 500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500926" y="3809657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518018" y="4218428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500926" y="4635747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017663" y="3849891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034755" y="4258662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6017663" y="4675981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008120" y="3809657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025212" y="4218428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8008120" y="4635747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0366048" y="3849891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0383140" y="4258662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0366048" y="4675981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1989392" y="5419471"/>
            <a:ext cx="1037424" cy="18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1987077" y="5647704"/>
            <a:ext cx="1048285" cy="21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779983" y="3809657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97075" y="4218428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97075" y="5037226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786209" y="4628455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Diesel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671614" y="4990037"/>
            <a:ext cx="1037424" cy="18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4669299" y="5218270"/>
            <a:ext cx="1048285" cy="21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6850790" y="5127472"/>
            <a:ext cx="1037424" cy="18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6848475" y="5355705"/>
            <a:ext cx="1048285" cy="21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1292733" y="5093300"/>
            <a:ext cx="1037424" cy="18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11290418" y="5321533"/>
            <a:ext cx="1048285" cy="21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9032281" y="5153485"/>
            <a:ext cx="1037424" cy="18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9029966" y="5381718"/>
            <a:ext cx="1048285" cy="21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54" name="Conector de seta reta 53"/>
          <p:cNvCxnSpPr>
            <a:stCxn id="5" idx="2"/>
            <a:endCxn id="6" idx="0"/>
          </p:cNvCxnSpPr>
          <p:nvPr/>
        </p:nvCxnSpPr>
        <p:spPr>
          <a:xfrm flipH="1">
            <a:off x="4268623" y="933270"/>
            <a:ext cx="1225346" cy="561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" idx="2"/>
            <a:endCxn id="7" idx="0"/>
          </p:cNvCxnSpPr>
          <p:nvPr/>
        </p:nvCxnSpPr>
        <p:spPr>
          <a:xfrm>
            <a:off x="5493969" y="933270"/>
            <a:ext cx="1348364" cy="508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6" idx="2"/>
            <a:endCxn id="8" idx="0"/>
          </p:cNvCxnSpPr>
          <p:nvPr/>
        </p:nvCxnSpPr>
        <p:spPr>
          <a:xfrm flipH="1">
            <a:off x="2104226" y="2135743"/>
            <a:ext cx="2164397" cy="56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6" idx="2"/>
            <a:endCxn id="9" idx="0"/>
          </p:cNvCxnSpPr>
          <p:nvPr/>
        </p:nvCxnSpPr>
        <p:spPr>
          <a:xfrm flipH="1">
            <a:off x="4259009" y="2135743"/>
            <a:ext cx="9614" cy="561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7" idx="2"/>
            <a:endCxn id="10" idx="0"/>
          </p:cNvCxnSpPr>
          <p:nvPr/>
        </p:nvCxnSpPr>
        <p:spPr>
          <a:xfrm flipH="1">
            <a:off x="6765418" y="2082674"/>
            <a:ext cx="76915" cy="614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7" idx="2"/>
            <a:endCxn id="11" idx="0"/>
          </p:cNvCxnSpPr>
          <p:nvPr/>
        </p:nvCxnSpPr>
        <p:spPr>
          <a:xfrm>
            <a:off x="6842333" y="2082674"/>
            <a:ext cx="2079923" cy="60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7" idx="2"/>
            <a:endCxn id="12" idx="0"/>
          </p:cNvCxnSpPr>
          <p:nvPr/>
        </p:nvCxnSpPr>
        <p:spPr>
          <a:xfrm>
            <a:off x="6842333" y="2082674"/>
            <a:ext cx="4453782" cy="614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do 67"/>
          <p:cNvCxnSpPr>
            <a:stCxn id="8" idx="1"/>
            <a:endCxn id="36" idx="1"/>
          </p:cNvCxnSpPr>
          <p:nvPr/>
        </p:nvCxnSpPr>
        <p:spPr>
          <a:xfrm rot="10800000" flipV="1">
            <a:off x="779983" y="3101779"/>
            <a:ext cx="428360" cy="864905"/>
          </a:xfrm>
          <a:prstGeom prst="bentConnector3">
            <a:avLst>
              <a:gd name="adj1" fmla="val 1533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do 69"/>
          <p:cNvCxnSpPr>
            <a:endCxn id="37" idx="1"/>
          </p:cNvCxnSpPr>
          <p:nvPr/>
        </p:nvCxnSpPr>
        <p:spPr>
          <a:xfrm rot="16200000" flipH="1">
            <a:off x="463568" y="4041949"/>
            <a:ext cx="431824" cy="2351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do 71"/>
          <p:cNvCxnSpPr>
            <a:endCxn id="39" idx="1"/>
          </p:cNvCxnSpPr>
          <p:nvPr/>
        </p:nvCxnSpPr>
        <p:spPr>
          <a:xfrm rot="16200000" flipH="1">
            <a:off x="472239" y="4471512"/>
            <a:ext cx="414299" cy="2136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endCxn id="38" idx="1"/>
          </p:cNvCxnSpPr>
          <p:nvPr/>
        </p:nvCxnSpPr>
        <p:spPr>
          <a:xfrm rot="16200000" flipH="1">
            <a:off x="486621" y="4883800"/>
            <a:ext cx="385718" cy="2351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do 75"/>
          <p:cNvCxnSpPr>
            <a:stCxn id="38" idx="2"/>
            <a:endCxn id="33" idx="1"/>
          </p:cNvCxnSpPr>
          <p:nvPr/>
        </p:nvCxnSpPr>
        <p:spPr>
          <a:xfrm rot="16200000" flipH="1">
            <a:off x="1576880" y="5097756"/>
            <a:ext cx="158987" cy="6660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38" idx="2"/>
            <a:endCxn id="35" idx="1"/>
          </p:cNvCxnSpPr>
          <p:nvPr/>
        </p:nvCxnSpPr>
        <p:spPr>
          <a:xfrm rot="16200000" flipH="1">
            <a:off x="1452168" y="5222469"/>
            <a:ext cx="406097" cy="6637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do 79"/>
          <p:cNvCxnSpPr>
            <a:stCxn id="9" idx="1"/>
            <a:endCxn id="17" idx="1"/>
          </p:cNvCxnSpPr>
          <p:nvPr/>
        </p:nvCxnSpPr>
        <p:spPr>
          <a:xfrm rot="10800000" flipH="1" flipV="1">
            <a:off x="3390542" y="3101781"/>
            <a:ext cx="110384" cy="864904"/>
          </a:xfrm>
          <a:prstGeom prst="bentConnector3">
            <a:avLst>
              <a:gd name="adj1" fmla="val -2070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do 81"/>
          <p:cNvCxnSpPr>
            <a:stCxn id="9" idx="1"/>
            <a:endCxn id="18" idx="1"/>
          </p:cNvCxnSpPr>
          <p:nvPr/>
        </p:nvCxnSpPr>
        <p:spPr>
          <a:xfrm rot="10800000" flipH="1" flipV="1">
            <a:off x="3390542" y="3101780"/>
            <a:ext cx="127476" cy="1273675"/>
          </a:xfrm>
          <a:prstGeom prst="bentConnector3">
            <a:avLst>
              <a:gd name="adj1" fmla="val -1793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do 83"/>
          <p:cNvCxnSpPr>
            <a:stCxn id="9" idx="1"/>
            <a:endCxn id="19" idx="1"/>
          </p:cNvCxnSpPr>
          <p:nvPr/>
        </p:nvCxnSpPr>
        <p:spPr>
          <a:xfrm rot="10800000" flipH="1" flipV="1">
            <a:off x="3390542" y="3101781"/>
            <a:ext cx="110384" cy="1690994"/>
          </a:xfrm>
          <a:prstGeom prst="bentConnector3">
            <a:avLst>
              <a:gd name="adj1" fmla="val -2070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do 85"/>
          <p:cNvCxnSpPr>
            <a:stCxn id="19" idx="2"/>
            <a:endCxn id="40" idx="1"/>
          </p:cNvCxnSpPr>
          <p:nvPr/>
        </p:nvCxnSpPr>
        <p:spPr>
          <a:xfrm rot="16200000" flipH="1">
            <a:off x="4283894" y="4693115"/>
            <a:ext cx="131032" cy="6444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do 87"/>
          <p:cNvCxnSpPr>
            <a:stCxn id="19" idx="2"/>
            <a:endCxn id="41" idx="1"/>
          </p:cNvCxnSpPr>
          <p:nvPr/>
        </p:nvCxnSpPr>
        <p:spPr>
          <a:xfrm rot="16200000" flipH="1">
            <a:off x="4159181" y="4817827"/>
            <a:ext cx="378142" cy="642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10" idx="1"/>
            <a:endCxn id="21" idx="1"/>
          </p:cNvCxnSpPr>
          <p:nvPr/>
        </p:nvCxnSpPr>
        <p:spPr>
          <a:xfrm rot="10800000" flipH="1" flipV="1">
            <a:off x="5923655" y="3017749"/>
            <a:ext cx="94007" cy="989169"/>
          </a:xfrm>
          <a:prstGeom prst="bentConnector3">
            <a:avLst>
              <a:gd name="adj1" fmla="val -2431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>
            <a:stCxn id="10" idx="1"/>
            <a:endCxn id="22" idx="1"/>
          </p:cNvCxnSpPr>
          <p:nvPr/>
        </p:nvCxnSpPr>
        <p:spPr>
          <a:xfrm rot="10800000" flipH="1" flipV="1">
            <a:off x="5923655" y="3017750"/>
            <a:ext cx="111099" cy="1397940"/>
          </a:xfrm>
          <a:prstGeom prst="bentConnector3">
            <a:avLst>
              <a:gd name="adj1" fmla="val -2057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do 93"/>
          <p:cNvCxnSpPr>
            <a:stCxn id="10" idx="1"/>
            <a:endCxn id="23" idx="1"/>
          </p:cNvCxnSpPr>
          <p:nvPr/>
        </p:nvCxnSpPr>
        <p:spPr>
          <a:xfrm rot="10800000" flipH="1" flipV="1">
            <a:off x="5923655" y="3017749"/>
            <a:ext cx="94007" cy="1815259"/>
          </a:xfrm>
          <a:prstGeom prst="bentConnector3">
            <a:avLst>
              <a:gd name="adj1" fmla="val -2431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do 95"/>
          <p:cNvCxnSpPr>
            <a:stCxn id="23" idx="2"/>
            <a:endCxn id="42" idx="1"/>
          </p:cNvCxnSpPr>
          <p:nvPr/>
        </p:nvCxnSpPr>
        <p:spPr>
          <a:xfrm rot="16200000" flipH="1">
            <a:off x="6583250" y="4950729"/>
            <a:ext cx="228233" cy="3068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do 97"/>
          <p:cNvCxnSpPr>
            <a:stCxn id="23" idx="2"/>
            <a:endCxn id="43" idx="1"/>
          </p:cNvCxnSpPr>
          <p:nvPr/>
        </p:nvCxnSpPr>
        <p:spPr>
          <a:xfrm rot="16200000" flipH="1">
            <a:off x="6458538" y="5075442"/>
            <a:ext cx="475343" cy="3045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11" idx="1"/>
            <a:endCxn id="25" idx="1"/>
          </p:cNvCxnSpPr>
          <p:nvPr/>
        </p:nvCxnSpPr>
        <p:spPr>
          <a:xfrm rot="10800000" flipH="1" flipV="1">
            <a:off x="7888214" y="3012773"/>
            <a:ext cx="119906" cy="953911"/>
          </a:xfrm>
          <a:prstGeom prst="bentConnector3">
            <a:avLst>
              <a:gd name="adj1" fmla="val -1906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do 102"/>
          <p:cNvCxnSpPr>
            <a:stCxn id="11" idx="1"/>
            <a:endCxn id="26" idx="1"/>
          </p:cNvCxnSpPr>
          <p:nvPr/>
        </p:nvCxnSpPr>
        <p:spPr>
          <a:xfrm rot="10800000" flipH="1" flipV="1">
            <a:off x="7888214" y="3012774"/>
            <a:ext cx="136998" cy="1362682"/>
          </a:xfrm>
          <a:prstGeom prst="bentConnector3">
            <a:avLst>
              <a:gd name="adj1" fmla="val -1668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do 104"/>
          <p:cNvCxnSpPr>
            <a:stCxn id="11" idx="1"/>
            <a:endCxn id="27" idx="1"/>
          </p:cNvCxnSpPr>
          <p:nvPr/>
        </p:nvCxnSpPr>
        <p:spPr>
          <a:xfrm rot="10800000" flipH="1" flipV="1">
            <a:off x="7888214" y="3012773"/>
            <a:ext cx="119906" cy="1780001"/>
          </a:xfrm>
          <a:prstGeom prst="bentConnector3">
            <a:avLst>
              <a:gd name="adj1" fmla="val -1906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do 106"/>
          <p:cNvCxnSpPr>
            <a:stCxn id="27" idx="2"/>
            <a:endCxn id="46" idx="1"/>
          </p:cNvCxnSpPr>
          <p:nvPr/>
        </p:nvCxnSpPr>
        <p:spPr>
          <a:xfrm rot="16200000" flipH="1">
            <a:off x="8636100" y="4848102"/>
            <a:ext cx="294480" cy="4978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>
            <a:stCxn id="27" idx="2"/>
            <a:endCxn id="47" idx="1"/>
          </p:cNvCxnSpPr>
          <p:nvPr/>
        </p:nvCxnSpPr>
        <p:spPr>
          <a:xfrm rot="16200000" flipH="1">
            <a:off x="8511388" y="4972815"/>
            <a:ext cx="541590" cy="4955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do 110"/>
          <p:cNvCxnSpPr>
            <a:stCxn id="12" idx="1"/>
            <a:endCxn id="29" idx="1"/>
          </p:cNvCxnSpPr>
          <p:nvPr/>
        </p:nvCxnSpPr>
        <p:spPr>
          <a:xfrm rot="10800000" flipH="1" flipV="1">
            <a:off x="10262072" y="3017749"/>
            <a:ext cx="103975" cy="989169"/>
          </a:xfrm>
          <a:prstGeom prst="bentConnector3">
            <a:avLst>
              <a:gd name="adj1" fmla="val -162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do 113"/>
          <p:cNvCxnSpPr>
            <a:stCxn id="12" idx="1"/>
            <a:endCxn id="30" idx="1"/>
          </p:cNvCxnSpPr>
          <p:nvPr/>
        </p:nvCxnSpPr>
        <p:spPr>
          <a:xfrm rot="10800000" flipH="1" flipV="1">
            <a:off x="10262072" y="3017750"/>
            <a:ext cx="121067" cy="1397940"/>
          </a:xfrm>
          <a:prstGeom prst="bentConnector3">
            <a:avLst>
              <a:gd name="adj1" fmla="val -1888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do 115"/>
          <p:cNvCxnSpPr>
            <a:stCxn id="12" idx="1"/>
            <a:endCxn id="31" idx="1"/>
          </p:cNvCxnSpPr>
          <p:nvPr/>
        </p:nvCxnSpPr>
        <p:spPr>
          <a:xfrm rot="10800000" flipH="1" flipV="1">
            <a:off x="10262072" y="3017749"/>
            <a:ext cx="103975" cy="1815259"/>
          </a:xfrm>
          <a:prstGeom prst="bentConnector3">
            <a:avLst>
              <a:gd name="adj1" fmla="val -162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do 118"/>
          <p:cNvCxnSpPr>
            <a:stCxn id="31" idx="2"/>
            <a:endCxn id="44" idx="1"/>
          </p:cNvCxnSpPr>
          <p:nvPr/>
        </p:nvCxnSpPr>
        <p:spPr>
          <a:xfrm rot="16200000" flipH="1">
            <a:off x="10995500" y="4886864"/>
            <a:ext cx="194061" cy="4004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do 120"/>
          <p:cNvCxnSpPr>
            <a:stCxn id="31" idx="2"/>
            <a:endCxn id="45" idx="1"/>
          </p:cNvCxnSpPr>
          <p:nvPr/>
        </p:nvCxnSpPr>
        <p:spPr>
          <a:xfrm rot="16200000" flipH="1">
            <a:off x="10870788" y="5011577"/>
            <a:ext cx="441171" cy="3980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10127922" y="364267"/>
            <a:ext cx="1853282" cy="640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DENATRAN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(nível município)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652207" y="292336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Emissões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426861" y="1494809"/>
            <a:ext cx="1683523" cy="640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Automóveis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000571" y="1441740"/>
            <a:ext cx="1683523" cy="640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Motocicletas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208343" y="2697281"/>
            <a:ext cx="1791766" cy="808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Veículo Comercial Leve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(VCL)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390542" y="2697283"/>
            <a:ext cx="1736934" cy="808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Veículo Leve de Passageiro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(VLP)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923656" y="2697283"/>
            <a:ext cx="1683523" cy="6409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Baixa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(&lt; 150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888214" y="2692307"/>
            <a:ext cx="2068084" cy="6409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Média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(150 - 500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0262073" y="2697283"/>
            <a:ext cx="2068084" cy="6409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Alta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(&gt; 500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500926" y="3809657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518018" y="4218428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500926" y="4635747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017663" y="3849891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034755" y="4258662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6017663" y="4675981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008120" y="3809657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025212" y="4218428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8008120" y="4635747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0366048" y="3849891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0383140" y="4258662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0366048" y="4675981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1989392" y="5419471"/>
            <a:ext cx="1037424" cy="18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1987077" y="5647704"/>
            <a:ext cx="1048285" cy="21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779983" y="3809657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97075" y="4218428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97075" y="5037226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786209" y="4628455"/>
            <a:ext cx="1052559" cy="31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Diesel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671614" y="4990037"/>
            <a:ext cx="1037424" cy="18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4669299" y="5218270"/>
            <a:ext cx="1048285" cy="21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6850790" y="5127472"/>
            <a:ext cx="1037424" cy="18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6848475" y="5355705"/>
            <a:ext cx="1048285" cy="21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1292733" y="5093300"/>
            <a:ext cx="1037424" cy="18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11290418" y="5321533"/>
            <a:ext cx="1048285" cy="21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9032281" y="5153485"/>
            <a:ext cx="1037424" cy="18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9029966" y="5381718"/>
            <a:ext cx="1048285" cy="21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54" name="Conector de seta reta 53"/>
          <p:cNvCxnSpPr>
            <a:stCxn id="5" idx="2"/>
            <a:endCxn id="6" idx="0"/>
          </p:cNvCxnSpPr>
          <p:nvPr/>
        </p:nvCxnSpPr>
        <p:spPr>
          <a:xfrm flipH="1">
            <a:off x="4268623" y="933270"/>
            <a:ext cx="1225346" cy="561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" idx="2"/>
            <a:endCxn id="7" idx="0"/>
          </p:cNvCxnSpPr>
          <p:nvPr/>
        </p:nvCxnSpPr>
        <p:spPr>
          <a:xfrm>
            <a:off x="5493969" y="933270"/>
            <a:ext cx="1348364" cy="508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6" idx="2"/>
            <a:endCxn id="8" idx="0"/>
          </p:cNvCxnSpPr>
          <p:nvPr/>
        </p:nvCxnSpPr>
        <p:spPr>
          <a:xfrm flipH="1">
            <a:off x="2104226" y="2135743"/>
            <a:ext cx="2164397" cy="56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6" idx="2"/>
            <a:endCxn id="9" idx="0"/>
          </p:cNvCxnSpPr>
          <p:nvPr/>
        </p:nvCxnSpPr>
        <p:spPr>
          <a:xfrm flipH="1">
            <a:off x="4259009" y="2135743"/>
            <a:ext cx="9614" cy="561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7" idx="2"/>
            <a:endCxn id="10" idx="0"/>
          </p:cNvCxnSpPr>
          <p:nvPr/>
        </p:nvCxnSpPr>
        <p:spPr>
          <a:xfrm flipH="1">
            <a:off x="6765418" y="2082674"/>
            <a:ext cx="76915" cy="614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7" idx="2"/>
            <a:endCxn id="11" idx="0"/>
          </p:cNvCxnSpPr>
          <p:nvPr/>
        </p:nvCxnSpPr>
        <p:spPr>
          <a:xfrm>
            <a:off x="6842333" y="2082674"/>
            <a:ext cx="2079923" cy="60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7" idx="2"/>
            <a:endCxn id="12" idx="0"/>
          </p:cNvCxnSpPr>
          <p:nvPr/>
        </p:nvCxnSpPr>
        <p:spPr>
          <a:xfrm>
            <a:off x="6842333" y="2082674"/>
            <a:ext cx="4453782" cy="614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do 67"/>
          <p:cNvCxnSpPr>
            <a:stCxn id="8" idx="1"/>
            <a:endCxn id="36" idx="1"/>
          </p:cNvCxnSpPr>
          <p:nvPr/>
        </p:nvCxnSpPr>
        <p:spPr>
          <a:xfrm rot="10800000" flipV="1">
            <a:off x="779983" y="3101779"/>
            <a:ext cx="428360" cy="864905"/>
          </a:xfrm>
          <a:prstGeom prst="bentConnector3">
            <a:avLst>
              <a:gd name="adj1" fmla="val 1533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do 69"/>
          <p:cNvCxnSpPr>
            <a:endCxn id="37" idx="1"/>
          </p:cNvCxnSpPr>
          <p:nvPr/>
        </p:nvCxnSpPr>
        <p:spPr>
          <a:xfrm rot="16200000" flipH="1">
            <a:off x="463568" y="4041949"/>
            <a:ext cx="431824" cy="2351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do 71"/>
          <p:cNvCxnSpPr>
            <a:endCxn id="39" idx="1"/>
          </p:cNvCxnSpPr>
          <p:nvPr/>
        </p:nvCxnSpPr>
        <p:spPr>
          <a:xfrm rot="16200000" flipH="1">
            <a:off x="472239" y="4471512"/>
            <a:ext cx="414299" cy="2136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endCxn id="38" idx="1"/>
          </p:cNvCxnSpPr>
          <p:nvPr/>
        </p:nvCxnSpPr>
        <p:spPr>
          <a:xfrm rot="16200000" flipH="1">
            <a:off x="486621" y="4883800"/>
            <a:ext cx="385718" cy="2351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do 75"/>
          <p:cNvCxnSpPr>
            <a:stCxn id="38" idx="2"/>
            <a:endCxn id="33" idx="1"/>
          </p:cNvCxnSpPr>
          <p:nvPr/>
        </p:nvCxnSpPr>
        <p:spPr>
          <a:xfrm rot="16200000" flipH="1">
            <a:off x="1576880" y="5097756"/>
            <a:ext cx="158987" cy="6660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38" idx="2"/>
            <a:endCxn id="35" idx="1"/>
          </p:cNvCxnSpPr>
          <p:nvPr/>
        </p:nvCxnSpPr>
        <p:spPr>
          <a:xfrm rot="16200000" flipH="1">
            <a:off x="1452168" y="5222469"/>
            <a:ext cx="406097" cy="6637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do 79"/>
          <p:cNvCxnSpPr>
            <a:stCxn id="9" idx="1"/>
            <a:endCxn id="17" idx="1"/>
          </p:cNvCxnSpPr>
          <p:nvPr/>
        </p:nvCxnSpPr>
        <p:spPr>
          <a:xfrm rot="10800000" flipH="1" flipV="1">
            <a:off x="3390542" y="3101781"/>
            <a:ext cx="110384" cy="864904"/>
          </a:xfrm>
          <a:prstGeom prst="bentConnector3">
            <a:avLst>
              <a:gd name="adj1" fmla="val -2070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do 81"/>
          <p:cNvCxnSpPr>
            <a:stCxn id="9" idx="1"/>
            <a:endCxn id="18" idx="1"/>
          </p:cNvCxnSpPr>
          <p:nvPr/>
        </p:nvCxnSpPr>
        <p:spPr>
          <a:xfrm rot="10800000" flipH="1" flipV="1">
            <a:off x="3390542" y="3101780"/>
            <a:ext cx="127476" cy="1273675"/>
          </a:xfrm>
          <a:prstGeom prst="bentConnector3">
            <a:avLst>
              <a:gd name="adj1" fmla="val -1793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do 83"/>
          <p:cNvCxnSpPr>
            <a:stCxn id="9" idx="1"/>
            <a:endCxn id="19" idx="1"/>
          </p:cNvCxnSpPr>
          <p:nvPr/>
        </p:nvCxnSpPr>
        <p:spPr>
          <a:xfrm rot="10800000" flipH="1" flipV="1">
            <a:off x="3390542" y="3101781"/>
            <a:ext cx="110384" cy="1690994"/>
          </a:xfrm>
          <a:prstGeom prst="bentConnector3">
            <a:avLst>
              <a:gd name="adj1" fmla="val -2070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do 85"/>
          <p:cNvCxnSpPr>
            <a:stCxn id="19" idx="2"/>
            <a:endCxn id="40" idx="1"/>
          </p:cNvCxnSpPr>
          <p:nvPr/>
        </p:nvCxnSpPr>
        <p:spPr>
          <a:xfrm rot="16200000" flipH="1">
            <a:off x="4283894" y="4693115"/>
            <a:ext cx="131032" cy="6444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do 87"/>
          <p:cNvCxnSpPr>
            <a:stCxn id="19" idx="2"/>
            <a:endCxn id="41" idx="1"/>
          </p:cNvCxnSpPr>
          <p:nvPr/>
        </p:nvCxnSpPr>
        <p:spPr>
          <a:xfrm rot="16200000" flipH="1">
            <a:off x="4159181" y="4817827"/>
            <a:ext cx="378142" cy="642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10" idx="1"/>
            <a:endCxn id="21" idx="1"/>
          </p:cNvCxnSpPr>
          <p:nvPr/>
        </p:nvCxnSpPr>
        <p:spPr>
          <a:xfrm rot="10800000" flipH="1" flipV="1">
            <a:off x="5923655" y="3017749"/>
            <a:ext cx="94007" cy="989169"/>
          </a:xfrm>
          <a:prstGeom prst="bentConnector3">
            <a:avLst>
              <a:gd name="adj1" fmla="val -2431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>
            <a:stCxn id="10" idx="1"/>
            <a:endCxn id="22" idx="1"/>
          </p:cNvCxnSpPr>
          <p:nvPr/>
        </p:nvCxnSpPr>
        <p:spPr>
          <a:xfrm rot="10800000" flipH="1" flipV="1">
            <a:off x="5923655" y="3017750"/>
            <a:ext cx="111099" cy="1397940"/>
          </a:xfrm>
          <a:prstGeom prst="bentConnector3">
            <a:avLst>
              <a:gd name="adj1" fmla="val -2057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do 93"/>
          <p:cNvCxnSpPr>
            <a:stCxn id="10" idx="1"/>
            <a:endCxn id="23" idx="1"/>
          </p:cNvCxnSpPr>
          <p:nvPr/>
        </p:nvCxnSpPr>
        <p:spPr>
          <a:xfrm rot="10800000" flipH="1" flipV="1">
            <a:off x="5923655" y="3017749"/>
            <a:ext cx="94007" cy="1815259"/>
          </a:xfrm>
          <a:prstGeom prst="bentConnector3">
            <a:avLst>
              <a:gd name="adj1" fmla="val -2431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do 95"/>
          <p:cNvCxnSpPr>
            <a:stCxn id="23" idx="2"/>
            <a:endCxn id="42" idx="1"/>
          </p:cNvCxnSpPr>
          <p:nvPr/>
        </p:nvCxnSpPr>
        <p:spPr>
          <a:xfrm rot="16200000" flipH="1">
            <a:off x="6583250" y="4950729"/>
            <a:ext cx="228233" cy="3068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do 97"/>
          <p:cNvCxnSpPr>
            <a:stCxn id="23" idx="2"/>
            <a:endCxn id="43" idx="1"/>
          </p:cNvCxnSpPr>
          <p:nvPr/>
        </p:nvCxnSpPr>
        <p:spPr>
          <a:xfrm rot="16200000" flipH="1">
            <a:off x="6458538" y="5075442"/>
            <a:ext cx="475343" cy="3045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11" idx="1"/>
            <a:endCxn id="25" idx="1"/>
          </p:cNvCxnSpPr>
          <p:nvPr/>
        </p:nvCxnSpPr>
        <p:spPr>
          <a:xfrm rot="10800000" flipH="1" flipV="1">
            <a:off x="7888214" y="3012773"/>
            <a:ext cx="119906" cy="953911"/>
          </a:xfrm>
          <a:prstGeom prst="bentConnector3">
            <a:avLst>
              <a:gd name="adj1" fmla="val -1906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do 102"/>
          <p:cNvCxnSpPr>
            <a:stCxn id="11" idx="1"/>
            <a:endCxn id="26" idx="1"/>
          </p:cNvCxnSpPr>
          <p:nvPr/>
        </p:nvCxnSpPr>
        <p:spPr>
          <a:xfrm rot="10800000" flipH="1" flipV="1">
            <a:off x="7888214" y="3012774"/>
            <a:ext cx="136998" cy="1362682"/>
          </a:xfrm>
          <a:prstGeom prst="bentConnector3">
            <a:avLst>
              <a:gd name="adj1" fmla="val -1668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do 104"/>
          <p:cNvCxnSpPr>
            <a:stCxn id="11" idx="1"/>
            <a:endCxn id="27" idx="1"/>
          </p:cNvCxnSpPr>
          <p:nvPr/>
        </p:nvCxnSpPr>
        <p:spPr>
          <a:xfrm rot="10800000" flipH="1" flipV="1">
            <a:off x="7888214" y="3012773"/>
            <a:ext cx="119906" cy="1780001"/>
          </a:xfrm>
          <a:prstGeom prst="bentConnector3">
            <a:avLst>
              <a:gd name="adj1" fmla="val -1906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do 106"/>
          <p:cNvCxnSpPr>
            <a:stCxn id="27" idx="2"/>
            <a:endCxn id="46" idx="1"/>
          </p:cNvCxnSpPr>
          <p:nvPr/>
        </p:nvCxnSpPr>
        <p:spPr>
          <a:xfrm rot="16200000" flipH="1">
            <a:off x="8636100" y="4848102"/>
            <a:ext cx="294480" cy="4978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>
            <a:stCxn id="27" idx="2"/>
            <a:endCxn id="47" idx="1"/>
          </p:cNvCxnSpPr>
          <p:nvPr/>
        </p:nvCxnSpPr>
        <p:spPr>
          <a:xfrm rot="16200000" flipH="1">
            <a:off x="8511388" y="4972815"/>
            <a:ext cx="541590" cy="4955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do 110"/>
          <p:cNvCxnSpPr>
            <a:stCxn id="12" idx="1"/>
            <a:endCxn id="29" idx="1"/>
          </p:cNvCxnSpPr>
          <p:nvPr/>
        </p:nvCxnSpPr>
        <p:spPr>
          <a:xfrm rot="10800000" flipH="1" flipV="1">
            <a:off x="10262072" y="3017749"/>
            <a:ext cx="103975" cy="989169"/>
          </a:xfrm>
          <a:prstGeom prst="bentConnector3">
            <a:avLst>
              <a:gd name="adj1" fmla="val -162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do 113"/>
          <p:cNvCxnSpPr>
            <a:stCxn id="12" idx="1"/>
            <a:endCxn id="30" idx="1"/>
          </p:cNvCxnSpPr>
          <p:nvPr/>
        </p:nvCxnSpPr>
        <p:spPr>
          <a:xfrm rot="10800000" flipH="1" flipV="1">
            <a:off x="10262072" y="3017750"/>
            <a:ext cx="121067" cy="1397940"/>
          </a:xfrm>
          <a:prstGeom prst="bentConnector3">
            <a:avLst>
              <a:gd name="adj1" fmla="val -1888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do 115"/>
          <p:cNvCxnSpPr>
            <a:stCxn id="12" idx="1"/>
            <a:endCxn id="31" idx="1"/>
          </p:cNvCxnSpPr>
          <p:nvPr/>
        </p:nvCxnSpPr>
        <p:spPr>
          <a:xfrm rot="10800000" flipH="1" flipV="1">
            <a:off x="10262072" y="3017749"/>
            <a:ext cx="103975" cy="1815259"/>
          </a:xfrm>
          <a:prstGeom prst="bentConnector3">
            <a:avLst>
              <a:gd name="adj1" fmla="val -162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do 118"/>
          <p:cNvCxnSpPr>
            <a:stCxn id="31" idx="2"/>
            <a:endCxn id="44" idx="1"/>
          </p:cNvCxnSpPr>
          <p:nvPr/>
        </p:nvCxnSpPr>
        <p:spPr>
          <a:xfrm rot="16200000" flipH="1">
            <a:off x="10995500" y="4886864"/>
            <a:ext cx="194061" cy="4004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do 120"/>
          <p:cNvCxnSpPr>
            <a:stCxn id="31" idx="2"/>
            <a:endCxn id="45" idx="1"/>
          </p:cNvCxnSpPr>
          <p:nvPr/>
        </p:nvCxnSpPr>
        <p:spPr>
          <a:xfrm rot="16200000" flipH="1">
            <a:off x="10870788" y="5011577"/>
            <a:ext cx="441171" cy="3980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10127922" y="364267"/>
            <a:ext cx="1853282" cy="640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DENATRAN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(nível município)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10127922" y="1132420"/>
            <a:ext cx="1853282" cy="6297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ABRACICLO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(nível nacional)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652207" y="292336"/>
            <a:ext cx="1683523" cy="640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Emissões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426861" y="1494809"/>
            <a:ext cx="1683523" cy="640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Automóveis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000571" y="1441740"/>
            <a:ext cx="1683523" cy="640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Motocicletas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208343" y="2697281"/>
            <a:ext cx="1791766" cy="808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Veículo Comercial Leve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(VCL)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390542" y="2697283"/>
            <a:ext cx="1736934" cy="808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Veículo Leve de Passageiro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(VLP)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923656" y="2697283"/>
            <a:ext cx="1683523" cy="6409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Baixa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(&lt; 150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888214" y="2692307"/>
            <a:ext cx="2068084" cy="6409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Média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(150 - 500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0262073" y="2697283"/>
            <a:ext cx="2068084" cy="6409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Alta cilindrada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(&gt; 500 </a:t>
            </a:r>
            <a:r>
              <a:rPr lang="pt-BR" dirty="0" err="1" smtClean="0">
                <a:solidFill>
                  <a:schemeClr val="tx1"/>
                </a:solidFill>
              </a:rPr>
              <a:t>cc</a:t>
            </a:r>
            <a:r>
              <a:rPr lang="pt-BR" dirty="0" smtClean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500926" y="3809657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518018" y="4218428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500926" y="4635747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017663" y="3849891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034755" y="4258662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6017663" y="4675981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008120" y="3809657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025212" y="4218428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8008120" y="4635747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0366048" y="3849891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0383140" y="4258662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0366048" y="4675981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1989392" y="5419471"/>
            <a:ext cx="1037424" cy="18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1987077" y="5647704"/>
            <a:ext cx="1048285" cy="21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779983" y="3809657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Gasolina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97075" y="4218428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Etanol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97075" y="5037226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Flex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786209" y="4628455"/>
            <a:ext cx="1052559" cy="31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Diesel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4671614" y="4990037"/>
            <a:ext cx="1037424" cy="18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4669299" y="5218270"/>
            <a:ext cx="1048285" cy="21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6850790" y="5127472"/>
            <a:ext cx="1037424" cy="18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6848475" y="5355705"/>
            <a:ext cx="1048285" cy="21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1292733" y="5093300"/>
            <a:ext cx="1037424" cy="18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11290418" y="5321533"/>
            <a:ext cx="1048285" cy="21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9032281" y="5153485"/>
            <a:ext cx="1037424" cy="181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Flex-Gasolina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9029966" y="5381718"/>
            <a:ext cx="1048285" cy="21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Flex-Etanol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54" name="Conector de seta reta 53"/>
          <p:cNvCxnSpPr>
            <a:stCxn id="5" idx="2"/>
            <a:endCxn id="6" idx="0"/>
          </p:cNvCxnSpPr>
          <p:nvPr/>
        </p:nvCxnSpPr>
        <p:spPr>
          <a:xfrm flipH="1">
            <a:off x="4268623" y="933270"/>
            <a:ext cx="1225346" cy="561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" idx="2"/>
            <a:endCxn id="7" idx="0"/>
          </p:cNvCxnSpPr>
          <p:nvPr/>
        </p:nvCxnSpPr>
        <p:spPr>
          <a:xfrm>
            <a:off x="5493969" y="933270"/>
            <a:ext cx="1348364" cy="508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6" idx="2"/>
            <a:endCxn id="8" idx="0"/>
          </p:cNvCxnSpPr>
          <p:nvPr/>
        </p:nvCxnSpPr>
        <p:spPr>
          <a:xfrm flipH="1">
            <a:off x="2104226" y="2135743"/>
            <a:ext cx="2164397" cy="56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6" idx="2"/>
            <a:endCxn id="9" idx="0"/>
          </p:cNvCxnSpPr>
          <p:nvPr/>
        </p:nvCxnSpPr>
        <p:spPr>
          <a:xfrm flipH="1">
            <a:off x="4259009" y="2135743"/>
            <a:ext cx="9614" cy="561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7" idx="2"/>
            <a:endCxn id="10" idx="0"/>
          </p:cNvCxnSpPr>
          <p:nvPr/>
        </p:nvCxnSpPr>
        <p:spPr>
          <a:xfrm flipH="1">
            <a:off x="6765418" y="2082674"/>
            <a:ext cx="76915" cy="614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7" idx="2"/>
            <a:endCxn id="11" idx="0"/>
          </p:cNvCxnSpPr>
          <p:nvPr/>
        </p:nvCxnSpPr>
        <p:spPr>
          <a:xfrm>
            <a:off x="6842333" y="2082674"/>
            <a:ext cx="2079923" cy="60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7" idx="2"/>
            <a:endCxn id="12" idx="0"/>
          </p:cNvCxnSpPr>
          <p:nvPr/>
        </p:nvCxnSpPr>
        <p:spPr>
          <a:xfrm>
            <a:off x="6842333" y="2082674"/>
            <a:ext cx="4453782" cy="614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do 67"/>
          <p:cNvCxnSpPr>
            <a:stCxn id="8" idx="1"/>
            <a:endCxn id="36" idx="1"/>
          </p:cNvCxnSpPr>
          <p:nvPr/>
        </p:nvCxnSpPr>
        <p:spPr>
          <a:xfrm rot="10800000" flipV="1">
            <a:off x="779983" y="3101779"/>
            <a:ext cx="428360" cy="864905"/>
          </a:xfrm>
          <a:prstGeom prst="bentConnector3">
            <a:avLst>
              <a:gd name="adj1" fmla="val 1533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do 69"/>
          <p:cNvCxnSpPr>
            <a:endCxn id="37" idx="1"/>
          </p:cNvCxnSpPr>
          <p:nvPr/>
        </p:nvCxnSpPr>
        <p:spPr>
          <a:xfrm rot="16200000" flipH="1">
            <a:off x="463568" y="4041949"/>
            <a:ext cx="431824" cy="2351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do 71"/>
          <p:cNvCxnSpPr>
            <a:endCxn id="39" idx="1"/>
          </p:cNvCxnSpPr>
          <p:nvPr/>
        </p:nvCxnSpPr>
        <p:spPr>
          <a:xfrm rot="16200000" flipH="1">
            <a:off x="472239" y="4471512"/>
            <a:ext cx="414299" cy="2136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>
            <a:endCxn id="38" idx="1"/>
          </p:cNvCxnSpPr>
          <p:nvPr/>
        </p:nvCxnSpPr>
        <p:spPr>
          <a:xfrm rot="16200000" flipH="1">
            <a:off x="486621" y="4883800"/>
            <a:ext cx="385718" cy="2351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do 75"/>
          <p:cNvCxnSpPr>
            <a:stCxn id="38" idx="2"/>
            <a:endCxn id="33" idx="1"/>
          </p:cNvCxnSpPr>
          <p:nvPr/>
        </p:nvCxnSpPr>
        <p:spPr>
          <a:xfrm rot="16200000" flipH="1">
            <a:off x="1576880" y="5097756"/>
            <a:ext cx="158987" cy="6660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38" idx="2"/>
            <a:endCxn id="35" idx="1"/>
          </p:cNvCxnSpPr>
          <p:nvPr/>
        </p:nvCxnSpPr>
        <p:spPr>
          <a:xfrm rot="16200000" flipH="1">
            <a:off x="1452168" y="5222469"/>
            <a:ext cx="406097" cy="6637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do 79"/>
          <p:cNvCxnSpPr>
            <a:stCxn id="9" idx="1"/>
            <a:endCxn id="17" idx="1"/>
          </p:cNvCxnSpPr>
          <p:nvPr/>
        </p:nvCxnSpPr>
        <p:spPr>
          <a:xfrm rot="10800000" flipH="1" flipV="1">
            <a:off x="3390542" y="3101781"/>
            <a:ext cx="110384" cy="864904"/>
          </a:xfrm>
          <a:prstGeom prst="bentConnector3">
            <a:avLst>
              <a:gd name="adj1" fmla="val -2070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do 81"/>
          <p:cNvCxnSpPr>
            <a:stCxn id="9" idx="1"/>
            <a:endCxn id="18" idx="1"/>
          </p:cNvCxnSpPr>
          <p:nvPr/>
        </p:nvCxnSpPr>
        <p:spPr>
          <a:xfrm rot="10800000" flipH="1" flipV="1">
            <a:off x="3390542" y="3101780"/>
            <a:ext cx="127476" cy="1273675"/>
          </a:xfrm>
          <a:prstGeom prst="bentConnector3">
            <a:avLst>
              <a:gd name="adj1" fmla="val -1793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do 83"/>
          <p:cNvCxnSpPr>
            <a:stCxn id="9" idx="1"/>
            <a:endCxn id="19" idx="1"/>
          </p:cNvCxnSpPr>
          <p:nvPr/>
        </p:nvCxnSpPr>
        <p:spPr>
          <a:xfrm rot="10800000" flipH="1" flipV="1">
            <a:off x="3390542" y="3101781"/>
            <a:ext cx="110384" cy="1690994"/>
          </a:xfrm>
          <a:prstGeom prst="bentConnector3">
            <a:avLst>
              <a:gd name="adj1" fmla="val -2070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do 85"/>
          <p:cNvCxnSpPr>
            <a:stCxn id="19" idx="2"/>
            <a:endCxn id="40" idx="1"/>
          </p:cNvCxnSpPr>
          <p:nvPr/>
        </p:nvCxnSpPr>
        <p:spPr>
          <a:xfrm rot="16200000" flipH="1">
            <a:off x="4283894" y="4693115"/>
            <a:ext cx="131032" cy="6444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do 87"/>
          <p:cNvCxnSpPr>
            <a:stCxn id="19" idx="2"/>
            <a:endCxn id="41" idx="1"/>
          </p:cNvCxnSpPr>
          <p:nvPr/>
        </p:nvCxnSpPr>
        <p:spPr>
          <a:xfrm rot="16200000" flipH="1">
            <a:off x="4159181" y="4817827"/>
            <a:ext cx="378142" cy="642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10" idx="1"/>
            <a:endCxn id="21" idx="1"/>
          </p:cNvCxnSpPr>
          <p:nvPr/>
        </p:nvCxnSpPr>
        <p:spPr>
          <a:xfrm rot="10800000" flipH="1" flipV="1">
            <a:off x="5923655" y="3017749"/>
            <a:ext cx="94007" cy="989169"/>
          </a:xfrm>
          <a:prstGeom prst="bentConnector3">
            <a:avLst>
              <a:gd name="adj1" fmla="val -2431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>
            <a:stCxn id="10" idx="1"/>
            <a:endCxn id="22" idx="1"/>
          </p:cNvCxnSpPr>
          <p:nvPr/>
        </p:nvCxnSpPr>
        <p:spPr>
          <a:xfrm rot="10800000" flipH="1" flipV="1">
            <a:off x="5923655" y="3017750"/>
            <a:ext cx="111099" cy="1397940"/>
          </a:xfrm>
          <a:prstGeom prst="bentConnector3">
            <a:avLst>
              <a:gd name="adj1" fmla="val -2057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do 93"/>
          <p:cNvCxnSpPr>
            <a:stCxn id="10" idx="1"/>
            <a:endCxn id="23" idx="1"/>
          </p:cNvCxnSpPr>
          <p:nvPr/>
        </p:nvCxnSpPr>
        <p:spPr>
          <a:xfrm rot="10800000" flipH="1" flipV="1">
            <a:off x="5923655" y="3017749"/>
            <a:ext cx="94007" cy="1815259"/>
          </a:xfrm>
          <a:prstGeom prst="bentConnector3">
            <a:avLst>
              <a:gd name="adj1" fmla="val -2431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do 95"/>
          <p:cNvCxnSpPr>
            <a:stCxn id="23" idx="2"/>
            <a:endCxn id="42" idx="1"/>
          </p:cNvCxnSpPr>
          <p:nvPr/>
        </p:nvCxnSpPr>
        <p:spPr>
          <a:xfrm rot="16200000" flipH="1">
            <a:off x="6583250" y="4950729"/>
            <a:ext cx="228233" cy="3068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do 97"/>
          <p:cNvCxnSpPr>
            <a:stCxn id="23" idx="2"/>
            <a:endCxn id="43" idx="1"/>
          </p:cNvCxnSpPr>
          <p:nvPr/>
        </p:nvCxnSpPr>
        <p:spPr>
          <a:xfrm rot="16200000" flipH="1">
            <a:off x="6458538" y="5075442"/>
            <a:ext cx="475343" cy="3045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11" idx="1"/>
            <a:endCxn id="25" idx="1"/>
          </p:cNvCxnSpPr>
          <p:nvPr/>
        </p:nvCxnSpPr>
        <p:spPr>
          <a:xfrm rot="10800000" flipH="1" flipV="1">
            <a:off x="7888214" y="3012773"/>
            <a:ext cx="119906" cy="953911"/>
          </a:xfrm>
          <a:prstGeom prst="bentConnector3">
            <a:avLst>
              <a:gd name="adj1" fmla="val -1906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do 102"/>
          <p:cNvCxnSpPr>
            <a:stCxn id="11" idx="1"/>
            <a:endCxn id="26" idx="1"/>
          </p:cNvCxnSpPr>
          <p:nvPr/>
        </p:nvCxnSpPr>
        <p:spPr>
          <a:xfrm rot="10800000" flipH="1" flipV="1">
            <a:off x="7888214" y="3012774"/>
            <a:ext cx="136998" cy="1362682"/>
          </a:xfrm>
          <a:prstGeom prst="bentConnector3">
            <a:avLst>
              <a:gd name="adj1" fmla="val -1668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do 104"/>
          <p:cNvCxnSpPr>
            <a:stCxn id="11" idx="1"/>
            <a:endCxn id="27" idx="1"/>
          </p:cNvCxnSpPr>
          <p:nvPr/>
        </p:nvCxnSpPr>
        <p:spPr>
          <a:xfrm rot="10800000" flipH="1" flipV="1">
            <a:off x="7888214" y="3012773"/>
            <a:ext cx="119906" cy="1780001"/>
          </a:xfrm>
          <a:prstGeom prst="bentConnector3">
            <a:avLst>
              <a:gd name="adj1" fmla="val -1906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do 106"/>
          <p:cNvCxnSpPr>
            <a:stCxn id="27" idx="2"/>
            <a:endCxn id="46" idx="1"/>
          </p:cNvCxnSpPr>
          <p:nvPr/>
        </p:nvCxnSpPr>
        <p:spPr>
          <a:xfrm rot="16200000" flipH="1">
            <a:off x="8636100" y="4848102"/>
            <a:ext cx="294480" cy="4978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>
            <a:stCxn id="27" idx="2"/>
            <a:endCxn id="47" idx="1"/>
          </p:cNvCxnSpPr>
          <p:nvPr/>
        </p:nvCxnSpPr>
        <p:spPr>
          <a:xfrm rot="16200000" flipH="1">
            <a:off x="8511388" y="4972815"/>
            <a:ext cx="541590" cy="4955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do 110"/>
          <p:cNvCxnSpPr>
            <a:stCxn id="12" idx="1"/>
            <a:endCxn id="29" idx="1"/>
          </p:cNvCxnSpPr>
          <p:nvPr/>
        </p:nvCxnSpPr>
        <p:spPr>
          <a:xfrm rot="10800000" flipH="1" flipV="1">
            <a:off x="10262072" y="3017749"/>
            <a:ext cx="103975" cy="989169"/>
          </a:xfrm>
          <a:prstGeom prst="bentConnector3">
            <a:avLst>
              <a:gd name="adj1" fmla="val -162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do 113"/>
          <p:cNvCxnSpPr>
            <a:stCxn id="12" idx="1"/>
            <a:endCxn id="30" idx="1"/>
          </p:cNvCxnSpPr>
          <p:nvPr/>
        </p:nvCxnSpPr>
        <p:spPr>
          <a:xfrm rot="10800000" flipH="1" flipV="1">
            <a:off x="10262072" y="3017750"/>
            <a:ext cx="121067" cy="1397940"/>
          </a:xfrm>
          <a:prstGeom prst="bentConnector3">
            <a:avLst>
              <a:gd name="adj1" fmla="val -1888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do 115"/>
          <p:cNvCxnSpPr>
            <a:stCxn id="12" idx="1"/>
            <a:endCxn id="31" idx="1"/>
          </p:cNvCxnSpPr>
          <p:nvPr/>
        </p:nvCxnSpPr>
        <p:spPr>
          <a:xfrm rot="10800000" flipH="1" flipV="1">
            <a:off x="10262072" y="3017749"/>
            <a:ext cx="103975" cy="1815259"/>
          </a:xfrm>
          <a:prstGeom prst="bentConnector3">
            <a:avLst>
              <a:gd name="adj1" fmla="val -162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do 118"/>
          <p:cNvCxnSpPr>
            <a:stCxn id="31" idx="2"/>
            <a:endCxn id="44" idx="1"/>
          </p:cNvCxnSpPr>
          <p:nvPr/>
        </p:nvCxnSpPr>
        <p:spPr>
          <a:xfrm rot="16200000" flipH="1">
            <a:off x="10995500" y="4886864"/>
            <a:ext cx="194061" cy="4004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do 120"/>
          <p:cNvCxnSpPr>
            <a:stCxn id="31" idx="2"/>
            <a:endCxn id="45" idx="1"/>
          </p:cNvCxnSpPr>
          <p:nvPr/>
        </p:nvCxnSpPr>
        <p:spPr>
          <a:xfrm rot="16200000" flipH="1">
            <a:off x="10870788" y="5011577"/>
            <a:ext cx="441171" cy="3980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10127922" y="364267"/>
            <a:ext cx="1853282" cy="640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DENATRAN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(nível município)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10127922" y="1132420"/>
            <a:ext cx="1853282" cy="6297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ABRACICLO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(nível nacional)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8153138" y="390094"/>
            <a:ext cx="1811259" cy="615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CETESB 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(nível nacional)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9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439</Words>
  <Application>Microsoft Office PowerPoint</Application>
  <PresentationFormat>Widescreen</PresentationFormat>
  <Paragraphs>250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do Office</vt:lpstr>
      <vt:lpstr>inventário co2 top-down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DADOS</vt:lpstr>
      <vt:lpstr>quanto roda cada veículo, por ano?</vt:lpstr>
      <vt:lpstr>dados de autonomia (consumo combustível/km)</vt:lpstr>
      <vt:lpstr>calculo do consumo de combustivel</vt:lpstr>
      <vt:lpstr>calculo do consumo de combustível ajustado</vt:lpstr>
      <vt:lpstr>emissos de co2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inventário co2 top-down</dc:title>
  <dc:creator>Joao Pedro Bazzo Vieira</dc:creator>
  <cp:lastModifiedBy>Joao Pedro Bazzo Vieira</cp:lastModifiedBy>
  <cp:revision>12</cp:revision>
  <dcterms:created xsi:type="dcterms:W3CDTF">2021-12-08T19:41:02Z</dcterms:created>
  <dcterms:modified xsi:type="dcterms:W3CDTF">2021-12-08T22:11:16Z</dcterms:modified>
</cp:coreProperties>
</file>