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Titillium Web SemiBold"/>
      <p:regular r:id="rId17"/>
      <p:bold r:id="rId18"/>
      <p:italic r:id="rId19"/>
      <p:boldItalic r:id="rId20"/>
    </p:embeddedFont>
    <p:embeddedFont>
      <p:font typeface="Roboto"/>
      <p:regular r:id="rId21"/>
      <p:bold r:id="rId22"/>
      <p:italic r:id="rId23"/>
      <p:boldItalic r:id="rId24"/>
    </p:embeddedFont>
    <p:embeddedFont>
      <p:font typeface="Titillium Web"/>
      <p:regular r:id="rId25"/>
      <p:bold r:id="rId26"/>
      <p:italic r:id="rId27"/>
      <p:boldItalic r:id="rId28"/>
    </p:embeddedFont>
    <p:embeddedFont>
      <p:font typeface="Bebas Neue"/>
      <p:regular r:id="rId29"/>
    </p:embeddedFont>
    <p:embeddedFont>
      <p:font typeface="Russo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TitilliumWebSemiBold-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bold.fntdata"/><Relationship Id="rId25" Type="http://schemas.openxmlformats.org/officeDocument/2006/relationships/font" Target="fonts/TitilliumWeb-regular.fntdata"/><Relationship Id="rId28" Type="http://schemas.openxmlformats.org/officeDocument/2006/relationships/font" Target="fonts/TitilliumWeb-boldItalic.fntdata"/><Relationship Id="rId27" Type="http://schemas.openxmlformats.org/officeDocument/2006/relationships/font" Target="fonts/TitilliumWeb-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ebasNeue-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RussoOn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TitilliumWebSemiBold-regular.fntdata"/><Relationship Id="rId16" Type="http://schemas.openxmlformats.org/officeDocument/2006/relationships/slide" Target="slides/slide12.xml"/><Relationship Id="rId19" Type="http://schemas.openxmlformats.org/officeDocument/2006/relationships/font" Target="fonts/TitilliumWebSemiBold-italic.fntdata"/><Relationship Id="rId18" Type="http://schemas.openxmlformats.org/officeDocument/2006/relationships/font" Target="fonts/TitilliumWeb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5" name="Shape 1665"/>
        <p:cNvGrpSpPr/>
        <p:nvPr/>
      </p:nvGrpSpPr>
      <p:grpSpPr>
        <a:xfrm>
          <a:off x="0" y="0"/>
          <a:ext cx="0" cy="0"/>
          <a:chOff x="0" y="0"/>
          <a:chExt cx="0" cy="0"/>
        </a:xfrm>
      </p:grpSpPr>
      <p:sp>
        <p:nvSpPr>
          <p:cNvPr id="1666" name="Google Shape;1666;ge4b7ac326b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7" name="Google Shape;1667;ge4b7ac326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ge4b7ac326b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3" name="Google Shape;1673;ge4b7ac326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e4b7ac326b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e4b7ac326b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e4b7ac32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e4b7ac32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e4b7ac326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e4b7ac326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340ecaabc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340ecaabc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e4b7ac326b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e4b7ac326b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340ecaabc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8" name="Google Shape;1458;g340ecaabc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e4b7ac326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7" name="Google Shape;1637;ge4b7ac326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e4b7ac32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e4b7ac32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ge4b7ac326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2" name="Google Shape;1662;ge4b7ac326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00" y="695271"/>
            <a:ext cx="5498100" cy="21726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5100" y="2785208"/>
            <a:ext cx="43590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456747" y="-569019"/>
            <a:ext cx="1315609" cy="1360273"/>
            <a:chOff x="3299300" y="1854975"/>
            <a:chExt cx="1117100" cy="1155025"/>
          </a:xfrm>
        </p:grpSpPr>
        <p:sp>
          <p:nvSpPr>
            <p:cNvPr id="12" name="Google Shape;12;p2"/>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2"/>
          <p:cNvSpPr/>
          <p:nvPr/>
        </p:nvSpPr>
        <p:spPr>
          <a:xfrm>
            <a:off x="56825" y="3641488"/>
            <a:ext cx="470350" cy="371625"/>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238425" y="4155350"/>
            <a:ext cx="3574525" cy="1887925"/>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096925" y="791250"/>
            <a:ext cx="213025" cy="208800"/>
          </a:xfrm>
          <a:custGeom>
            <a:rect b="b" l="l" r="r" t="t"/>
            <a:pathLst>
              <a:path extrusionOk="0" h="8352" w="8521">
                <a:moveTo>
                  <a:pt x="4939" y="1"/>
                </a:moveTo>
                <a:cubicBezTo>
                  <a:pt x="3068" y="1"/>
                  <a:pt x="1027" y="1318"/>
                  <a:pt x="653" y="3582"/>
                </a:cubicBezTo>
                <a:cubicBezTo>
                  <a:pt x="1" y="7570"/>
                  <a:pt x="4042" y="8307"/>
                  <a:pt x="4042" y="8307"/>
                </a:cubicBezTo>
                <a:cubicBezTo>
                  <a:pt x="4273" y="8337"/>
                  <a:pt x="4493" y="8351"/>
                  <a:pt x="4701" y="8351"/>
                </a:cubicBezTo>
                <a:cubicBezTo>
                  <a:pt x="8260" y="8351"/>
                  <a:pt x="8520" y="4181"/>
                  <a:pt x="8115" y="2480"/>
                </a:cubicBezTo>
                <a:cubicBezTo>
                  <a:pt x="7704" y="772"/>
                  <a:pt x="6371" y="1"/>
                  <a:pt x="49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7200044">
            <a:off x="6963390" y="-804908"/>
            <a:ext cx="3574446" cy="1887883"/>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397000" y="4305713"/>
            <a:ext cx="1358797" cy="1358827"/>
          </a:xfrm>
          <a:custGeom>
            <a:rect b="b" l="l" r="r" t="t"/>
            <a:pathLst>
              <a:path extrusionOk="0" h="45648" w="45647">
                <a:moveTo>
                  <a:pt x="22823" y="1754"/>
                </a:moveTo>
                <a:lnTo>
                  <a:pt x="22823" y="6694"/>
                </a:lnTo>
                <a:lnTo>
                  <a:pt x="17985" y="6694"/>
                </a:lnTo>
                <a:lnTo>
                  <a:pt x="17985" y="1754"/>
                </a:lnTo>
                <a:close/>
                <a:moveTo>
                  <a:pt x="28063" y="1754"/>
                </a:moveTo>
                <a:lnTo>
                  <a:pt x="28063" y="6694"/>
                </a:lnTo>
                <a:lnTo>
                  <a:pt x="23181" y="6694"/>
                </a:lnTo>
                <a:lnTo>
                  <a:pt x="23181" y="1754"/>
                </a:lnTo>
                <a:close/>
                <a:moveTo>
                  <a:pt x="12388" y="7000"/>
                </a:moveTo>
                <a:lnTo>
                  <a:pt x="12388" y="11934"/>
                </a:lnTo>
                <a:lnTo>
                  <a:pt x="7498" y="11934"/>
                </a:lnTo>
                <a:lnTo>
                  <a:pt x="7498" y="7000"/>
                </a:lnTo>
                <a:close/>
                <a:moveTo>
                  <a:pt x="17628" y="7000"/>
                </a:moveTo>
                <a:lnTo>
                  <a:pt x="17628" y="11934"/>
                </a:lnTo>
                <a:lnTo>
                  <a:pt x="12745" y="11934"/>
                </a:lnTo>
                <a:lnTo>
                  <a:pt x="12745" y="7000"/>
                </a:lnTo>
                <a:close/>
                <a:moveTo>
                  <a:pt x="22823" y="7000"/>
                </a:moveTo>
                <a:lnTo>
                  <a:pt x="22823" y="11934"/>
                </a:lnTo>
                <a:lnTo>
                  <a:pt x="17985" y="11934"/>
                </a:lnTo>
                <a:lnTo>
                  <a:pt x="17985" y="7000"/>
                </a:lnTo>
                <a:close/>
                <a:moveTo>
                  <a:pt x="28063" y="7000"/>
                </a:moveTo>
                <a:lnTo>
                  <a:pt x="28063" y="11934"/>
                </a:lnTo>
                <a:lnTo>
                  <a:pt x="23181" y="11934"/>
                </a:lnTo>
                <a:lnTo>
                  <a:pt x="23181" y="7000"/>
                </a:lnTo>
                <a:close/>
                <a:moveTo>
                  <a:pt x="33259" y="7000"/>
                </a:moveTo>
                <a:lnTo>
                  <a:pt x="33259" y="11934"/>
                </a:lnTo>
                <a:lnTo>
                  <a:pt x="28427" y="11934"/>
                </a:lnTo>
                <a:lnTo>
                  <a:pt x="28427" y="7000"/>
                </a:lnTo>
                <a:close/>
                <a:moveTo>
                  <a:pt x="38506" y="7000"/>
                </a:moveTo>
                <a:lnTo>
                  <a:pt x="38506" y="11934"/>
                </a:lnTo>
                <a:lnTo>
                  <a:pt x="33617" y="11934"/>
                </a:lnTo>
                <a:lnTo>
                  <a:pt x="33617" y="7000"/>
                </a:lnTo>
                <a:close/>
                <a:moveTo>
                  <a:pt x="12388" y="12246"/>
                </a:moveTo>
                <a:lnTo>
                  <a:pt x="12388" y="17181"/>
                </a:lnTo>
                <a:lnTo>
                  <a:pt x="7498" y="17181"/>
                </a:lnTo>
                <a:lnTo>
                  <a:pt x="7498" y="12246"/>
                </a:lnTo>
                <a:close/>
                <a:moveTo>
                  <a:pt x="17628" y="12246"/>
                </a:moveTo>
                <a:lnTo>
                  <a:pt x="17628" y="17181"/>
                </a:lnTo>
                <a:lnTo>
                  <a:pt x="12745" y="17181"/>
                </a:lnTo>
                <a:lnTo>
                  <a:pt x="12745" y="12246"/>
                </a:lnTo>
                <a:close/>
                <a:moveTo>
                  <a:pt x="22823" y="12246"/>
                </a:moveTo>
                <a:lnTo>
                  <a:pt x="22823" y="17181"/>
                </a:lnTo>
                <a:lnTo>
                  <a:pt x="17985" y="17181"/>
                </a:lnTo>
                <a:lnTo>
                  <a:pt x="17985" y="12246"/>
                </a:lnTo>
                <a:close/>
                <a:moveTo>
                  <a:pt x="28063" y="12246"/>
                </a:moveTo>
                <a:lnTo>
                  <a:pt x="28063" y="17181"/>
                </a:lnTo>
                <a:lnTo>
                  <a:pt x="23181" y="17181"/>
                </a:lnTo>
                <a:lnTo>
                  <a:pt x="23181" y="12246"/>
                </a:lnTo>
                <a:close/>
                <a:moveTo>
                  <a:pt x="33259" y="12246"/>
                </a:moveTo>
                <a:lnTo>
                  <a:pt x="33259" y="17181"/>
                </a:lnTo>
                <a:lnTo>
                  <a:pt x="28427" y="17181"/>
                </a:lnTo>
                <a:lnTo>
                  <a:pt x="28427" y="12246"/>
                </a:lnTo>
                <a:close/>
                <a:moveTo>
                  <a:pt x="38506" y="12246"/>
                </a:moveTo>
                <a:lnTo>
                  <a:pt x="38506" y="17181"/>
                </a:lnTo>
                <a:lnTo>
                  <a:pt x="33617" y="17181"/>
                </a:lnTo>
                <a:lnTo>
                  <a:pt x="33617" y="12246"/>
                </a:lnTo>
                <a:close/>
                <a:moveTo>
                  <a:pt x="7192" y="17487"/>
                </a:moveTo>
                <a:lnTo>
                  <a:pt x="7192" y="22421"/>
                </a:lnTo>
                <a:lnTo>
                  <a:pt x="2308" y="22421"/>
                </a:lnTo>
                <a:lnTo>
                  <a:pt x="2308" y="17487"/>
                </a:lnTo>
                <a:close/>
                <a:moveTo>
                  <a:pt x="12388" y="17487"/>
                </a:moveTo>
                <a:lnTo>
                  <a:pt x="12388" y="22421"/>
                </a:lnTo>
                <a:lnTo>
                  <a:pt x="7498" y="22421"/>
                </a:lnTo>
                <a:lnTo>
                  <a:pt x="7498" y="17487"/>
                </a:lnTo>
                <a:close/>
                <a:moveTo>
                  <a:pt x="17628" y="17487"/>
                </a:moveTo>
                <a:lnTo>
                  <a:pt x="17628" y="22421"/>
                </a:lnTo>
                <a:lnTo>
                  <a:pt x="12745" y="22421"/>
                </a:lnTo>
                <a:lnTo>
                  <a:pt x="12745" y="17487"/>
                </a:lnTo>
                <a:close/>
                <a:moveTo>
                  <a:pt x="22823" y="17487"/>
                </a:moveTo>
                <a:lnTo>
                  <a:pt x="22823" y="22421"/>
                </a:lnTo>
                <a:lnTo>
                  <a:pt x="17985" y="22421"/>
                </a:lnTo>
                <a:lnTo>
                  <a:pt x="17985" y="17487"/>
                </a:lnTo>
                <a:close/>
                <a:moveTo>
                  <a:pt x="28063" y="17487"/>
                </a:moveTo>
                <a:lnTo>
                  <a:pt x="28063" y="22421"/>
                </a:lnTo>
                <a:lnTo>
                  <a:pt x="23181" y="22421"/>
                </a:lnTo>
                <a:lnTo>
                  <a:pt x="23181" y="17487"/>
                </a:lnTo>
                <a:close/>
                <a:moveTo>
                  <a:pt x="33259" y="17487"/>
                </a:moveTo>
                <a:lnTo>
                  <a:pt x="33259" y="22421"/>
                </a:lnTo>
                <a:lnTo>
                  <a:pt x="28427" y="22421"/>
                </a:lnTo>
                <a:lnTo>
                  <a:pt x="28427" y="17487"/>
                </a:lnTo>
                <a:close/>
                <a:moveTo>
                  <a:pt x="38506" y="17487"/>
                </a:moveTo>
                <a:lnTo>
                  <a:pt x="38506" y="22421"/>
                </a:lnTo>
                <a:lnTo>
                  <a:pt x="33617" y="22421"/>
                </a:lnTo>
                <a:lnTo>
                  <a:pt x="33617" y="17487"/>
                </a:lnTo>
                <a:close/>
                <a:moveTo>
                  <a:pt x="43746" y="17487"/>
                </a:moveTo>
                <a:lnTo>
                  <a:pt x="43746" y="22421"/>
                </a:lnTo>
                <a:lnTo>
                  <a:pt x="38864" y="22421"/>
                </a:lnTo>
                <a:lnTo>
                  <a:pt x="38864" y="17487"/>
                </a:lnTo>
                <a:close/>
                <a:moveTo>
                  <a:pt x="7192" y="22735"/>
                </a:moveTo>
                <a:lnTo>
                  <a:pt x="7192" y="27669"/>
                </a:lnTo>
                <a:lnTo>
                  <a:pt x="2308" y="27669"/>
                </a:lnTo>
                <a:lnTo>
                  <a:pt x="2308" y="22735"/>
                </a:lnTo>
                <a:close/>
                <a:moveTo>
                  <a:pt x="12388" y="22735"/>
                </a:moveTo>
                <a:lnTo>
                  <a:pt x="12388" y="23576"/>
                </a:lnTo>
                <a:cubicBezTo>
                  <a:pt x="12400" y="23786"/>
                  <a:pt x="12419" y="23989"/>
                  <a:pt x="12432" y="24201"/>
                </a:cubicBezTo>
                <a:lnTo>
                  <a:pt x="12432" y="27669"/>
                </a:lnTo>
                <a:lnTo>
                  <a:pt x="7498" y="27669"/>
                </a:lnTo>
                <a:lnTo>
                  <a:pt x="7498" y="22735"/>
                </a:lnTo>
                <a:close/>
                <a:moveTo>
                  <a:pt x="17628" y="22735"/>
                </a:moveTo>
                <a:lnTo>
                  <a:pt x="17628" y="27669"/>
                </a:lnTo>
                <a:lnTo>
                  <a:pt x="12745" y="27669"/>
                </a:lnTo>
                <a:lnTo>
                  <a:pt x="12745" y="22735"/>
                </a:lnTo>
                <a:close/>
                <a:moveTo>
                  <a:pt x="22823" y="22735"/>
                </a:moveTo>
                <a:lnTo>
                  <a:pt x="22823" y="23576"/>
                </a:lnTo>
                <a:cubicBezTo>
                  <a:pt x="22843" y="23786"/>
                  <a:pt x="22855" y="23989"/>
                  <a:pt x="22875" y="24201"/>
                </a:cubicBezTo>
                <a:lnTo>
                  <a:pt x="22875" y="27669"/>
                </a:lnTo>
                <a:lnTo>
                  <a:pt x="17985" y="27669"/>
                </a:lnTo>
                <a:lnTo>
                  <a:pt x="17985" y="22735"/>
                </a:lnTo>
                <a:close/>
                <a:moveTo>
                  <a:pt x="28063" y="22735"/>
                </a:moveTo>
                <a:lnTo>
                  <a:pt x="28063" y="27669"/>
                </a:lnTo>
                <a:lnTo>
                  <a:pt x="23181" y="27669"/>
                </a:lnTo>
                <a:lnTo>
                  <a:pt x="23181" y="22735"/>
                </a:lnTo>
                <a:close/>
                <a:moveTo>
                  <a:pt x="33259" y="22735"/>
                </a:moveTo>
                <a:lnTo>
                  <a:pt x="33259" y="23576"/>
                </a:lnTo>
                <a:cubicBezTo>
                  <a:pt x="33279" y="23786"/>
                  <a:pt x="33291" y="23989"/>
                  <a:pt x="33311" y="24201"/>
                </a:cubicBezTo>
                <a:lnTo>
                  <a:pt x="33311" y="27669"/>
                </a:lnTo>
                <a:lnTo>
                  <a:pt x="28427" y="27669"/>
                </a:lnTo>
                <a:lnTo>
                  <a:pt x="28427" y="22735"/>
                </a:lnTo>
                <a:close/>
                <a:moveTo>
                  <a:pt x="38506" y="22735"/>
                </a:moveTo>
                <a:lnTo>
                  <a:pt x="38506" y="27669"/>
                </a:lnTo>
                <a:lnTo>
                  <a:pt x="33617" y="27669"/>
                </a:lnTo>
                <a:lnTo>
                  <a:pt x="33617" y="22735"/>
                </a:lnTo>
                <a:close/>
                <a:moveTo>
                  <a:pt x="43746" y="22735"/>
                </a:moveTo>
                <a:lnTo>
                  <a:pt x="43746" y="27669"/>
                </a:lnTo>
                <a:lnTo>
                  <a:pt x="38864" y="27669"/>
                </a:lnTo>
                <a:lnTo>
                  <a:pt x="38864" y="22735"/>
                </a:lnTo>
                <a:close/>
                <a:moveTo>
                  <a:pt x="12432" y="27975"/>
                </a:moveTo>
                <a:lnTo>
                  <a:pt x="12432" y="32910"/>
                </a:lnTo>
                <a:lnTo>
                  <a:pt x="7498" y="32910"/>
                </a:lnTo>
                <a:lnTo>
                  <a:pt x="7498" y="27975"/>
                </a:lnTo>
                <a:close/>
                <a:moveTo>
                  <a:pt x="17628" y="27975"/>
                </a:moveTo>
                <a:lnTo>
                  <a:pt x="17628" y="32910"/>
                </a:lnTo>
                <a:lnTo>
                  <a:pt x="12745" y="32910"/>
                </a:lnTo>
                <a:lnTo>
                  <a:pt x="12745" y="27975"/>
                </a:lnTo>
                <a:close/>
                <a:moveTo>
                  <a:pt x="22875" y="27975"/>
                </a:moveTo>
                <a:lnTo>
                  <a:pt x="22875" y="32910"/>
                </a:lnTo>
                <a:lnTo>
                  <a:pt x="17985" y="32910"/>
                </a:lnTo>
                <a:lnTo>
                  <a:pt x="17985" y="27975"/>
                </a:lnTo>
                <a:close/>
                <a:moveTo>
                  <a:pt x="28063" y="27975"/>
                </a:moveTo>
                <a:lnTo>
                  <a:pt x="28063" y="32910"/>
                </a:lnTo>
                <a:lnTo>
                  <a:pt x="23181" y="32910"/>
                </a:lnTo>
                <a:lnTo>
                  <a:pt x="23181" y="27975"/>
                </a:lnTo>
                <a:close/>
                <a:moveTo>
                  <a:pt x="33311" y="27975"/>
                </a:moveTo>
                <a:lnTo>
                  <a:pt x="33311" y="32910"/>
                </a:lnTo>
                <a:lnTo>
                  <a:pt x="28427" y="32910"/>
                </a:lnTo>
                <a:lnTo>
                  <a:pt x="28427" y="27975"/>
                </a:lnTo>
                <a:close/>
                <a:moveTo>
                  <a:pt x="38506" y="27975"/>
                </a:moveTo>
                <a:lnTo>
                  <a:pt x="38506" y="32910"/>
                </a:lnTo>
                <a:lnTo>
                  <a:pt x="33617" y="32910"/>
                </a:lnTo>
                <a:lnTo>
                  <a:pt x="33617" y="27975"/>
                </a:lnTo>
                <a:close/>
                <a:moveTo>
                  <a:pt x="12432" y="33222"/>
                </a:moveTo>
                <a:lnTo>
                  <a:pt x="12432" y="34534"/>
                </a:lnTo>
                <a:lnTo>
                  <a:pt x="12432" y="38156"/>
                </a:lnTo>
                <a:lnTo>
                  <a:pt x="7498" y="38156"/>
                </a:lnTo>
                <a:lnTo>
                  <a:pt x="7498" y="33222"/>
                </a:lnTo>
                <a:close/>
                <a:moveTo>
                  <a:pt x="17628" y="33222"/>
                </a:moveTo>
                <a:lnTo>
                  <a:pt x="17628" y="38156"/>
                </a:lnTo>
                <a:lnTo>
                  <a:pt x="12745" y="38156"/>
                </a:lnTo>
                <a:lnTo>
                  <a:pt x="12745" y="33272"/>
                </a:lnTo>
                <a:lnTo>
                  <a:pt x="12745" y="33222"/>
                </a:lnTo>
                <a:close/>
                <a:moveTo>
                  <a:pt x="22875" y="33222"/>
                </a:moveTo>
                <a:lnTo>
                  <a:pt x="22875" y="38156"/>
                </a:lnTo>
                <a:lnTo>
                  <a:pt x="17941" y="38156"/>
                </a:lnTo>
                <a:lnTo>
                  <a:pt x="17941" y="33476"/>
                </a:lnTo>
                <a:cubicBezTo>
                  <a:pt x="17953" y="33413"/>
                  <a:pt x="17973" y="33343"/>
                  <a:pt x="17985" y="33272"/>
                </a:cubicBezTo>
                <a:lnTo>
                  <a:pt x="17985" y="33222"/>
                </a:lnTo>
                <a:close/>
                <a:moveTo>
                  <a:pt x="28063" y="33222"/>
                </a:moveTo>
                <a:lnTo>
                  <a:pt x="28063" y="38156"/>
                </a:lnTo>
                <a:lnTo>
                  <a:pt x="23181" y="38156"/>
                </a:lnTo>
                <a:lnTo>
                  <a:pt x="23181" y="33222"/>
                </a:lnTo>
                <a:close/>
                <a:moveTo>
                  <a:pt x="33311" y="33222"/>
                </a:moveTo>
                <a:lnTo>
                  <a:pt x="33311" y="38156"/>
                </a:lnTo>
                <a:lnTo>
                  <a:pt x="28377" y="38156"/>
                </a:lnTo>
                <a:lnTo>
                  <a:pt x="28377" y="33476"/>
                </a:lnTo>
                <a:cubicBezTo>
                  <a:pt x="28389" y="33413"/>
                  <a:pt x="28408" y="33343"/>
                  <a:pt x="28427" y="33272"/>
                </a:cubicBezTo>
                <a:lnTo>
                  <a:pt x="28427" y="33222"/>
                </a:lnTo>
                <a:close/>
                <a:moveTo>
                  <a:pt x="38506" y="33222"/>
                </a:moveTo>
                <a:lnTo>
                  <a:pt x="38506" y="38156"/>
                </a:lnTo>
                <a:lnTo>
                  <a:pt x="33617" y="38156"/>
                </a:lnTo>
                <a:lnTo>
                  <a:pt x="33617" y="33222"/>
                </a:lnTo>
                <a:close/>
                <a:moveTo>
                  <a:pt x="22875" y="38462"/>
                </a:moveTo>
                <a:lnTo>
                  <a:pt x="22875" y="41299"/>
                </a:lnTo>
                <a:cubicBezTo>
                  <a:pt x="22855" y="41516"/>
                  <a:pt x="22843" y="41719"/>
                  <a:pt x="22823" y="41923"/>
                </a:cubicBezTo>
                <a:lnTo>
                  <a:pt x="22823" y="43403"/>
                </a:lnTo>
                <a:lnTo>
                  <a:pt x="17941" y="43403"/>
                </a:lnTo>
                <a:lnTo>
                  <a:pt x="17941" y="38462"/>
                </a:lnTo>
                <a:close/>
                <a:moveTo>
                  <a:pt x="28063" y="38462"/>
                </a:moveTo>
                <a:lnTo>
                  <a:pt x="28063" y="43403"/>
                </a:lnTo>
                <a:lnTo>
                  <a:pt x="23181" y="43403"/>
                </a:lnTo>
                <a:lnTo>
                  <a:pt x="23181" y="38462"/>
                </a:lnTo>
                <a:close/>
                <a:moveTo>
                  <a:pt x="22823" y="0"/>
                </a:moveTo>
                <a:lnTo>
                  <a:pt x="22823" y="1448"/>
                </a:lnTo>
                <a:lnTo>
                  <a:pt x="17985" y="1448"/>
                </a:lnTo>
                <a:lnTo>
                  <a:pt x="17985" y="517"/>
                </a:lnTo>
                <a:cubicBezTo>
                  <a:pt x="17870" y="542"/>
                  <a:pt x="17749" y="574"/>
                  <a:pt x="17628" y="600"/>
                </a:cubicBezTo>
                <a:lnTo>
                  <a:pt x="17628" y="1448"/>
                </a:lnTo>
                <a:lnTo>
                  <a:pt x="14816" y="1448"/>
                </a:lnTo>
                <a:cubicBezTo>
                  <a:pt x="14548" y="1544"/>
                  <a:pt x="14287" y="1645"/>
                  <a:pt x="14033" y="1754"/>
                </a:cubicBezTo>
                <a:lnTo>
                  <a:pt x="17628" y="1754"/>
                </a:lnTo>
                <a:lnTo>
                  <a:pt x="17628" y="6694"/>
                </a:lnTo>
                <a:lnTo>
                  <a:pt x="12745" y="6694"/>
                </a:lnTo>
                <a:lnTo>
                  <a:pt x="12745" y="2347"/>
                </a:lnTo>
                <a:cubicBezTo>
                  <a:pt x="12624" y="2404"/>
                  <a:pt x="12503" y="2468"/>
                  <a:pt x="12388" y="2525"/>
                </a:cubicBezTo>
                <a:lnTo>
                  <a:pt x="12388" y="6694"/>
                </a:lnTo>
                <a:lnTo>
                  <a:pt x="7498" y="6694"/>
                </a:lnTo>
                <a:lnTo>
                  <a:pt x="7498" y="5911"/>
                </a:lnTo>
                <a:cubicBezTo>
                  <a:pt x="7395" y="6005"/>
                  <a:pt x="7293" y="6102"/>
                  <a:pt x="7192" y="6203"/>
                </a:cubicBezTo>
                <a:lnTo>
                  <a:pt x="7192" y="6694"/>
                </a:lnTo>
                <a:lnTo>
                  <a:pt x="6675" y="6694"/>
                </a:lnTo>
                <a:cubicBezTo>
                  <a:pt x="6574" y="6790"/>
                  <a:pt x="6484" y="6899"/>
                  <a:pt x="6383" y="7000"/>
                </a:cubicBezTo>
                <a:lnTo>
                  <a:pt x="7192" y="7000"/>
                </a:lnTo>
                <a:lnTo>
                  <a:pt x="7192" y="11934"/>
                </a:lnTo>
                <a:lnTo>
                  <a:pt x="2761" y="11934"/>
                </a:lnTo>
                <a:cubicBezTo>
                  <a:pt x="2703" y="12037"/>
                  <a:pt x="2652" y="12139"/>
                  <a:pt x="2602" y="12246"/>
                </a:cubicBezTo>
                <a:lnTo>
                  <a:pt x="7192" y="12246"/>
                </a:lnTo>
                <a:lnTo>
                  <a:pt x="7192" y="17181"/>
                </a:lnTo>
                <a:lnTo>
                  <a:pt x="2308" y="17181"/>
                </a:lnTo>
                <a:lnTo>
                  <a:pt x="2308" y="12820"/>
                </a:lnTo>
                <a:cubicBezTo>
                  <a:pt x="2181" y="13076"/>
                  <a:pt x="2060" y="13337"/>
                  <a:pt x="1945" y="13599"/>
                </a:cubicBezTo>
                <a:lnTo>
                  <a:pt x="1945" y="17181"/>
                </a:lnTo>
                <a:lnTo>
                  <a:pt x="702" y="17181"/>
                </a:lnTo>
                <a:cubicBezTo>
                  <a:pt x="676" y="17283"/>
                  <a:pt x="657" y="17386"/>
                  <a:pt x="631" y="17487"/>
                </a:cubicBezTo>
                <a:lnTo>
                  <a:pt x="1945" y="17487"/>
                </a:lnTo>
                <a:lnTo>
                  <a:pt x="1945" y="22421"/>
                </a:lnTo>
                <a:lnTo>
                  <a:pt x="7" y="22421"/>
                </a:lnTo>
                <a:cubicBezTo>
                  <a:pt x="7" y="22524"/>
                  <a:pt x="1" y="22626"/>
                  <a:pt x="1" y="22735"/>
                </a:cubicBezTo>
                <a:lnTo>
                  <a:pt x="1945" y="22735"/>
                </a:lnTo>
                <a:lnTo>
                  <a:pt x="1945" y="23576"/>
                </a:lnTo>
                <a:lnTo>
                  <a:pt x="1945" y="27669"/>
                </a:lnTo>
                <a:lnTo>
                  <a:pt x="516" y="27669"/>
                </a:lnTo>
                <a:cubicBezTo>
                  <a:pt x="542" y="27770"/>
                  <a:pt x="568" y="27873"/>
                  <a:pt x="593" y="27975"/>
                </a:cubicBezTo>
                <a:lnTo>
                  <a:pt x="1945" y="27975"/>
                </a:lnTo>
                <a:lnTo>
                  <a:pt x="1945" y="32048"/>
                </a:lnTo>
                <a:cubicBezTo>
                  <a:pt x="2060" y="32310"/>
                  <a:pt x="2181" y="32571"/>
                  <a:pt x="2308" y="32825"/>
                </a:cubicBezTo>
                <a:lnTo>
                  <a:pt x="2308" y="27975"/>
                </a:lnTo>
                <a:lnTo>
                  <a:pt x="7192" y="27975"/>
                </a:lnTo>
                <a:lnTo>
                  <a:pt x="7192" y="32910"/>
                </a:lnTo>
                <a:lnTo>
                  <a:pt x="2346" y="32910"/>
                </a:lnTo>
                <a:cubicBezTo>
                  <a:pt x="2397" y="33017"/>
                  <a:pt x="2455" y="33119"/>
                  <a:pt x="2505" y="33222"/>
                </a:cubicBezTo>
                <a:lnTo>
                  <a:pt x="7192" y="33222"/>
                </a:lnTo>
                <a:lnTo>
                  <a:pt x="7192" y="38156"/>
                </a:lnTo>
                <a:lnTo>
                  <a:pt x="5916" y="38156"/>
                </a:lnTo>
                <a:cubicBezTo>
                  <a:pt x="6012" y="38257"/>
                  <a:pt x="6115" y="38360"/>
                  <a:pt x="6210" y="38462"/>
                </a:cubicBezTo>
                <a:lnTo>
                  <a:pt x="7192" y="38462"/>
                </a:lnTo>
                <a:lnTo>
                  <a:pt x="7192" y="39443"/>
                </a:lnTo>
                <a:cubicBezTo>
                  <a:pt x="7293" y="39539"/>
                  <a:pt x="7395" y="39642"/>
                  <a:pt x="7498" y="39737"/>
                </a:cubicBezTo>
                <a:lnTo>
                  <a:pt x="7498" y="38462"/>
                </a:lnTo>
                <a:lnTo>
                  <a:pt x="12432" y="38462"/>
                </a:lnTo>
                <a:lnTo>
                  <a:pt x="12432" y="41299"/>
                </a:lnTo>
                <a:cubicBezTo>
                  <a:pt x="12419" y="41516"/>
                  <a:pt x="12400" y="41719"/>
                  <a:pt x="12388" y="41923"/>
                </a:cubicBezTo>
                <a:lnTo>
                  <a:pt x="12388" y="43115"/>
                </a:lnTo>
                <a:cubicBezTo>
                  <a:pt x="12503" y="43179"/>
                  <a:pt x="12624" y="43243"/>
                  <a:pt x="12745" y="43300"/>
                </a:cubicBezTo>
                <a:lnTo>
                  <a:pt x="12745" y="38462"/>
                </a:lnTo>
                <a:lnTo>
                  <a:pt x="17628" y="38462"/>
                </a:lnTo>
                <a:lnTo>
                  <a:pt x="17628" y="43403"/>
                </a:lnTo>
                <a:lnTo>
                  <a:pt x="12936" y="43403"/>
                </a:lnTo>
                <a:cubicBezTo>
                  <a:pt x="13165" y="43511"/>
                  <a:pt x="13389" y="43606"/>
                  <a:pt x="13618" y="43709"/>
                </a:cubicBezTo>
                <a:lnTo>
                  <a:pt x="17628" y="43709"/>
                </a:lnTo>
                <a:lnTo>
                  <a:pt x="17628" y="45047"/>
                </a:lnTo>
                <a:cubicBezTo>
                  <a:pt x="17729" y="45066"/>
                  <a:pt x="17832" y="45092"/>
                  <a:pt x="17941" y="45118"/>
                </a:cubicBezTo>
                <a:lnTo>
                  <a:pt x="17941" y="43709"/>
                </a:lnTo>
                <a:lnTo>
                  <a:pt x="22823" y="43709"/>
                </a:lnTo>
                <a:lnTo>
                  <a:pt x="22823" y="45647"/>
                </a:lnTo>
                <a:cubicBezTo>
                  <a:pt x="22945" y="45647"/>
                  <a:pt x="23060" y="45639"/>
                  <a:pt x="23181" y="45633"/>
                </a:cubicBezTo>
                <a:lnTo>
                  <a:pt x="23181" y="43709"/>
                </a:lnTo>
                <a:lnTo>
                  <a:pt x="28063" y="43709"/>
                </a:lnTo>
                <a:lnTo>
                  <a:pt x="28063" y="45035"/>
                </a:lnTo>
                <a:cubicBezTo>
                  <a:pt x="28172" y="45009"/>
                  <a:pt x="28274" y="44989"/>
                  <a:pt x="28377" y="44965"/>
                </a:cubicBezTo>
                <a:lnTo>
                  <a:pt x="28377" y="43709"/>
                </a:lnTo>
                <a:lnTo>
                  <a:pt x="32023" y="43709"/>
                </a:lnTo>
                <a:cubicBezTo>
                  <a:pt x="32253" y="43606"/>
                  <a:pt x="32482" y="43511"/>
                  <a:pt x="32705" y="43403"/>
                </a:cubicBezTo>
                <a:lnTo>
                  <a:pt x="28377" y="43403"/>
                </a:lnTo>
                <a:lnTo>
                  <a:pt x="28377" y="38462"/>
                </a:lnTo>
                <a:lnTo>
                  <a:pt x="33311" y="38462"/>
                </a:lnTo>
                <a:lnTo>
                  <a:pt x="33311" y="41299"/>
                </a:lnTo>
                <a:cubicBezTo>
                  <a:pt x="33291" y="41516"/>
                  <a:pt x="33279" y="41719"/>
                  <a:pt x="33259" y="41923"/>
                </a:cubicBezTo>
                <a:lnTo>
                  <a:pt x="33259" y="43115"/>
                </a:lnTo>
                <a:cubicBezTo>
                  <a:pt x="33380" y="43058"/>
                  <a:pt x="33503" y="42994"/>
                  <a:pt x="33617" y="42931"/>
                </a:cubicBezTo>
                <a:lnTo>
                  <a:pt x="33617" y="38462"/>
                </a:lnTo>
                <a:lnTo>
                  <a:pt x="38506" y="38462"/>
                </a:lnTo>
                <a:lnTo>
                  <a:pt x="38506" y="39398"/>
                </a:lnTo>
                <a:cubicBezTo>
                  <a:pt x="38608" y="39297"/>
                  <a:pt x="38711" y="39201"/>
                  <a:pt x="38812" y="39106"/>
                </a:cubicBezTo>
                <a:lnTo>
                  <a:pt x="38812" y="38462"/>
                </a:lnTo>
                <a:lnTo>
                  <a:pt x="39438" y="38462"/>
                </a:lnTo>
                <a:cubicBezTo>
                  <a:pt x="39532" y="38360"/>
                  <a:pt x="39635" y="38257"/>
                  <a:pt x="39730" y="38156"/>
                </a:cubicBezTo>
                <a:lnTo>
                  <a:pt x="38812" y="38156"/>
                </a:lnTo>
                <a:lnTo>
                  <a:pt x="38812" y="33476"/>
                </a:lnTo>
                <a:cubicBezTo>
                  <a:pt x="38832" y="33413"/>
                  <a:pt x="38844" y="33343"/>
                  <a:pt x="38864" y="33272"/>
                </a:cubicBezTo>
                <a:lnTo>
                  <a:pt x="38864" y="33222"/>
                </a:lnTo>
                <a:lnTo>
                  <a:pt x="43142" y="33222"/>
                </a:lnTo>
                <a:cubicBezTo>
                  <a:pt x="43192" y="33119"/>
                  <a:pt x="43243" y="33017"/>
                  <a:pt x="43295" y="32910"/>
                </a:cubicBezTo>
                <a:lnTo>
                  <a:pt x="38864" y="32910"/>
                </a:lnTo>
                <a:lnTo>
                  <a:pt x="38864" y="27975"/>
                </a:lnTo>
                <a:lnTo>
                  <a:pt x="43746" y="27975"/>
                </a:lnTo>
                <a:lnTo>
                  <a:pt x="43746" y="31933"/>
                </a:lnTo>
                <a:cubicBezTo>
                  <a:pt x="43855" y="31692"/>
                  <a:pt x="43957" y="31442"/>
                  <a:pt x="44060" y="31188"/>
                </a:cubicBezTo>
                <a:lnTo>
                  <a:pt x="44060" y="27975"/>
                </a:lnTo>
                <a:lnTo>
                  <a:pt x="45054" y="27975"/>
                </a:lnTo>
                <a:cubicBezTo>
                  <a:pt x="45079" y="27873"/>
                  <a:pt x="45105" y="27770"/>
                  <a:pt x="45123" y="27669"/>
                </a:cubicBezTo>
                <a:lnTo>
                  <a:pt x="44060" y="27669"/>
                </a:lnTo>
                <a:lnTo>
                  <a:pt x="44060" y="22735"/>
                </a:lnTo>
                <a:lnTo>
                  <a:pt x="45646" y="22735"/>
                </a:lnTo>
                <a:cubicBezTo>
                  <a:pt x="45646" y="22626"/>
                  <a:pt x="45640" y="22524"/>
                  <a:pt x="45634" y="22421"/>
                </a:cubicBezTo>
                <a:lnTo>
                  <a:pt x="44060" y="22421"/>
                </a:lnTo>
                <a:lnTo>
                  <a:pt x="44060" y="17487"/>
                </a:lnTo>
                <a:lnTo>
                  <a:pt x="45016" y="17487"/>
                </a:lnTo>
                <a:cubicBezTo>
                  <a:pt x="44990" y="17386"/>
                  <a:pt x="44970" y="17283"/>
                  <a:pt x="44940" y="17181"/>
                </a:cubicBezTo>
                <a:lnTo>
                  <a:pt x="44060" y="17181"/>
                </a:lnTo>
                <a:lnTo>
                  <a:pt x="44060" y="14459"/>
                </a:lnTo>
                <a:cubicBezTo>
                  <a:pt x="43957" y="14205"/>
                  <a:pt x="43855" y="13956"/>
                  <a:pt x="43746" y="13708"/>
                </a:cubicBezTo>
                <a:lnTo>
                  <a:pt x="43746" y="17181"/>
                </a:lnTo>
                <a:lnTo>
                  <a:pt x="38864" y="17181"/>
                </a:lnTo>
                <a:lnTo>
                  <a:pt x="38864" y="12246"/>
                </a:lnTo>
                <a:lnTo>
                  <a:pt x="43045" y="12246"/>
                </a:lnTo>
                <a:cubicBezTo>
                  <a:pt x="42995" y="12139"/>
                  <a:pt x="42943" y="12037"/>
                  <a:pt x="42886" y="11934"/>
                </a:cubicBezTo>
                <a:lnTo>
                  <a:pt x="38864" y="11934"/>
                </a:lnTo>
                <a:lnTo>
                  <a:pt x="38864" y="7000"/>
                </a:lnTo>
                <a:lnTo>
                  <a:pt x="39265" y="7000"/>
                </a:lnTo>
                <a:cubicBezTo>
                  <a:pt x="39164" y="6899"/>
                  <a:pt x="39067" y="6790"/>
                  <a:pt x="38972" y="6694"/>
                </a:cubicBezTo>
                <a:lnTo>
                  <a:pt x="38864" y="6694"/>
                </a:lnTo>
                <a:lnTo>
                  <a:pt x="38864" y="6593"/>
                </a:lnTo>
                <a:cubicBezTo>
                  <a:pt x="38749" y="6471"/>
                  <a:pt x="38628" y="6364"/>
                  <a:pt x="38506" y="6249"/>
                </a:cubicBezTo>
                <a:lnTo>
                  <a:pt x="38506" y="6694"/>
                </a:lnTo>
                <a:lnTo>
                  <a:pt x="33617" y="6694"/>
                </a:lnTo>
                <a:lnTo>
                  <a:pt x="33617" y="2710"/>
                </a:lnTo>
                <a:cubicBezTo>
                  <a:pt x="33503" y="2646"/>
                  <a:pt x="33380" y="2589"/>
                  <a:pt x="33259" y="2525"/>
                </a:cubicBezTo>
                <a:lnTo>
                  <a:pt x="33259" y="6694"/>
                </a:lnTo>
                <a:lnTo>
                  <a:pt x="28427" y="6694"/>
                </a:lnTo>
                <a:lnTo>
                  <a:pt x="28427" y="1754"/>
                </a:lnTo>
                <a:lnTo>
                  <a:pt x="31614" y="1754"/>
                </a:lnTo>
                <a:cubicBezTo>
                  <a:pt x="31353" y="1645"/>
                  <a:pt x="31093" y="1544"/>
                  <a:pt x="30831" y="1448"/>
                </a:cubicBezTo>
                <a:lnTo>
                  <a:pt x="28427" y="1448"/>
                </a:lnTo>
                <a:lnTo>
                  <a:pt x="28427" y="695"/>
                </a:lnTo>
                <a:cubicBezTo>
                  <a:pt x="28307" y="664"/>
                  <a:pt x="28186" y="638"/>
                  <a:pt x="28063" y="612"/>
                </a:cubicBezTo>
                <a:lnTo>
                  <a:pt x="28063" y="1448"/>
                </a:lnTo>
                <a:lnTo>
                  <a:pt x="23181" y="1448"/>
                </a:lnTo>
                <a:lnTo>
                  <a:pt x="23181" y="6"/>
                </a:lnTo>
                <a:cubicBezTo>
                  <a:pt x="23060" y="6"/>
                  <a:pt x="22945" y="0"/>
                  <a:pt x="228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2" name="Shape 472"/>
        <p:cNvGrpSpPr/>
        <p:nvPr/>
      </p:nvGrpSpPr>
      <p:grpSpPr>
        <a:xfrm>
          <a:off x="0" y="0"/>
          <a:ext cx="0" cy="0"/>
          <a:chOff x="0" y="0"/>
          <a:chExt cx="0" cy="0"/>
        </a:xfrm>
      </p:grpSpPr>
      <p:sp>
        <p:nvSpPr>
          <p:cNvPr id="473" name="Google Shape;473;p11"/>
          <p:cNvSpPr txBox="1"/>
          <p:nvPr>
            <p:ph hasCustomPrompt="1" type="title"/>
          </p:nvPr>
        </p:nvSpPr>
        <p:spPr>
          <a:xfrm>
            <a:off x="3323400" y="825050"/>
            <a:ext cx="5044800" cy="1143000"/>
          </a:xfrm>
          <a:prstGeom prst="rect">
            <a:avLst/>
          </a:prstGeom>
        </p:spPr>
        <p:txBody>
          <a:bodyPr anchorCtr="0" anchor="ctr" bIns="91425" lIns="91425" spcFirstLastPara="1" rIns="91425" wrap="square" tIns="91425">
            <a:noAutofit/>
          </a:bodyPr>
          <a:lstStyle>
            <a:lvl1pPr lvl="0" algn="r">
              <a:spcBef>
                <a:spcPts val="0"/>
              </a:spcBef>
              <a:spcAft>
                <a:spcPts val="0"/>
              </a:spcAft>
              <a:buSzPts val="9600"/>
              <a:buNone/>
              <a:defRPr sz="91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4" name="Google Shape;474;p11"/>
          <p:cNvSpPr txBox="1"/>
          <p:nvPr>
            <p:ph idx="1" type="subTitle"/>
          </p:nvPr>
        </p:nvSpPr>
        <p:spPr>
          <a:xfrm>
            <a:off x="3323400" y="2069500"/>
            <a:ext cx="5044800" cy="347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75" name="Google Shape;475;p11"/>
          <p:cNvSpPr/>
          <p:nvPr/>
        </p:nvSpPr>
        <p:spPr>
          <a:xfrm rot="-3970412">
            <a:off x="1307059" y="80798"/>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flipH="1" rot="10800000">
            <a:off x="-1916876" y="-495471"/>
            <a:ext cx="3044780" cy="1608135"/>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450350" y="4045638"/>
            <a:ext cx="1315644" cy="1315609"/>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11"/>
          <p:cNvGrpSpPr/>
          <p:nvPr/>
        </p:nvGrpSpPr>
        <p:grpSpPr>
          <a:xfrm rot="2305969">
            <a:off x="8480586" y="214240"/>
            <a:ext cx="1523621" cy="1575347"/>
            <a:chOff x="3299300" y="1854975"/>
            <a:chExt cx="1117100" cy="1155025"/>
          </a:xfrm>
        </p:grpSpPr>
        <p:sp>
          <p:nvSpPr>
            <p:cNvPr id="479" name="Google Shape;479;p11"/>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1"/>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1"/>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1"/>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1"/>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1"/>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1"/>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1"/>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1"/>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1"/>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1"/>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1"/>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11"/>
          <p:cNvSpPr/>
          <p:nvPr/>
        </p:nvSpPr>
        <p:spPr>
          <a:xfrm flipH="1" rot="-6829588">
            <a:off x="8088096" y="3747143"/>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rot="799887">
            <a:off x="7599298" y="4183819"/>
            <a:ext cx="2502033" cy="1321476"/>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12" name="Shape 51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13" name="Shape 513"/>
        <p:cNvGrpSpPr/>
        <p:nvPr/>
      </p:nvGrpSpPr>
      <p:grpSpPr>
        <a:xfrm>
          <a:off x="0" y="0"/>
          <a:ext cx="0" cy="0"/>
          <a:chOff x="0" y="0"/>
          <a:chExt cx="0" cy="0"/>
        </a:xfrm>
      </p:grpSpPr>
      <p:grpSp>
        <p:nvGrpSpPr>
          <p:cNvPr id="514" name="Google Shape;514;p13"/>
          <p:cNvGrpSpPr/>
          <p:nvPr/>
        </p:nvGrpSpPr>
        <p:grpSpPr>
          <a:xfrm rot="2305969">
            <a:off x="-326189" y="4504965"/>
            <a:ext cx="1523621" cy="1575347"/>
            <a:chOff x="3299300" y="1854975"/>
            <a:chExt cx="1117100" cy="1155025"/>
          </a:xfrm>
        </p:grpSpPr>
        <p:sp>
          <p:nvSpPr>
            <p:cNvPr id="515" name="Google Shape;515;p13"/>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3"/>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3"/>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3"/>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3"/>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3"/>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3"/>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3"/>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3"/>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3"/>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3"/>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13"/>
          <p:cNvSpPr/>
          <p:nvPr/>
        </p:nvSpPr>
        <p:spPr>
          <a:xfrm>
            <a:off x="-595650" y="-438237"/>
            <a:ext cx="1315644" cy="1315609"/>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rot="6964298">
            <a:off x="-1731982" y="-485048"/>
            <a:ext cx="3044282" cy="1607871"/>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txBox="1"/>
          <p:nvPr>
            <p:ph type="title"/>
          </p:nvPr>
        </p:nvSpPr>
        <p:spPr>
          <a:xfrm>
            <a:off x="1659350" y="1595550"/>
            <a:ext cx="2739000" cy="347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9" name="Google Shape;549;p13"/>
          <p:cNvSpPr txBox="1"/>
          <p:nvPr>
            <p:ph hasCustomPrompt="1" idx="2" type="title"/>
          </p:nvPr>
        </p:nvSpPr>
        <p:spPr>
          <a:xfrm>
            <a:off x="879850" y="1718300"/>
            <a:ext cx="7410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0" name="Google Shape;550;p13"/>
          <p:cNvSpPr txBox="1"/>
          <p:nvPr>
            <p:ph idx="1" type="subTitle"/>
          </p:nvPr>
        </p:nvSpPr>
        <p:spPr>
          <a:xfrm>
            <a:off x="1659350" y="1953475"/>
            <a:ext cx="260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1" name="Google Shape;551;p13"/>
          <p:cNvSpPr txBox="1"/>
          <p:nvPr>
            <p:ph idx="3"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552" name="Google Shape;552;p13"/>
          <p:cNvSpPr txBox="1"/>
          <p:nvPr>
            <p:ph idx="4" type="title"/>
          </p:nvPr>
        </p:nvSpPr>
        <p:spPr>
          <a:xfrm>
            <a:off x="5655950" y="1595550"/>
            <a:ext cx="2608200" cy="347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3" name="Google Shape;553;p13"/>
          <p:cNvSpPr txBox="1"/>
          <p:nvPr>
            <p:ph hasCustomPrompt="1" idx="5" type="title"/>
          </p:nvPr>
        </p:nvSpPr>
        <p:spPr>
          <a:xfrm>
            <a:off x="4876450" y="1718300"/>
            <a:ext cx="7410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4" name="Google Shape;554;p13"/>
          <p:cNvSpPr txBox="1"/>
          <p:nvPr>
            <p:ph idx="6" type="subTitle"/>
          </p:nvPr>
        </p:nvSpPr>
        <p:spPr>
          <a:xfrm>
            <a:off x="5655950" y="1953475"/>
            <a:ext cx="260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5" name="Google Shape;555;p13"/>
          <p:cNvSpPr txBox="1"/>
          <p:nvPr>
            <p:ph idx="7" type="title"/>
          </p:nvPr>
        </p:nvSpPr>
        <p:spPr>
          <a:xfrm>
            <a:off x="1659350" y="3412125"/>
            <a:ext cx="2608200" cy="347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6" name="Google Shape;556;p13"/>
          <p:cNvSpPr txBox="1"/>
          <p:nvPr>
            <p:ph hasCustomPrompt="1" idx="8" type="title"/>
          </p:nvPr>
        </p:nvSpPr>
        <p:spPr>
          <a:xfrm>
            <a:off x="879850" y="3534875"/>
            <a:ext cx="7410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7" name="Google Shape;557;p13"/>
          <p:cNvSpPr txBox="1"/>
          <p:nvPr>
            <p:ph idx="9" type="subTitle"/>
          </p:nvPr>
        </p:nvSpPr>
        <p:spPr>
          <a:xfrm>
            <a:off x="1659350" y="3770050"/>
            <a:ext cx="260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8" name="Google Shape;558;p13"/>
          <p:cNvSpPr txBox="1"/>
          <p:nvPr>
            <p:ph idx="13" type="title"/>
          </p:nvPr>
        </p:nvSpPr>
        <p:spPr>
          <a:xfrm>
            <a:off x="5655950" y="3412125"/>
            <a:ext cx="2608200" cy="347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9" name="Google Shape;559;p13"/>
          <p:cNvSpPr txBox="1"/>
          <p:nvPr>
            <p:ph hasCustomPrompt="1" idx="14" type="title"/>
          </p:nvPr>
        </p:nvSpPr>
        <p:spPr>
          <a:xfrm>
            <a:off x="4876450" y="3534875"/>
            <a:ext cx="7410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0" name="Google Shape;560;p13"/>
          <p:cNvSpPr txBox="1"/>
          <p:nvPr>
            <p:ph idx="15" type="subTitle"/>
          </p:nvPr>
        </p:nvSpPr>
        <p:spPr>
          <a:xfrm>
            <a:off x="5655950" y="3770050"/>
            <a:ext cx="260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1" name="Google Shape;561;p13"/>
          <p:cNvSpPr/>
          <p:nvPr/>
        </p:nvSpPr>
        <p:spPr>
          <a:xfrm>
            <a:off x="8167325" y="3666352"/>
            <a:ext cx="1608144" cy="1608179"/>
          </a:xfrm>
          <a:custGeom>
            <a:rect b="b" l="l" r="r" t="t"/>
            <a:pathLst>
              <a:path extrusionOk="0" h="45648" w="45647">
                <a:moveTo>
                  <a:pt x="22823" y="1754"/>
                </a:moveTo>
                <a:lnTo>
                  <a:pt x="22823" y="6694"/>
                </a:lnTo>
                <a:lnTo>
                  <a:pt x="17985" y="6694"/>
                </a:lnTo>
                <a:lnTo>
                  <a:pt x="17985" y="1754"/>
                </a:lnTo>
                <a:close/>
                <a:moveTo>
                  <a:pt x="28063" y="1754"/>
                </a:moveTo>
                <a:lnTo>
                  <a:pt x="28063" y="6694"/>
                </a:lnTo>
                <a:lnTo>
                  <a:pt x="23181" y="6694"/>
                </a:lnTo>
                <a:lnTo>
                  <a:pt x="23181" y="1754"/>
                </a:lnTo>
                <a:close/>
                <a:moveTo>
                  <a:pt x="12388" y="7000"/>
                </a:moveTo>
                <a:lnTo>
                  <a:pt x="12388" y="11934"/>
                </a:lnTo>
                <a:lnTo>
                  <a:pt x="7498" y="11934"/>
                </a:lnTo>
                <a:lnTo>
                  <a:pt x="7498" y="7000"/>
                </a:lnTo>
                <a:close/>
                <a:moveTo>
                  <a:pt x="17628" y="7000"/>
                </a:moveTo>
                <a:lnTo>
                  <a:pt x="17628" y="11934"/>
                </a:lnTo>
                <a:lnTo>
                  <a:pt x="12745" y="11934"/>
                </a:lnTo>
                <a:lnTo>
                  <a:pt x="12745" y="7000"/>
                </a:lnTo>
                <a:close/>
                <a:moveTo>
                  <a:pt x="22823" y="7000"/>
                </a:moveTo>
                <a:lnTo>
                  <a:pt x="22823" y="11934"/>
                </a:lnTo>
                <a:lnTo>
                  <a:pt x="17985" y="11934"/>
                </a:lnTo>
                <a:lnTo>
                  <a:pt x="17985" y="7000"/>
                </a:lnTo>
                <a:close/>
                <a:moveTo>
                  <a:pt x="28063" y="7000"/>
                </a:moveTo>
                <a:lnTo>
                  <a:pt x="28063" y="11934"/>
                </a:lnTo>
                <a:lnTo>
                  <a:pt x="23181" y="11934"/>
                </a:lnTo>
                <a:lnTo>
                  <a:pt x="23181" y="7000"/>
                </a:lnTo>
                <a:close/>
                <a:moveTo>
                  <a:pt x="33259" y="7000"/>
                </a:moveTo>
                <a:lnTo>
                  <a:pt x="33259" y="11934"/>
                </a:lnTo>
                <a:lnTo>
                  <a:pt x="28427" y="11934"/>
                </a:lnTo>
                <a:lnTo>
                  <a:pt x="28427" y="7000"/>
                </a:lnTo>
                <a:close/>
                <a:moveTo>
                  <a:pt x="38506" y="7000"/>
                </a:moveTo>
                <a:lnTo>
                  <a:pt x="38506" y="11934"/>
                </a:lnTo>
                <a:lnTo>
                  <a:pt x="33617" y="11934"/>
                </a:lnTo>
                <a:lnTo>
                  <a:pt x="33617" y="7000"/>
                </a:lnTo>
                <a:close/>
                <a:moveTo>
                  <a:pt x="12388" y="12246"/>
                </a:moveTo>
                <a:lnTo>
                  <a:pt x="12388" y="17181"/>
                </a:lnTo>
                <a:lnTo>
                  <a:pt x="7498" y="17181"/>
                </a:lnTo>
                <a:lnTo>
                  <a:pt x="7498" y="12246"/>
                </a:lnTo>
                <a:close/>
                <a:moveTo>
                  <a:pt x="17628" y="12246"/>
                </a:moveTo>
                <a:lnTo>
                  <a:pt x="17628" y="17181"/>
                </a:lnTo>
                <a:lnTo>
                  <a:pt x="12745" y="17181"/>
                </a:lnTo>
                <a:lnTo>
                  <a:pt x="12745" y="12246"/>
                </a:lnTo>
                <a:close/>
                <a:moveTo>
                  <a:pt x="22823" y="12246"/>
                </a:moveTo>
                <a:lnTo>
                  <a:pt x="22823" y="17181"/>
                </a:lnTo>
                <a:lnTo>
                  <a:pt x="17985" y="17181"/>
                </a:lnTo>
                <a:lnTo>
                  <a:pt x="17985" y="12246"/>
                </a:lnTo>
                <a:close/>
                <a:moveTo>
                  <a:pt x="28063" y="12246"/>
                </a:moveTo>
                <a:lnTo>
                  <a:pt x="28063" y="17181"/>
                </a:lnTo>
                <a:lnTo>
                  <a:pt x="23181" y="17181"/>
                </a:lnTo>
                <a:lnTo>
                  <a:pt x="23181" y="12246"/>
                </a:lnTo>
                <a:close/>
                <a:moveTo>
                  <a:pt x="33259" y="12246"/>
                </a:moveTo>
                <a:lnTo>
                  <a:pt x="33259" y="17181"/>
                </a:lnTo>
                <a:lnTo>
                  <a:pt x="28427" y="17181"/>
                </a:lnTo>
                <a:lnTo>
                  <a:pt x="28427" y="12246"/>
                </a:lnTo>
                <a:close/>
                <a:moveTo>
                  <a:pt x="38506" y="12246"/>
                </a:moveTo>
                <a:lnTo>
                  <a:pt x="38506" y="17181"/>
                </a:lnTo>
                <a:lnTo>
                  <a:pt x="33617" y="17181"/>
                </a:lnTo>
                <a:lnTo>
                  <a:pt x="33617" y="12246"/>
                </a:lnTo>
                <a:close/>
                <a:moveTo>
                  <a:pt x="7192" y="17487"/>
                </a:moveTo>
                <a:lnTo>
                  <a:pt x="7192" y="22421"/>
                </a:lnTo>
                <a:lnTo>
                  <a:pt x="2308" y="22421"/>
                </a:lnTo>
                <a:lnTo>
                  <a:pt x="2308" y="17487"/>
                </a:lnTo>
                <a:close/>
                <a:moveTo>
                  <a:pt x="12388" y="17487"/>
                </a:moveTo>
                <a:lnTo>
                  <a:pt x="12388" y="22421"/>
                </a:lnTo>
                <a:lnTo>
                  <a:pt x="7498" y="22421"/>
                </a:lnTo>
                <a:lnTo>
                  <a:pt x="7498" y="17487"/>
                </a:lnTo>
                <a:close/>
                <a:moveTo>
                  <a:pt x="17628" y="17487"/>
                </a:moveTo>
                <a:lnTo>
                  <a:pt x="17628" y="22421"/>
                </a:lnTo>
                <a:lnTo>
                  <a:pt x="12745" y="22421"/>
                </a:lnTo>
                <a:lnTo>
                  <a:pt x="12745" y="17487"/>
                </a:lnTo>
                <a:close/>
                <a:moveTo>
                  <a:pt x="22823" y="17487"/>
                </a:moveTo>
                <a:lnTo>
                  <a:pt x="22823" y="22421"/>
                </a:lnTo>
                <a:lnTo>
                  <a:pt x="17985" y="22421"/>
                </a:lnTo>
                <a:lnTo>
                  <a:pt x="17985" y="17487"/>
                </a:lnTo>
                <a:close/>
                <a:moveTo>
                  <a:pt x="28063" y="17487"/>
                </a:moveTo>
                <a:lnTo>
                  <a:pt x="28063" y="22421"/>
                </a:lnTo>
                <a:lnTo>
                  <a:pt x="23181" y="22421"/>
                </a:lnTo>
                <a:lnTo>
                  <a:pt x="23181" y="17487"/>
                </a:lnTo>
                <a:close/>
                <a:moveTo>
                  <a:pt x="33259" y="17487"/>
                </a:moveTo>
                <a:lnTo>
                  <a:pt x="33259" y="22421"/>
                </a:lnTo>
                <a:lnTo>
                  <a:pt x="28427" y="22421"/>
                </a:lnTo>
                <a:lnTo>
                  <a:pt x="28427" y="17487"/>
                </a:lnTo>
                <a:close/>
                <a:moveTo>
                  <a:pt x="38506" y="17487"/>
                </a:moveTo>
                <a:lnTo>
                  <a:pt x="38506" y="22421"/>
                </a:lnTo>
                <a:lnTo>
                  <a:pt x="33617" y="22421"/>
                </a:lnTo>
                <a:lnTo>
                  <a:pt x="33617" y="17487"/>
                </a:lnTo>
                <a:close/>
                <a:moveTo>
                  <a:pt x="43746" y="17487"/>
                </a:moveTo>
                <a:lnTo>
                  <a:pt x="43746" y="22421"/>
                </a:lnTo>
                <a:lnTo>
                  <a:pt x="38864" y="22421"/>
                </a:lnTo>
                <a:lnTo>
                  <a:pt x="38864" y="17487"/>
                </a:lnTo>
                <a:close/>
                <a:moveTo>
                  <a:pt x="7192" y="22735"/>
                </a:moveTo>
                <a:lnTo>
                  <a:pt x="7192" y="27669"/>
                </a:lnTo>
                <a:lnTo>
                  <a:pt x="2308" y="27669"/>
                </a:lnTo>
                <a:lnTo>
                  <a:pt x="2308" y="22735"/>
                </a:lnTo>
                <a:close/>
                <a:moveTo>
                  <a:pt x="12388" y="22735"/>
                </a:moveTo>
                <a:lnTo>
                  <a:pt x="12388" y="23576"/>
                </a:lnTo>
                <a:cubicBezTo>
                  <a:pt x="12400" y="23786"/>
                  <a:pt x="12419" y="23989"/>
                  <a:pt x="12432" y="24201"/>
                </a:cubicBezTo>
                <a:lnTo>
                  <a:pt x="12432" y="27669"/>
                </a:lnTo>
                <a:lnTo>
                  <a:pt x="7498" y="27669"/>
                </a:lnTo>
                <a:lnTo>
                  <a:pt x="7498" y="22735"/>
                </a:lnTo>
                <a:close/>
                <a:moveTo>
                  <a:pt x="17628" y="22735"/>
                </a:moveTo>
                <a:lnTo>
                  <a:pt x="17628" y="27669"/>
                </a:lnTo>
                <a:lnTo>
                  <a:pt x="12745" y="27669"/>
                </a:lnTo>
                <a:lnTo>
                  <a:pt x="12745" y="22735"/>
                </a:lnTo>
                <a:close/>
                <a:moveTo>
                  <a:pt x="22823" y="22735"/>
                </a:moveTo>
                <a:lnTo>
                  <a:pt x="22823" y="23576"/>
                </a:lnTo>
                <a:cubicBezTo>
                  <a:pt x="22843" y="23786"/>
                  <a:pt x="22855" y="23989"/>
                  <a:pt x="22875" y="24201"/>
                </a:cubicBezTo>
                <a:lnTo>
                  <a:pt x="22875" y="27669"/>
                </a:lnTo>
                <a:lnTo>
                  <a:pt x="17985" y="27669"/>
                </a:lnTo>
                <a:lnTo>
                  <a:pt x="17985" y="22735"/>
                </a:lnTo>
                <a:close/>
                <a:moveTo>
                  <a:pt x="28063" y="22735"/>
                </a:moveTo>
                <a:lnTo>
                  <a:pt x="28063" y="27669"/>
                </a:lnTo>
                <a:lnTo>
                  <a:pt x="23181" y="27669"/>
                </a:lnTo>
                <a:lnTo>
                  <a:pt x="23181" y="22735"/>
                </a:lnTo>
                <a:close/>
                <a:moveTo>
                  <a:pt x="33259" y="22735"/>
                </a:moveTo>
                <a:lnTo>
                  <a:pt x="33259" y="23576"/>
                </a:lnTo>
                <a:cubicBezTo>
                  <a:pt x="33279" y="23786"/>
                  <a:pt x="33291" y="23989"/>
                  <a:pt x="33311" y="24201"/>
                </a:cubicBezTo>
                <a:lnTo>
                  <a:pt x="33311" y="27669"/>
                </a:lnTo>
                <a:lnTo>
                  <a:pt x="28427" y="27669"/>
                </a:lnTo>
                <a:lnTo>
                  <a:pt x="28427" y="22735"/>
                </a:lnTo>
                <a:close/>
                <a:moveTo>
                  <a:pt x="38506" y="22735"/>
                </a:moveTo>
                <a:lnTo>
                  <a:pt x="38506" y="27669"/>
                </a:lnTo>
                <a:lnTo>
                  <a:pt x="33617" y="27669"/>
                </a:lnTo>
                <a:lnTo>
                  <a:pt x="33617" y="22735"/>
                </a:lnTo>
                <a:close/>
                <a:moveTo>
                  <a:pt x="43746" y="22735"/>
                </a:moveTo>
                <a:lnTo>
                  <a:pt x="43746" y="27669"/>
                </a:lnTo>
                <a:lnTo>
                  <a:pt x="38864" y="27669"/>
                </a:lnTo>
                <a:lnTo>
                  <a:pt x="38864" y="22735"/>
                </a:lnTo>
                <a:close/>
                <a:moveTo>
                  <a:pt x="12432" y="27975"/>
                </a:moveTo>
                <a:lnTo>
                  <a:pt x="12432" y="32910"/>
                </a:lnTo>
                <a:lnTo>
                  <a:pt x="7498" y="32910"/>
                </a:lnTo>
                <a:lnTo>
                  <a:pt x="7498" y="27975"/>
                </a:lnTo>
                <a:close/>
                <a:moveTo>
                  <a:pt x="17628" y="27975"/>
                </a:moveTo>
                <a:lnTo>
                  <a:pt x="17628" y="32910"/>
                </a:lnTo>
                <a:lnTo>
                  <a:pt x="12745" y="32910"/>
                </a:lnTo>
                <a:lnTo>
                  <a:pt x="12745" y="27975"/>
                </a:lnTo>
                <a:close/>
                <a:moveTo>
                  <a:pt x="22875" y="27975"/>
                </a:moveTo>
                <a:lnTo>
                  <a:pt x="22875" y="32910"/>
                </a:lnTo>
                <a:lnTo>
                  <a:pt x="17985" y="32910"/>
                </a:lnTo>
                <a:lnTo>
                  <a:pt x="17985" y="27975"/>
                </a:lnTo>
                <a:close/>
                <a:moveTo>
                  <a:pt x="28063" y="27975"/>
                </a:moveTo>
                <a:lnTo>
                  <a:pt x="28063" y="32910"/>
                </a:lnTo>
                <a:lnTo>
                  <a:pt x="23181" y="32910"/>
                </a:lnTo>
                <a:lnTo>
                  <a:pt x="23181" y="27975"/>
                </a:lnTo>
                <a:close/>
                <a:moveTo>
                  <a:pt x="33311" y="27975"/>
                </a:moveTo>
                <a:lnTo>
                  <a:pt x="33311" y="32910"/>
                </a:lnTo>
                <a:lnTo>
                  <a:pt x="28427" y="32910"/>
                </a:lnTo>
                <a:lnTo>
                  <a:pt x="28427" y="27975"/>
                </a:lnTo>
                <a:close/>
                <a:moveTo>
                  <a:pt x="38506" y="27975"/>
                </a:moveTo>
                <a:lnTo>
                  <a:pt x="38506" y="32910"/>
                </a:lnTo>
                <a:lnTo>
                  <a:pt x="33617" y="32910"/>
                </a:lnTo>
                <a:lnTo>
                  <a:pt x="33617" y="27975"/>
                </a:lnTo>
                <a:close/>
                <a:moveTo>
                  <a:pt x="12432" y="33222"/>
                </a:moveTo>
                <a:lnTo>
                  <a:pt x="12432" y="34534"/>
                </a:lnTo>
                <a:lnTo>
                  <a:pt x="12432" y="38156"/>
                </a:lnTo>
                <a:lnTo>
                  <a:pt x="7498" y="38156"/>
                </a:lnTo>
                <a:lnTo>
                  <a:pt x="7498" y="33222"/>
                </a:lnTo>
                <a:close/>
                <a:moveTo>
                  <a:pt x="17628" y="33222"/>
                </a:moveTo>
                <a:lnTo>
                  <a:pt x="17628" y="38156"/>
                </a:lnTo>
                <a:lnTo>
                  <a:pt x="12745" y="38156"/>
                </a:lnTo>
                <a:lnTo>
                  <a:pt x="12745" y="33272"/>
                </a:lnTo>
                <a:lnTo>
                  <a:pt x="12745" y="33222"/>
                </a:lnTo>
                <a:close/>
                <a:moveTo>
                  <a:pt x="22875" y="33222"/>
                </a:moveTo>
                <a:lnTo>
                  <a:pt x="22875" y="38156"/>
                </a:lnTo>
                <a:lnTo>
                  <a:pt x="17941" y="38156"/>
                </a:lnTo>
                <a:lnTo>
                  <a:pt x="17941" y="33476"/>
                </a:lnTo>
                <a:cubicBezTo>
                  <a:pt x="17953" y="33413"/>
                  <a:pt x="17973" y="33343"/>
                  <a:pt x="17985" y="33272"/>
                </a:cubicBezTo>
                <a:lnTo>
                  <a:pt x="17985" y="33222"/>
                </a:lnTo>
                <a:close/>
                <a:moveTo>
                  <a:pt x="28063" y="33222"/>
                </a:moveTo>
                <a:lnTo>
                  <a:pt x="28063" y="38156"/>
                </a:lnTo>
                <a:lnTo>
                  <a:pt x="23181" y="38156"/>
                </a:lnTo>
                <a:lnTo>
                  <a:pt x="23181" y="33222"/>
                </a:lnTo>
                <a:close/>
                <a:moveTo>
                  <a:pt x="33311" y="33222"/>
                </a:moveTo>
                <a:lnTo>
                  <a:pt x="33311" y="38156"/>
                </a:lnTo>
                <a:lnTo>
                  <a:pt x="28377" y="38156"/>
                </a:lnTo>
                <a:lnTo>
                  <a:pt x="28377" y="33476"/>
                </a:lnTo>
                <a:cubicBezTo>
                  <a:pt x="28389" y="33413"/>
                  <a:pt x="28408" y="33343"/>
                  <a:pt x="28427" y="33272"/>
                </a:cubicBezTo>
                <a:lnTo>
                  <a:pt x="28427" y="33222"/>
                </a:lnTo>
                <a:close/>
                <a:moveTo>
                  <a:pt x="38506" y="33222"/>
                </a:moveTo>
                <a:lnTo>
                  <a:pt x="38506" y="38156"/>
                </a:lnTo>
                <a:lnTo>
                  <a:pt x="33617" y="38156"/>
                </a:lnTo>
                <a:lnTo>
                  <a:pt x="33617" y="33222"/>
                </a:lnTo>
                <a:close/>
                <a:moveTo>
                  <a:pt x="22875" y="38462"/>
                </a:moveTo>
                <a:lnTo>
                  <a:pt x="22875" y="41299"/>
                </a:lnTo>
                <a:cubicBezTo>
                  <a:pt x="22855" y="41516"/>
                  <a:pt x="22843" y="41719"/>
                  <a:pt x="22823" y="41923"/>
                </a:cubicBezTo>
                <a:lnTo>
                  <a:pt x="22823" y="43403"/>
                </a:lnTo>
                <a:lnTo>
                  <a:pt x="17941" y="43403"/>
                </a:lnTo>
                <a:lnTo>
                  <a:pt x="17941" y="38462"/>
                </a:lnTo>
                <a:close/>
                <a:moveTo>
                  <a:pt x="28063" y="38462"/>
                </a:moveTo>
                <a:lnTo>
                  <a:pt x="28063" y="43403"/>
                </a:lnTo>
                <a:lnTo>
                  <a:pt x="23181" y="43403"/>
                </a:lnTo>
                <a:lnTo>
                  <a:pt x="23181" y="38462"/>
                </a:lnTo>
                <a:close/>
                <a:moveTo>
                  <a:pt x="22823" y="0"/>
                </a:moveTo>
                <a:lnTo>
                  <a:pt x="22823" y="1448"/>
                </a:lnTo>
                <a:lnTo>
                  <a:pt x="17985" y="1448"/>
                </a:lnTo>
                <a:lnTo>
                  <a:pt x="17985" y="517"/>
                </a:lnTo>
                <a:cubicBezTo>
                  <a:pt x="17870" y="542"/>
                  <a:pt x="17749" y="574"/>
                  <a:pt x="17628" y="600"/>
                </a:cubicBezTo>
                <a:lnTo>
                  <a:pt x="17628" y="1448"/>
                </a:lnTo>
                <a:lnTo>
                  <a:pt x="14816" y="1448"/>
                </a:lnTo>
                <a:cubicBezTo>
                  <a:pt x="14548" y="1544"/>
                  <a:pt x="14287" y="1645"/>
                  <a:pt x="14033" y="1754"/>
                </a:cubicBezTo>
                <a:lnTo>
                  <a:pt x="17628" y="1754"/>
                </a:lnTo>
                <a:lnTo>
                  <a:pt x="17628" y="6694"/>
                </a:lnTo>
                <a:lnTo>
                  <a:pt x="12745" y="6694"/>
                </a:lnTo>
                <a:lnTo>
                  <a:pt x="12745" y="2347"/>
                </a:lnTo>
                <a:cubicBezTo>
                  <a:pt x="12624" y="2404"/>
                  <a:pt x="12503" y="2468"/>
                  <a:pt x="12388" y="2525"/>
                </a:cubicBezTo>
                <a:lnTo>
                  <a:pt x="12388" y="6694"/>
                </a:lnTo>
                <a:lnTo>
                  <a:pt x="7498" y="6694"/>
                </a:lnTo>
                <a:lnTo>
                  <a:pt x="7498" y="5911"/>
                </a:lnTo>
                <a:cubicBezTo>
                  <a:pt x="7395" y="6005"/>
                  <a:pt x="7293" y="6102"/>
                  <a:pt x="7192" y="6203"/>
                </a:cubicBezTo>
                <a:lnTo>
                  <a:pt x="7192" y="6694"/>
                </a:lnTo>
                <a:lnTo>
                  <a:pt x="6675" y="6694"/>
                </a:lnTo>
                <a:cubicBezTo>
                  <a:pt x="6574" y="6790"/>
                  <a:pt x="6484" y="6899"/>
                  <a:pt x="6383" y="7000"/>
                </a:cubicBezTo>
                <a:lnTo>
                  <a:pt x="7192" y="7000"/>
                </a:lnTo>
                <a:lnTo>
                  <a:pt x="7192" y="11934"/>
                </a:lnTo>
                <a:lnTo>
                  <a:pt x="2761" y="11934"/>
                </a:lnTo>
                <a:cubicBezTo>
                  <a:pt x="2703" y="12037"/>
                  <a:pt x="2652" y="12139"/>
                  <a:pt x="2602" y="12246"/>
                </a:cubicBezTo>
                <a:lnTo>
                  <a:pt x="7192" y="12246"/>
                </a:lnTo>
                <a:lnTo>
                  <a:pt x="7192" y="17181"/>
                </a:lnTo>
                <a:lnTo>
                  <a:pt x="2308" y="17181"/>
                </a:lnTo>
                <a:lnTo>
                  <a:pt x="2308" y="12820"/>
                </a:lnTo>
                <a:cubicBezTo>
                  <a:pt x="2181" y="13076"/>
                  <a:pt x="2060" y="13337"/>
                  <a:pt x="1945" y="13599"/>
                </a:cubicBezTo>
                <a:lnTo>
                  <a:pt x="1945" y="17181"/>
                </a:lnTo>
                <a:lnTo>
                  <a:pt x="702" y="17181"/>
                </a:lnTo>
                <a:cubicBezTo>
                  <a:pt x="676" y="17283"/>
                  <a:pt x="657" y="17386"/>
                  <a:pt x="631" y="17487"/>
                </a:cubicBezTo>
                <a:lnTo>
                  <a:pt x="1945" y="17487"/>
                </a:lnTo>
                <a:lnTo>
                  <a:pt x="1945" y="22421"/>
                </a:lnTo>
                <a:lnTo>
                  <a:pt x="7" y="22421"/>
                </a:lnTo>
                <a:cubicBezTo>
                  <a:pt x="7" y="22524"/>
                  <a:pt x="1" y="22626"/>
                  <a:pt x="1" y="22735"/>
                </a:cubicBezTo>
                <a:lnTo>
                  <a:pt x="1945" y="22735"/>
                </a:lnTo>
                <a:lnTo>
                  <a:pt x="1945" y="23576"/>
                </a:lnTo>
                <a:lnTo>
                  <a:pt x="1945" y="27669"/>
                </a:lnTo>
                <a:lnTo>
                  <a:pt x="516" y="27669"/>
                </a:lnTo>
                <a:cubicBezTo>
                  <a:pt x="542" y="27770"/>
                  <a:pt x="568" y="27873"/>
                  <a:pt x="593" y="27975"/>
                </a:cubicBezTo>
                <a:lnTo>
                  <a:pt x="1945" y="27975"/>
                </a:lnTo>
                <a:lnTo>
                  <a:pt x="1945" y="32048"/>
                </a:lnTo>
                <a:cubicBezTo>
                  <a:pt x="2060" y="32310"/>
                  <a:pt x="2181" y="32571"/>
                  <a:pt x="2308" y="32825"/>
                </a:cubicBezTo>
                <a:lnTo>
                  <a:pt x="2308" y="27975"/>
                </a:lnTo>
                <a:lnTo>
                  <a:pt x="7192" y="27975"/>
                </a:lnTo>
                <a:lnTo>
                  <a:pt x="7192" y="32910"/>
                </a:lnTo>
                <a:lnTo>
                  <a:pt x="2346" y="32910"/>
                </a:lnTo>
                <a:cubicBezTo>
                  <a:pt x="2397" y="33017"/>
                  <a:pt x="2455" y="33119"/>
                  <a:pt x="2505" y="33222"/>
                </a:cubicBezTo>
                <a:lnTo>
                  <a:pt x="7192" y="33222"/>
                </a:lnTo>
                <a:lnTo>
                  <a:pt x="7192" y="38156"/>
                </a:lnTo>
                <a:lnTo>
                  <a:pt x="5916" y="38156"/>
                </a:lnTo>
                <a:cubicBezTo>
                  <a:pt x="6012" y="38257"/>
                  <a:pt x="6115" y="38360"/>
                  <a:pt x="6210" y="38462"/>
                </a:cubicBezTo>
                <a:lnTo>
                  <a:pt x="7192" y="38462"/>
                </a:lnTo>
                <a:lnTo>
                  <a:pt x="7192" y="39443"/>
                </a:lnTo>
                <a:cubicBezTo>
                  <a:pt x="7293" y="39539"/>
                  <a:pt x="7395" y="39642"/>
                  <a:pt x="7498" y="39737"/>
                </a:cubicBezTo>
                <a:lnTo>
                  <a:pt x="7498" y="38462"/>
                </a:lnTo>
                <a:lnTo>
                  <a:pt x="12432" y="38462"/>
                </a:lnTo>
                <a:lnTo>
                  <a:pt x="12432" y="41299"/>
                </a:lnTo>
                <a:cubicBezTo>
                  <a:pt x="12419" y="41516"/>
                  <a:pt x="12400" y="41719"/>
                  <a:pt x="12388" y="41923"/>
                </a:cubicBezTo>
                <a:lnTo>
                  <a:pt x="12388" y="43115"/>
                </a:lnTo>
                <a:cubicBezTo>
                  <a:pt x="12503" y="43179"/>
                  <a:pt x="12624" y="43243"/>
                  <a:pt x="12745" y="43300"/>
                </a:cubicBezTo>
                <a:lnTo>
                  <a:pt x="12745" y="38462"/>
                </a:lnTo>
                <a:lnTo>
                  <a:pt x="17628" y="38462"/>
                </a:lnTo>
                <a:lnTo>
                  <a:pt x="17628" y="43403"/>
                </a:lnTo>
                <a:lnTo>
                  <a:pt x="12936" y="43403"/>
                </a:lnTo>
                <a:cubicBezTo>
                  <a:pt x="13165" y="43511"/>
                  <a:pt x="13389" y="43606"/>
                  <a:pt x="13618" y="43709"/>
                </a:cubicBezTo>
                <a:lnTo>
                  <a:pt x="17628" y="43709"/>
                </a:lnTo>
                <a:lnTo>
                  <a:pt x="17628" y="45047"/>
                </a:lnTo>
                <a:cubicBezTo>
                  <a:pt x="17729" y="45066"/>
                  <a:pt x="17832" y="45092"/>
                  <a:pt x="17941" y="45118"/>
                </a:cubicBezTo>
                <a:lnTo>
                  <a:pt x="17941" y="43709"/>
                </a:lnTo>
                <a:lnTo>
                  <a:pt x="22823" y="43709"/>
                </a:lnTo>
                <a:lnTo>
                  <a:pt x="22823" y="45647"/>
                </a:lnTo>
                <a:cubicBezTo>
                  <a:pt x="22945" y="45647"/>
                  <a:pt x="23060" y="45639"/>
                  <a:pt x="23181" y="45633"/>
                </a:cubicBezTo>
                <a:lnTo>
                  <a:pt x="23181" y="43709"/>
                </a:lnTo>
                <a:lnTo>
                  <a:pt x="28063" y="43709"/>
                </a:lnTo>
                <a:lnTo>
                  <a:pt x="28063" y="45035"/>
                </a:lnTo>
                <a:cubicBezTo>
                  <a:pt x="28172" y="45009"/>
                  <a:pt x="28274" y="44989"/>
                  <a:pt x="28377" y="44965"/>
                </a:cubicBezTo>
                <a:lnTo>
                  <a:pt x="28377" y="43709"/>
                </a:lnTo>
                <a:lnTo>
                  <a:pt x="32023" y="43709"/>
                </a:lnTo>
                <a:cubicBezTo>
                  <a:pt x="32253" y="43606"/>
                  <a:pt x="32482" y="43511"/>
                  <a:pt x="32705" y="43403"/>
                </a:cubicBezTo>
                <a:lnTo>
                  <a:pt x="28377" y="43403"/>
                </a:lnTo>
                <a:lnTo>
                  <a:pt x="28377" y="38462"/>
                </a:lnTo>
                <a:lnTo>
                  <a:pt x="33311" y="38462"/>
                </a:lnTo>
                <a:lnTo>
                  <a:pt x="33311" y="41299"/>
                </a:lnTo>
                <a:cubicBezTo>
                  <a:pt x="33291" y="41516"/>
                  <a:pt x="33279" y="41719"/>
                  <a:pt x="33259" y="41923"/>
                </a:cubicBezTo>
                <a:lnTo>
                  <a:pt x="33259" y="43115"/>
                </a:lnTo>
                <a:cubicBezTo>
                  <a:pt x="33380" y="43058"/>
                  <a:pt x="33503" y="42994"/>
                  <a:pt x="33617" y="42931"/>
                </a:cubicBezTo>
                <a:lnTo>
                  <a:pt x="33617" y="38462"/>
                </a:lnTo>
                <a:lnTo>
                  <a:pt x="38506" y="38462"/>
                </a:lnTo>
                <a:lnTo>
                  <a:pt x="38506" y="39398"/>
                </a:lnTo>
                <a:cubicBezTo>
                  <a:pt x="38608" y="39297"/>
                  <a:pt x="38711" y="39201"/>
                  <a:pt x="38812" y="39106"/>
                </a:cubicBezTo>
                <a:lnTo>
                  <a:pt x="38812" y="38462"/>
                </a:lnTo>
                <a:lnTo>
                  <a:pt x="39438" y="38462"/>
                </a:lnTo>
                <a:cubicBezTo>
                  <a:pt x="39532" y="38360"/>
                  <a:pt x="39635" y="38257"/>
                  <a:pt x="39730" y="38156"/>
                </a:cubicBezTo>
                <a:lnTo>
                  <a:pt x="38812" y="38156"/>
                </a:lnTo>
                <a:lnTo>
                  <a:pt x="38812" y="33476"/>
                </a:lnTo>
                <a:cubicBezTo>
                  <a:pt x="38832" y="33413"/>
                  <a:pt x="38844" y="33343"/>
                  <a:pt x="38864" y="33272"/>
                </a:cubicBezTo>
                <a:lnTo>
                  <a:pt x="38864" y="33222"/>
                </a:lnTo>
                <a:lnTo>
                  <a:pt x="43142" y="33222"/>
                </a:lnTo>
                <a:cubicBezTo>
                  <a:pt x="43192" y="33119"/>
                  <a:pt x="43243" y="33017"/>
                  <a:pt x="43295" y="32910"/>
                </a:cubicBezTo>
                <a:lnTo>
                  <a:pt x="38864" y="32910"/>
                </a:lnTo>
                <a:lnTo>
                  <a:pt x="38864" y="27975"/>
                </a:lnTo>
                <a:lnTo>
                  <a:pt x="43746" y="27975"/>
                </a:lnTo>
                <a:lnTo>
                  <a:pt x="43746" y="31933"/>
                </a:lnTo>
                <a:cubicBezTo>
                  <a:pt x="43855" y="31692"/>
                  <a:pt x="43957" y="31442"/>
                  <a:pt x="44060" y="31188"/>
                </a:cubicBezTo>
                <a:lnTo>
                  <a:pt x="44060" y="27975"/>
                </a:lnTo>
                <a:lnTo>
                  <a:pt x="45054" y="27975"/>
                </a:lnTo>
                <a:cubicBezTo>
                  <a:pt x="45079" y="27873"/>
                  <a:pt x="45105" y="27770"/>
                  <a:pt x="45123" y="27669"/>
                </a:cubicBezTo>
                <a:lnTo>
                  <a:pt x="44060" y="27669"/>
                </a:lnTo>
                <a:lnTo>
                  <a:pt x="44060" y="22735"/>
                </a:lnTo>
                <a:lnTo>
                  <a:pt x="45646" y="22735"/>
                </a:lnTo>
                <a:cubicBezTo>
                  <a:pt x="45646" y="22626"/>
                  <a:pt x="45640" y="22524"/>
                  <a:pt x="45634" y="22421"/>
                </a:cubicBezTo>
                <a:lnTo>
                  <a:pt x="44060" y="22421"/>
                </a:lnTo>
                <a:lnTo>
                  <a:pt x="44060" y="17487"/>
                </a:lnTo>
                <a:lnTo>
                  <a:pt x="45016" y="17487"/>
                </a:lnTo>
                <a:cubicBezTo>
                  <a:pt x="44990" y="17386"/>
                  <a:pt x="44970" y="17283"/>
                  <a:pt x="44940" y="17181"/>
                </a:cubicBezTo>
                <a:lnTo>
                  <a:pt x="44060" y="17181"/>
                </a:lnTo>
                <a:lnTo>
                  <a:pt x="44060" y="14459"/>
                </a:lnTo>
                <a:cubicBezTo>
                  <a:pt x="43957" y="14205"/>
                  <a:pt x="43855" y="13956"/>
                  <a:pt x="43746" y="13708"/>
                </a:cubicBezTo>
                <a:lnTo>
                  <a:pt x="43746" y="17181"/>
                </a:lnTo>
                <a:lnTo>
                  <a:pt x="38864" y="17181"/>
                </a:lnTo>
                <a:lnTo>
                  <a:pt x="38864" y="12246"/>
                </a:lnTo>
                <a:lnTo>
                  <a:pt x="43045" y="12246"/>
                </a:lnTo>
                <a:cubicBezTo>
                  <a:pt x="42995" y="12139"/>
                  <a:pt x="42943" y="12037"/>
                  <a:pt x="42886" y="11934"/>
                </a:cubicBezTo>
                <a:lnTo>
                  <a:pt x="38864" y="11934"/>
                </a:lnTo>
                <a:lnTo>
                  <a:pt x="38864" y="7000"/>
                </a:lnTo>
                <a:lnTo>
                  <a:pt x="39265" y="7000"/>
                </a:lnTo>
                <a:cubicBezTo>
                  <a:pt x="39164" y="6899"/>
                  <a:pt x="39067" y="6790"/>
                  <a:pt x="38972" y="6694"/>
                </a:cubicBezTo>
                <a:lnTo>
                  <a:pt x="38864" y="6694"/>
                </a:lnTo>
                <a:lnTo>
                  <a:pt x="38864" y="6593"/>
                </a:lnTo>
                <a:cubicBezTo>
                  <a:pt x="38749" y="6471"/>
                  <a:pt x="38628" y="6364"/>
                  <a:pt x="38506" y="6249"/>
                </a:cubicBezTo>
                <a:lnTo>
                  <a:pt x="38506" y="6694"/>
                </a:lnTo>
                <a:lnTo>
                  <a:pt x="33617" y="6694"/>
                </a:lnTo>
                <a:lnTo>
                  <a:pt x="33617" y="2710"/>
                </a:lnTo>
                <a:cubicBezTo>
                  <a:pt x="33503" y="2646"/>
                  <a:pt x="33380" y="2589"/>
                  <a:pt x="33259" y="2525"/>
                </a:cubicBezTo>
                <a:lnTo>
                  <a:pt x="33259" y="6694"/>
                </a:lnTo>
                <a:lnTo>
                  <a:pt x="28427" y="6694"/>
                </a:lnTo>
                <a:lnTo>
                  <a:pt x="28427" y="1754"/>
                </a:lnTo>
                <a:lnTo>
                  <a:pt x="31614" y="1754"/>
                </a:lnTo>
                <a:cubicBezTo>
                  <a:pt x="31353" y="1645"/>
                  <a:pt x="31093" y="1544"/>
                  <a:pt x="30831" y="1448"/>
                </a:cubicBezTo>
                <a:lnTo>
                  <a:pt x="28427" y="1448"/>
                </a:lnTo>
                <a:lnTo>
                  <a:pt x="28427" y="695"/>
                </a:lnTo>
                <a:cubicBezTo>
                  <a:pt x="28307" y="664"/>
                  <a:pt x="28186" y="638"/>
                  <a:pt x="28063" y="612"/>
                </a:cubicBezTo>
                <a:lnTo>
                  <a:pt x="28063" y="1448"/>
                </a:lnTo>
                <a:lnTo>
                  <a:pt x="23181" y="1448"/>
                </a:lnTo>
                <a:lnTo>
                  <a:pt x="23181" y="6"/>
                </a:lnTo>
                <a:cubicBezTo>
                  <a:pt x="23060" y="6"/>
                  <a:pt x="22945" y="0"/>
                  <a:pt x="228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3"/>
          <p:cNvSpPr/>
          <p:nvPr/>
        </p:nvSpPr>
        <p:spPr>
          <a:xfrm>
            <a:off x="86626" y="4202074"/>
            <a:ext cx="184330" cy="145640"/>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3"/>
          <p:cNvSpPr/>
          <p:nvPr/>
        </p:nvSpPr>
        <p:spPr>
          <a:xfrm rot="765711">
            <a:off x="-2462168" y="4333563"/>
            <a:ext cx="3574537" cy="1887932"/>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13"/>
          <p:cNvGrpSpPr/>
          <p:nvPr/>
        </p:nvGrpSpPr>
        <p:grpSpPr>
          <a:xfrm rot="1886009">
            <a:off x="-732460" y="394310"/>
            <a:ext cx="1315651" cy="1360316"/>
            <a:chOff x="3299300" y="1854975"/>
            <a:chExt cx="1117100" cy="1155025"/>
          </a:xfrm>
        </p:grpSpPr>
        <p:sp>
          <p:nvSpPr>
            <p:cNvPr id="565" name="Google Shape;565;p13"/>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3"/>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3"/>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3"/>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3"/>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3"/>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3"/>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3"/>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6" name="Google Shape;596;p13"/>
          <p:cNvSpPr/>
          <p:nvPr/>
        </p:nvSpPr>
        <p:spPr>
          <a:xfrm rot="-3970412">
            <a:off x="8615521" y="1349848"/>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flipH="1" rot="10800000">
            <a:off x="8196799" y="-72696"/>
            <a:ext cx="3044780" cy="1608135"/>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598" name="Shape 598"/>
        <p:cNvGrpSpPr/>
        <p:nvPr/>
      </p:nvGrpSpPr>
      <p:grpSpPr>
        <a:xfrm>
          <a:off x="0" y="0"/>
          <a:ext cx="0" cy="0"/>
          <a:chOff x="0" y="0"/>
          <a:chExt cx="0" cy="0"/>
        </a:xfrm>
      </p:grpSpPr>
      <p:sp>
        <p:nvSpPr>
          <p:cNvPr id="599" name="Google Shape;599;p14"/>
          <p:cNvSpPr txBox="1"/>
          <p:nvPr>
            <p:ph idx="1" type="subTitle"/>
          </p:nvPr>
        </p:nvSpPr>
        <p:spPr>
          <a:xfrm>
            <a:off x="867600" y="1335675"/>
            <a:ext cx="3822000" cy="280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6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600" name="Google Shape;600;p1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601" name="Google Shape;601;p14"/>
          <p:cNvGrpSpPr/>
          <p:nvPr/>
        </p:nvGrpSpPr>
        <p:grpSpPr>
          <a:xfrm rot="2305969">
            <a:off x="-911964" y="-99385"/>
            <a:ext cx="1523621" cy="1575347"/>
            <a:chOff x="3299300" y="1854975"/>
            <a:chExt cx="1117100" cy="1155025"/>
          </a:xfrm>
        </p:grpSpPr>
        <p:sp>
          <p:nvSpPr>
            <p:cNvPr id="602" name="Google Shape;602;p14"/>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4"/>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4"/>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4"/>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4"/>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4"/>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4"/>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4"/>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4"/>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4"/>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4"/>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4"/>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4"/>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4"/>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4"/>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4"/>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4"/>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4"/>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14"/>
          <p:cNvSpPr/>
          <p:nvPr/>
        </p:nvSpPr>
        <p:spPr>
          <a:xfrm rot="799887">
            <a:off x="-1045902" y="4406544"/>
            <a:ext cx="2502033" cy="1321476"/>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flipH="1" rot="-6829588">
            <a:off x="81871" y="3973243"/>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8017375" y="4826688"/>
            <a:ext cx="1315644" cy="1315609"/>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636" name="Shape 636"/>
        <p:cNvGrpSpPr/>
        <p:nvPr/>
      </p:nvGrpSpPr>
      <p:grpSpPr>
        <a:xfrm>
          <a:off x="0" y="0"/>
          <a:ext cx="0" cy="0"/>
          <a:chOff x="0" y="0"/>
          <a:chExt cx="0" cy="0"/>
        </a:xfrm>
      </p:grpSpPr>
      <p:sp>
        <p:nvSpPr>
          <p:cNvPr id="637" name="Google Shape;637;p15"/>
          <p:cNvSpPr/>
          <p:nvPr/>
        </p:nvSpPr>
        <p:spPr>
          <a:xfrm>
            <a:off x="-655600" y="-644475"/>
            <a:ext cx="1315644" cy="1315609"/>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5"/>
          <p:cNvSpPr txBox="1"/>
          <p:nvPr>
            <p:ph type="title"/>
          </p:nvPr>
        </p:nvSpPr>
        <p:spPr>
          <a:xfrm>
            <a:off x="715088" y="3528225"/>
            <a:ext cx="2656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9" name="Google Shape;639;p15"/>
          <p:cNvSpPr txBox="1"/>
          <p:nvPr>
            <p:ph idx="1" type="subTitle"/>
          </p:nvPr>
        </p:nvSpPr>
        <p:spPr>
          <a:xfrm>
            <a:off x="715088" y="3905217"/>
            <a:ext cx="2656200" cy="69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0" name="Google Shape;640;p15"/>
          <p:cNvSpPr txBox="1"/>
          <p:nvPr>
            <p:ph idx="2"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641" name="Google Shape;641;p15"/>
          <p:cNvGrpSpPr/>
          <p:nvPr/>
        </p:nvGrpSpPr>
        <p:grpSpPr>
          <a:xfrm rot="2305969">
            <a:off x="-828189" y="214240"/>
            <a:ext cx="1523621" cy="1575347"/>
            <a:chOff x="3299300" y="1854975"/>
            <a:chExt cx="1117100" cy="1155025"/>
          </a:xfrm>
        </p:grpSpPr>
        <p:sp>
          <p:nvSpPr>
            <p:cNvPr id="642" name="Google Shape;642;p15"/>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5"/>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5"/>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5"/>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5"/>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5"/>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5"/>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5"/>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5"/>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5"/>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5"/>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5"/>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5"/>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5"/>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5"/>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5"/>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5"/>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5"/>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5"/>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5"/>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5"/>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5"/>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5"/>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5"/>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5"/>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5"/>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5"/>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5"/>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5"/>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5"/>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5"/>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3" name="Google Shape;673;p15"/>
          <p:cNvSpPr/>
          <p:nvPr/>
        </p:nvSpPr>
        <p:spPr>
          <a:xfrm rot="799887">
            <a:off x="-1866814" y="4183819"/>
            <a:ext cx="2502033" cy="1321476"/>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5"/>
          <p:cNvSpPr/>
          <p:nvPr/>
        </p:nvSpPr>
        <p:spPr>
          <a:xfrm flipH="1" rot="-6829588">
            <a:off x="366696" y="4603180"/>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5"/>
          <p:cNvSpPr/>
          <p:nvPr/>
        </p:nvSpPr>
        <p:spPr>
          <a:xfrm>
            <a:off x="8586950" y="3476225"/>
            <a:ext cx="213025" cy="208800"/>
          </a:xfrm>
          <a:custGeom>
            <a:rect b="b" l="l" r="r" t="t"/>
            <a:pathLst>
              <a:path extrusionOk="0" h="8352" w="8521">
                <a:moveTo>
                  <a:pt x="4939" y="1"/>
                </a:moveTo>
                <a:cubicBezTo>
                  <a:pt x="3068" y="1"/>
                  <a:pt x="1027" y="1318"/>
                  <a:pt x="653" y="3582"/>
                </a:cubicBezTo>
                <a:cubicBezTo>
                  <a:pt x="1" y="7570"/>
                  <a:pt x="4042" y="8307"/>
                  <a:pt x="4042" y="8307"/>
                </a:cubicBezTo>
                <a:cubicBezTo>
                  <a:pt x="4273" y="8337"/>
                  <a:pt x="4493" y="8351"/>
                  <a:pt x="4701" y="8351"/>
                </a:cubicBezTo>
                <a:cubicBezTo>
                  <a:pt x="8260" y="8351"/>
                  <a:pt x="8520" y="4181"/>
                  <a:pt x="8115" y="2480"/>
                </a:cubicBezTo>
                <a:cubicBezTo>
                  <a:pt x="7704" y="772"/>
                  <a:pt x="6371" y="1"/>
                  <a:pt x="49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5"/>
          <p:cNvSpPr/>
          <p:nvPr/>
        </p:nvSpPr>
        <p:spPr>
          <a:xfrm rot="-7200044">
            <a:off x="6963390" y="-804908"/>
            <a:ext cx="3574446" cy="1887883"/>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5"/>
          <p:cNvSpPr txBox="1"/>
          <p:nvPr>
            <p:ph idx="3" type="title"/>
          </p:nvPr>
        </p:nvSpPr>
        <p:spPr>
          <a:xfrm>
            <a:off x="3243900" y="2523625"/>
            <a:ext cx="2656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8" name="Google Shape;678;p15"/>
          <p:cNvSpPr txBox="1"/>
          <p:nvPr>
            <p:ph idx="4" type="subTitle"/>
          </p:nvPr>
        </p:nvSpPr>
        <p:spPr>
          <a:xfrm>
            <a:off x="3243900" y="2900613"/>
            <a:ext cx="2656200" cy="69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9" name="Google Shape;679;p15"/>
          <p:cNvSpPr txBox="1"/>
          <p:nvPr>
            <p:ph idx="5" type="title"/>
          </p:nvPr>
        </p:nvSpPr>
        <p:spPr>
          <a:xfrm>
            <a:off x="5772688" y="3528225"/>
            <a:ext cx="2656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0" name="Google Shape;680;p15"/>
          <p:cNvSpPr txBox="1"/>
          <p:nvPr>
            <p:ph idx="6" type="subTitle"/>
          </p:nvPr>
        </p:nvSpPr>
        <p:spPr>
          <a:xfrm>
            <a:off x="5772688" y="3905213"/>
            <a:ext cx="2656200" cy="69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1" name="Google Shape;681;p15"/>
          <p:cNvSpPr/>
          <p:nvPr/>
        </p:nvSpPr>
        <p:spPr>
          <a:xfrm>
            <a:off x="8505950" y="3612813"/>
            <a:ext cx="1358797" cy="1358827"/>
          </a:xfrm>
          <a:custGeom>
            <a:rect b="b" l="l" r="r" t="t"/>
            <a:pathLst>
              <a:path extrusionOk="0" h="45648" w="45647">
                <a:moveTo>
                  <a:pt x="22823" y="1754"/>
                </a:moveTo>
                <a:lnTo>
                  <a:pt x="22823" y="6694"/>
                </a:lnTo>
                <a:lnTo>
                  <a:pt x="17985" y="6694"/>
                </a:lnTo>
                <a:lnTo>
                  <a:pt x="17985" y="1754"/>
                </a:lnTo>
                <a:close/>
                <a:moveTo>
                  <a:pt x="28063" y="1754"/>
                </a:moveTo>
                <a:lnTo>
                  <a:pt x="28063" y="6694"/>
                </a:lnTo>
                <a:lnTo>
                  <a:pt x="23181" y="6694"/>
                </a:lnTo>
                <a:lnTo>
                  <a:pt x="23181" y="1754"/>
                </a:lnTo>
                <a:close/>
                <a:moveTo>
                  <a:pt x="12388" y="7000"/>
                </a:moveTo>
                <a:lnTo>
                  <a:pt x="12388" y="11934"/>
                </a:lnTo>
                <a:lnTo>
                  <a:pt x="7498" y="11934"/>
                </a:lnTo>
                <a:lnTo>
                  <a:pt x="7498" y="7000"/>
                </a:lnTo>
                <a:close/>
                <a:moveTo>
                  <a:pt x="17628" y="7000"/>
                </a:moveTo>
                <a:lnTo>
                  <a:pt x="17628" y="11934"/>
                </a:lnTo>
                <a:lnTo>
                  <a:pt x="12745" y="11934"/>
                </a:lnTo>
                <a:lnTo>
                  <a:pt x="12745" y="7000"/>
                </a:lnTo>
                <a:close/>
                <a:moveTo>
                  <a:pt x="22823" y="7000"/>
                </a:moveTo>
                <a:lnTo>
                  <a:pt x="22823" y="11934"/>
                </a:lnTo>
                <a:lnTo>
                  <a:pt x="17985" y="11934"/>
                </a:lnTo>
                <a:lnTo>
                  <a:pt x="17985" y="7000"/>
                </a:lnTo>
                <a:close/>
                <a:moveTo>
                  <a:pt x="28063" y="7000"/>
                </a:moveTo>
                <a:lnTo>
                  <a:pt x="28063" y="11934"/>
                </a:lnTo>
                <a:lnTo>
                  <a:pt x="23181" y="11934"/>
                </a:lnTo>
                <a:lnTo>
                  <a:pt x="23181" y="7000"/>
                </a:lnTo>
                <a:close/>
                <a:moveTo>
                  <a:pt x="33259" y="7000"/>
                </a:moveTo>
                <a:lnTo>
                  <a:pt x="33259" y="11934"/>
                </a:lnTo>
                <a:lnTo>
                  <a:pt x="28427" y="11934"/>
                </a:lnTo>
                <a:lnTo>
                  <a:pt x="28427" y="7000"/>
                </a:lnTo>
                <a:close/>
                <a:moveTo>
                  <a:pt x="38506" y="7000"/>
                </a:moveTo>
                <a:lnTo>
                  <a:pt x="38506" y="11934"/>
                </a:lnTo>
                <a:lnTo>
                  <a:pt x="33617" y="11934"/>
                </a:lnTo>
                <a:lnTo>
                  <a:pt x="33617" y="7000"/>
                </a:lnTo>
                <a:close/>
                <a:moveTo>
                  <a:pt x="12388" y="12246"/>
                </a:moveTo>
                <a:lnTo>
                  <a:pt x="12388" y="17181"/>
                </a:lnTo>
                <a:lnTo>
                  <a:pt x="7498" y="17181"/>
                </a:lnTo>
                <a:lnTo>
                  <a:pt x="7498" y="12246"/>
                </a:lnTo>
                <a:close/>
                <a:moveTo>
                  <a:pt x="17628" y="12246"/>
                </a:moveTo>
                <a:lnTo>
                  <a:pt x="17628" y="17181"/>
                </a:lnTo>
                <a:lnTo>
                  <a:pt x="12745" y="17181"/>
                </a:lnTo>
                <a:lnTo>
                  <a:pt x="12745" y="12246"/>
                </a:lnTo>
                <a:close/>
                <a:moveTo>
                  <a:pt x="22823" y="12246"/>
                </a:moveTo>
                <a:lnTo>
                  <a:pt x="22823" y="17181"/>
                </a:lnTo>
                <a:lnTo>
                  <a:pt x="17985" y="17181"/>
                </a:lnTo>
                <a:lnTo>
                  <a:pt x="17985" y="12246"/>
                </a:lnTo>
                <a:close/>
                <a:moveTo>
                  <a:pt x="28063" y="12246"/>
                </a:moveTo>
                <a:lnTo>
                  <a:pt x="28063" y="17181"/>
                </a:lnTo>
                <a:lnTo>
                  <a:pt x="23181" y="17181"/>
                </a:lnTo>
                <a:lnTo>
                  <a:pt x="23181" y="12246"/>
                </a:lnTo>
                <a:close/>
                <a:moveTo>
                  <a:pt x="33259" y="12246"/>
                </a:moveTo>
                <a:lnTo>
                  <a:pt x="33259" y="17181"/>
                </a:lnTo>
                <a:lnTo>
                  <a:pt x="28427" y="17181"/>
                </a:lnTo>
                <a:lnTo>
                  <a:pt x="28427" y="12246"/>
                </a:lnTo>
                <a:close/>
                <a:moveTo>
                  <a:pt x="38506" y="12246"/>
                </a:moveTo>
                <a:lnTo>
                  <a:pt x="38506" y="17181"/>
                </a:lnTo>
                <a:lnTo>
                  <a:pt x="33617" y="17181"/>
                </a:lnTo>
                <a:lnTo>
                  <a:pt x="33617" y="12246"/>
                </a:lnTo>
                <a:close/>
                <a:moveTo>
                  <a:pt x="7192" y="17487"/>
                </a:moveTo>
                <a:lnTo>
                  <a:pt x="7192" y="22421"/>
                </a:lnTo>
                <a:lnTo>
                  <a:pt x="2308" y="22421"/>
                </a:lnTo>
                <a:lnTo>
                  <a:pt x="2308" y="17487"/>
                </a:lnTo>
                <a:close/>
                <a:moveTo>
                  <a:pt x="12388" y="17487"/>
                </a:moveTo>
                <a:lnTo>
                  <a:pt x="12388" y="22421"/>
                </a:lnTo>
                <a:lnTo>
                  <a:pt x="7498" y="22421"/>
                </a:lnTo>
                <a:lnTo>
                  <a:pt x="7498" y="17487"/>
                </a:lnTo>
                <a:close/>
                <a:moveTo>
                  <a:pt x="17628" y="17487"/>
                </a:moveTo>
                <a:lnTo>
                  <a:pt x="17628" y="22421"/>
                </a:lnTo>
                <a:lnTo>
                  <a:pt x="12745" y="22421"/>
                </a:lnTo>
                <a:lnTo>
                  <a:pt x="12745" y="17487"/>
                </a:lnTo>
                <a:close/>
                <a:moveTo>
                  <a:pt x="22823" y="17487"/>
                </a:moveTo>
                <a:lnTo>
                  <a:pt x="22823" y="22421"/>
                </a:lnTo>
                <a:lnTo>
                  <a:pt x="17985" y="22421"/>
                </a:lnTo>
                <a:lnTo>
                  <a:pt x="17985" y="17487"/>
                </a:lnTo>
                <a:close/>
                <a:moveTo>
                  <a:pt x="28063" y="17487"/>
                </a:moveTo>
                <a:lnTo>
                  <a:pt x="28063" y="22421"/>
                </a:lnTo>
                <a:lnTo>
                  <a:pt x="23181" y="22421"/>
                </a:lnTo>
                <a:lnTo>
                  <a:pt x="23181" y="17487"/>
                </a:lnTo>
                <a:close/>
                <a:moveTo>
                  <a:pt x="33259" y="17487"/>
                </a:moveTo>
                <a:lnTo>
                  <a:pt x="33259" y="22421"/>
                </a:lnTo>
                <a:lnTo>
                  <a:pt x="28427" y="22421"/>
                </a:lnTo>
                <a:lnTo>
                  <a:pt x="28427" y="17487"/>
                </a:lnTo>
                <a:close/>
                <a:moveTo>
                  <a:pt x="38506" y="17487"/>
                </a:moveTo>
                <a:lnTo>
                  <a:pt x="38506" y="22421"/>
                </a:lnTo>
                <a:lnTo>
                  <a:pt x="33617" y="22421"/>
                </a:lnTo>
                <a:lnTo>
                  <a:pt x="33617" y="17487"/>
                </a:lnTo>
                <a:close/>
                <a:moveTo>
                  <a:pt x="43746" y="17487"/>
                </a:moveTo>
                <a:lnTo>
                  <a:pt x="43746" y="22421"/>
                </a:lnTo>
                <a:lnTo>
                  <a:pt x="38864" y="22421"/>
                </a:lnTo>
                <a:lnTo>
                  <a:pt x="38864" y="17487"/>
                </a:lnTo>
                <a:close/>
                <a:moveTo>
                  <a:pt x="7192" y="22735"/>
                </a:moveTo>
                <a:lnTo>
                  <a:pt x="7192" y="27669"/>
                </a:lnTo>
                <a:lnTo>
                  <a:pt x="2308" y="27669"/>
                </a:lnTo>
                <a:lnTo>
                  <a:pt x="2308" y="22735"/>
                </a:lnTo>
                <a:close/>
                <a:moveTo>
                  <a:pt x="12388" y="22735"/>
                </a:moveTo>
                <a:lnTo>
                  <a:pt x="12388" y="23576"/>
                </a:lnTo>
                <a:cubicBezTo>
                  <a:pt x="12400" y="23786"/>
                  <a:pt x="12419" y="23989"/>
                  <a:pt x="12432" y="24201"/>
                </a:cubicBezTo>
                <a:lnTo>
                  <a:pt x="12432" y="27669"/>
                </a:lnTo>
                <a:lnTo>
                  <a:pt x="7498" y="27669"/>
                </a:lnTo>
                <a:lnTo>
                  <a:pt x="7498" y="22735"/>
                </a:lnTo>
                <a:close/>
                <a:moveTo>
                  <a:pt x="17628" y="22735"/>
                </a:moveTo>
                <a:lnTo>
                  <a:pt x="17628" y="27669"/>
                </a:lnTo>
                <a:lnTo>
                  <a:pt x="12745" y="27669"/>
                </a:lnTo>
                <a:lnTo>
                  <a:pt x="12745" y="22735"/>
                </a:lnTo>
                <a:close/>
                <a:moveTo>
                  <a:pt x="22823" y="22735"/>
                </a:moveTo>
                <a:lnTo>
                  <a:pt x="22823" y="23576"/>
                </a:lnTo>
                <a:cubicBezTo>
                  <a:pt x="22843" y="23786"/>
                  <a:pt x="22855" y="23989"/>
                  <a:pt x="22875" y="24201"/>
                </a:cubicBezTo>
                <a:lnTo>
                  <a:pt x="22875" y="27669"/>
                </a:lnTo>
                <a:lnTo>
                  <a:pt x="17985" y="27669"/>
                </a:lnTo>
                <a:lnTo>
                  <a:pt x="17985" y="22735"/>
                </a:lnTo>
                <a:close/>
                <a:moveTo>
                  <a:pt x="28063" y="22735"/>
                </a:moveTo>
                <a:lnTo>
                  <a:pt x="28063" y="27669"/>
                </a:lnTo>
                <a:lnTo>
                  <a:pt x="23181" y="27669"/>
                </a:lnTo>
                <a:lnTo>
                  <a:pt x="23181" y="22735"/>
                </a:lnTo>
                <a:close/>
                <a:moveTo>
                  <a:pt x="33259" y="22735"/>
                </a:moveTo>
                <a:lnTo>
                  <a:pt x="33259" y="23576"/>
                </a:lnTo>
                <a:cubicBezTo>
                  <a:pt x="33279" y="23786"/>
                  <a:pt x="33291" y="23989"/>
                  <a:pt x="33311" y="24201"/>
                </a:cubicBezTo>
                <a:lnTo>
                  <a:pt x="33311" y="27669"/>
                </a:lnTo>
                <a:lnTo>
                  <a:pt x="28427" y="27669"/>
                </a:lnTo>
                <a:lnTo>
                  <a:pt x="28427" y="22735"/>
                </a:lnTo>
                <a:close/>
                <a:moveTo>
                  <a:pt x="38506" y="22735"/>
                </a:moveTo>
                <a:lnTo>
                  <a:pt x="38506" y="27669"/>
                </a:lnTo>
                <a:lnTo>
                  <a:pt x="33617" y="27669"/>
                </a:lnTo>
                <a:lnTo>
                  <a:pt x="33617" y="22735"/>
                </a:lnTo>
                <a:close/>
                <a:moveTo>
                  <a:pt x="43746" y="22735"/>
                </a:moveTo>
                <a:lnTo>
                  <a:pt x="43746" y="27669"/>
                </a:lnTo>
                <a:lnTo>
                  <a:pt x="38864" y="27669"/>
                </a:lnTo>
                <a:lnTo>
                  <a:pt x="38864" y="22735"/>
                </a:lnTo>
                <a:close/>
                <a:moveTo>
                  <a:pt x="12432" y="27975"/>
                </a:moveTo>
                <a:lnTo>
                  <a:pt x="12432" y="32910"/>
                </a:lnTo>
                <a:lnTo>
                  <a:pt x="7498" y="32910"/>
                </a:lnTo>
                <a:lnTo>
                  <a:pt x="7498" y="27975"/>
                </a:lnTo>
                <a:close/>
                <a:moveTo>
                  <a:pt x="17628" y="27975"/>
                </a:moveTo>
                <a:lnTo>
                  <a:pt x="17628" y="32910"/>
                </a:lnTo>
                <a:lnTo>
                  <a:pt x="12745" y="32910"/>
                </a:lnTo>
                <a:lnTo>
                  <a:pt x="12745" y="27975"/>
                </a:lnTo>
                <a:close/>
                <a:moveTo>
                  <a:pt x="22875" y="27975"/>
                </a:moveTo>
                <a:lnTo>
                  <a:pt x="22875" y="32910"/>
                </a:lnTo>
                <a:lnTo>
                  <a:pt x="17985" y="32910"/>
                </a:lnTo>
                <a:lnTo>
                  <a:pt x="17985" y="27975"/>
                </a:lnTo>
                <a:close/>
                <a:moveTo>
                  <a:pt x="28063" y="27975"/>
                </a:moveTo>
                <a:lnTo>
                  <a:pt x="28063" y="32910"/>
                </a:lnTo>
                <a:lnTo>
                  <a:pt x="23181" y="32910"/>
                </a:lnTo>
                <a:lnTo>
                  <a:pt x="23181" y="27975"/>
                </a:lnTo>
                <a:close/>
                <a:moveTo>
                  <a:pt x="33311" y="27975"/>
                </a:moveTo>
                <a:lnTo>
                  <a:pt x="33311" y="32910"/>
                </a:lnTo>
                <a:lnTo>
                  <a:pt x="28427" y="32910"/>
                </a:lnTo>
                <a:lnTo>
                  <a:pt x="28427" y="27975"/>
                </a:lnTo>
                <a:close/>
                <a:moveTo>
                  <a:pt x="38506" y="27975"/>
                </a:moveTo>
                <a:lnTo>
                  <a:pt x="38506" y="32910"/>
                </a:lnTo>
                <a:lnTo>
                  <a:pt x="33617" y="32910"/>
                </a:lnTo>
                <a:lnTo>
                  <a:pt x="33617" y="27975"/>
                </a:lnTo>
                <a:close/>
                <a:moveTo>
                  <a:pt x="12432" y="33222"/>
                </a:moveTo>
                <a:lnTo>
                  <a:pt x="12432" y="34534"/>
                </a:lnTo>
                <a:lnTo>
                  <a:pt x="12432" y="38156"/>
                </a:lnTo>
                <a:lnTo>
                  <a:pt x="7498" y="38156"/>
                </a:lnTo>
                <a:lnTo>
                  <a:pt x="7498" y="33222"/>
                </a:lnTo>
                <a:close/>
                <a:moveTo>
                  <a:pt x="17628" y="33222"/>
                </a:moveTo>
                <a:lnTo>
                  <a:pt x="17628" y="38156"/>
                </a:lnTo>
                <a:lnTo>
                  <a:pt x="12745" y="38156"/>
                </a:lnTo>
                <a:lnTo>
                  <a:pt x="12745" y="33272"/>
                </a:lnTo>
                <a:lnTo>
                  <a:pt x="12745" y="33222"/>
                </a:lnTo>
                <a:close/>
                <a:moveTo>
                  <a:pt x="22875" y="33222"/>
                </a:moveTo>
                <a:lnTo>
                  <a:pt x="22875" y="38156"/>
                </a:lnTo>
                <a:lnTo>
                  <a:pt x="17941" y="38156"/>
                </a:lnTo>
                <a:lnTo>
                  <a:pt x="17941" y="33476"/>
                </a:lnTo>
                <a:cubicBezTo>
                  <a:pt x="17953" y="33413"/>
                  <a:pt x="17973" y="33343"/>
                  <a:pt x="17985" y="33272"/>
                </a:cubicBezTo>
                <a:lnTo>
                  <a:pt x="17985" y="33222"/>
                </a:lnTo>
                <a:close/>
                <a:moveTo>
                  <a:pt x="28063" y="33222"/>
                </a:moveTo>
                <a:lnTo>
                  <a:pt x="28063" y="38156"/>
                </a:lnTo>
                <a:lnTo>
                  <a:pt x="23181" y="38156"/>
                </a:lnTo>
                <a:lnTo>
                  <a:pt x="23181" y="33222"/>
                </a:lnTo>
                <a:close/>
                <a:moveTo>
                  <a:pt x="33311" y="33222"/>
                </a:moveTo>
                <a:lnTo>
                  <a:pt x="33311" y="38156"/>
                </a:lnTo>
                <a:lnTo>
                  <a:pt x="28377" y="38156"/>
                </a:lnTo>
                <a:lnTo>
                  <a:pt x="28377" y="33476"/>
                </a:lnTo>
                <a:cubicBezTo>
                  <a:pt x="28389" y="33413"/>
                  <a:pt x="28408" y="33343"/>
                  <a:pt x="28427" y="33272"/>
                </a:cubicBezTo>
                <a:lnTo>
                  <a:pt x="28427" y="33222"/>
                </a:lnTo>
                <a:close/>
                <a:moveTo>
                  <a:pt x="38506" y="33222"/>
                </a:moveTo>
                <a:lnTo>
                  <a:pt x="38506" y="38156"/>
                </a:lnTo>
                <a:lnTo>
                  <a:pt x="33617" y="38156"/>
                </a:lnTo>
                <a:lnTo>
                  <a:pt x="33617" y="33222"/>
                </a:lnTo>
                <a:close/>
                <a:moveTo>
                  <a:pt x="22875" y="38462"/>
                </a:moveTo>
                <a:lnTo>
                  <a:pt x="22875" y="41299"/>
                </a:lnTo>
                <a:cubicBezTo>
                  <a:pt x="22855" y="41516"/>
                  <a:pt x="22843" y="41719"/>
                  <a:pt x="22823" y="41923"/>
                </a:cubicBezTo>
                <a:lnTo>
                  <a:pt x="22823" y="43403"/>
                </a:lnTo>
                <a:lnTo>
                  <a:pt x="17941" y="43403"/>
                </a:lnTo>
                <a:lnTo>
                  <a:pt x="17941" y="38462"/>
                </a:lnTo>
                <a:close/>
                <a:moveTo>
                  <a:pt x="28063" y="38462"/>
                </a:moveTo>
                <a:lnTo>
                  <a:pt x="28063" y="43403"/>
                </a:lnTo>
                <a:lnTo>
                  <a:pt x="23181" y="43403"/>
                </a:lnTo>
                <a:lnTo>
                  <a:pt x="23181" y="38462"/>
                </a:lnTo>
                <a:close/>
                <a:moveTo>
                  <a:pt x="22823" y="0"/>
                </a:moveTo>
                <a:lnTo>
                  <a:pt x="22823" y="1448"/>
                </a:lnTo>
                <a:lnTo>
                  <a:pt x="17985" y="1448"/>
                </a:lnTo>
                <a:lnTo>
                  <a:pt x="17985" y="517"/>
                </a:lnTo>
                <a:cubicBezTo>
                  <a:pt x="17870" y="542"/>
                  <a:pt x="17749" y="574"/>
                  <a:pt x="17628" y="600"/>
                </a:cubicBezTo>
                <a:lnTo>
                  <a:pt x="17628" y="1448"/>
                </a:lnTo>
                <a:lnTo>
                  <a:pt x="14816" y="1448"/>
                </a:lnTo>
                <a:cubicBezTo>
                  <a:pt x="14548" y="1544"/>
                  <a:pt x="14287" y="1645"/>
                  <a:pt x="14033" y="1754"/>
                </a:cubicBezTo>
                <a:lnTo>
                  <a:pt x="17628" y="1754"/>
                </a:lnTo>
                <a:lnTo>
                  <a:pt x="17628" y="6694"/>
                </a:lnTo>
                <a:lnTo>
                  <a:pt x="12745" y="6694"/>
                </a:lnTo>
                <a:lnTo>
                  <a:pt x="12745" y="2347"/>
                </a:lnTo>
                <a:cubicBezTo>
                  <a:pt x="12624" y="2404"/>
                  <a:pt x="12503" y="2468"/>
                  <a:pt x="12388" y="2525"/>
                </a:cubicBezTo>
                <a:lnTo>
                  <a:pt x="12388" y="6694"/>
                </a:lnTo>
                <a:lnTo>
                  <a:pt x="7498" y="6694"/>
                </a:lnTo>
                <a:lnTo>
                  <a:pt x="7498" y="5911"/>
                </a:lnTo>
                <a:cubicBezTo>
                  <a:pt x="7395" y="6005"/>
                  <a:pt x="7293" y="6102"/>
                  <a:pt x="7192" y="6203"/>
                </a:cubicBezTo>
                <a:lnTo>
                  <a:pt x="7192" y="6694"/>
                </a:lnTo>
                <a:lnTo>
                  <a:pt x="6675" y="6694"/>
                </a:lnTo>
                <a:cubicBezTo>
                  <a:pt x="6574" y="6790"/>
                  <a:pt x="6484" y="6899"/>
                  <a:pt x="6383" y="7000"/>
                </a:cubicBezTo>
                <a:lnTo>
                  <a:pt x="7192" y="7000"/>
                </a:lnTo>
                <a:lnTo>
                  <a:pt x="7192" y="11934"/>
                </a:lnTo>
                <a:lnTo>
                  <a:pt x="2761" y="11934"/>
                </a:lnTo>
                <a:cubicBezTo>
                  <a:pt x="2703" y="12037"/>
                  <a:pt x="2652" y="12139"/>
                  <a:pt x="2602" y="12246"/>
                </a:cubicBezTo>
                <a:lnTo>
                  <a:pt x="7192" y="12246"/>
                </a:lnTo>
                <a:lnTo>
                  <a:pt x="7192" y="17181"/>
                </a:lnTo>
                <a:lnTo>
                  <a:pt x="2308" y="17181"/>
                </a:lnTo>
                <a:lnTo>
                  <a:pt x="2308" y="12820"/>
                </a:lnTo>
                <a:cubicBezTo>
                  <a:pt x="2181" y="13076"/>
                  <a:pt x="2060" y="13337"/>
                  <a:pt x="1945" y="13599"/>
                </a:cubicBezTo>
                <a:lnTo>
                  <a:pt x="1945" y="17181"/>
                </a:lnTo>
                <a:lnTo>
                  <a:pt x="702" y="17181"/>
                </a:lnTo>
                <a:cubicBezTo>
                  <a:pt x="676" y="17283"/>
                  <a:pt x="657" y="17386"/>
                  <a:pt x="631" y="17487"/>
                </a:cubicBezTo>
                <a:lnTo>
                  <a:pt x="1945" y="17487"/>
                </a:lnTo>
                <a:lnTo>
                  <a:pt x="1945" y="22421"/>
                </a:lnTo>
                <a:lnTo>
                  <a:pt x="7" y="22421"/>
                </a:lnTo>
                <a:cubicBezTo>
                  <a:pt x="7" y="22524"/>
                  <a:pt x="1" y="22626"/>
                  <a:pt x="1" y="22735"/>
                </a:cubicBezTo>
                <a:lnTo>
                  <a:pt x="1945" y="22735"/>
                </a:lnTo>
                <a:lnTo>
                  <a:pt x="1945" y="23576"/>
                </a:lnTo>
                <a:lnTo>
                  <a:pt x="1945" y="27669"/>
                </a:lnTo>
                <a:lnTo>
                  <a:pt x="516" y="27669"/>
                </a:lnTo>
                <a:cubicBezTo>
                  <a:pt x="542" y="27770"/>
                  <a:pt x="568" y="27873"/>
                  <a:pt x="593" y="27975"/>
                </a:cubicBezTo>
                <a:lnTo>
                  <a:pt x="1945" y="27975"/>
                </a:lnTo>
                <a:lnTo>
                  <a:pt x="1945" y="32048"/>
                </a:lnTo>
                <a:cubicBezTo>
                  <a:pt x="2060" y="32310"/>
                  <a:pt x="2181" y="32571"/>
                  <a:pt x="2308" y="32825"/>
                </a:cubicBezTo>
                <a:lnTo>
                  <a:pt x="2308" y="27975"/>
                </a:lnTo>
                <a:lnTo>
                  <a:pt x="7192" y="27975"/>
                </a:lnTo>
                <a:lnTo>
                  <a:pt x="7192" y="32910"/>
                </a:lnTo>
                <a:lnTo>
                  <a:pt x="2346" y="32910"/>
                </a:lnTo>
                <a:cubicBezTo>
                  <a:pt x="2397" y="33017"/>
                  <a:pt x="2455" y="33119"/>
                  <a:pt x="2505" y="33222"/>
                </a:cubicBezTo>
                <a:lnTo>
                  <a:pt x="7192" y="33222"/>
                </a:lnTo>
                <a:lnTo>
                  <a:pt x="7192" y="38156"/>
                </a:lnTo>
                <a:lnTo>
                  <a:pt x="5916" y="38156"/>
                </a:lnTo>
                <a:cubicBezTo>
                  <a:pt x="6012" y="38257"/>
                  <a:pt x="6115" y="38360"/>
                  <a:pt x="6210" y="38462"/>
                </a:cubicBezTo>
                <a:lnTo>
                  <a:pt x="7192" y="38462"/>
                </a:lnTo>
                <a:lnTo>
                  <a:pt x="7192" y="39443"/>
                </a:lnTo>
                <a:cubicBezTo>
                  <a:pt x="7293" y="39539"/>
                  <a:pt x="7395" y="39642"/>
                  <a:pt x="7498" y="39737"/>
                </a:cubicBezTo>
                <a:lnTo>
                  <a:pt x="7498" y="38462"/>
                </a:lnTo>
                <a:lnTo>
                  <a:pt x="12432" y="38462"/>
                </a:lnTo>
                <a:lnTo>
                  <a:pt x="12432" y="41299"/>
                </a:lnTo>
                <a:cubicBezTo>
                  <a:pt x="12419" y="41516"/>
                  <a:pt x="12400" y="41719"/>
                  <a:pt x="12388" y="41923"/>
                </a:cubicBezTo>
                <a:lnTo>
                  <a:pt x="12388" y="43115"/>
                </a:lnTo>
                <a:cubicBezTo>
                  <a:pt x="12503" y="43179"/>
                  <a:pt x="12624" y="43243"/>
                  <a:pt x="12745" y="43300"/>
                </a:cubicBezTo>
                <a:lnTo>
                  <a:pt x="12745" y="38462"/>
                </a:lnTo>
                <a:lnTo>
                  <a:pt x="17628" y="38462"/>
                </a:lnTo>
                <a:lnTo>
                  <a:pt x="17628" y="43403"/>
                </a:lnTo>
                <a:lnTo>
                  <a:pt x="12936" y="43403"/>
                </a:lnTo>
                <a:cubicBezTo>
                  <a:pt x="13165" y="43511"/>
                  <a:pt x="13389" y="43606"/>
                  <a:pt x="13618" y="43709"/>
                </a:cubicBezTo>
                <a:lnTo>
                  <a:pt x="17628" y="43709"/>
                </a:lnTo>
                <a:lnTo>
                  <a:pt x="17628" y="45047"/>
                </a:lnTo>
                <a:cubicBezTo>
                  <a:pt x="17729" y="45066"/>
                  <a:pt x="17832" y="45092"/>
                  <a:pt x="17941" y="45118"/>
                </a:cubicBezTo>
                <a:lnTo>
                  <a:pt x="17941" y="43709"/>
                </a:lnTo>
                <a:lnTo>
                  <a:pt x="22823" y="43709"/>
                </a:lnTo>
                <a:lnTo>
                  <a:pt x="22823" y="45647"/>
                </a:lnTo>
                <a:cubicBezTo>
                  <a:pt x="22945" y="45647"/>
                  <a:pt x="23060" y="45639"/>
                  <a:pt x="23181" y="45633"/>
                </a:cubicBezTo>
                <a:lnTo>
                  <a:pt x="23181" y="43709"/>
                </a:lnTo>
                <a:lnTo>
                  <a:pt x="28063" y="43709"/>
                </a:lnTo>
                <a:lnTo>
                  <a:pt x="28063" y="45035"/>
                </a:lnTo>
                <a:cubicBezTo>
                  <a:pt x="28172" y="45009"/>
                  <a:pt x="28274" y="44989"/>
                  <a:pt x="28377" y="44965"/>
                </a:cubicBezTo>
                <a:lnTo>
                  <a:pt x="28377" y="43709"/>
                </a:lnTo>
                <a:lnTo>
                  <a:pt x="32023" y="43709"/>
                </a:lnTo>
                <a:cubicBezTo>
                  <a:pt x="32253" y="43606"/>
                  <a:pt x="32482" y="43511"/>
                  <a:pt x="32705" y="43403"/>
                </a:cubicBezTo>
                <a:lnTo>
                  <a:pt x="28377" y="43403"/>
                </a:lnTo>
                <a:lnTo>
                  <a:pt x="28377" y="38462"/>
                </a:lnTo>
                <a:lnTo>
                  <a:pt x="33311" y="38462"/>
                </a:lnTo>
                <a:lnTo>
                  <a:pt x="33311" y="41299"/>
                </a:lnTo>
                <a:cubicBezTo>
                  <a:pt x="33291" y="41516"/>
                  <a:pt x="33279" y="41719"/>
                  <a:pt x="33259" y="41923"/>
                </a:cubicBezTo>
                <a:lnTo>
                  <a:pt x="33259" y="43115"/>
                </a:lnTo>
                <a:cubicBezTo>
                  <a:pt x="33380" y="43058"/>
                  <a:pt x="33503" y="42994"/>
                  <a:pt x="33617" y="42931"/>
                </a:cubicBezTo>
                <a:lnTo>
                  <a:pt x="33617" y="38462"/>
                </a:lnTo>
                <a:lnTo>
                  <a:pt x="38506" y="38462"/>
                </a:lnTo>
                <a:lnTo>
                  <a:pt x="38506" y="39398"/>
                </a:lnTo>
                <a:cubicBezTo>
                  <a:pt x="38608" y="39297"/>
                  <a:pt x="38711" y="39201"/>
                  <a:pt x="38812" y="39106"/>
                </a:cubicBezTo>
                <a:lnTo>
                  <a:pt x="38812" y="38462"/>
                </a:lnTo>
                <a:lnTo>
                  <a:pt x="39438" y="38462"/>
                </a:lnTo>
                <a:cubicBezTo>
                  <a:pt x="39532" y="38360"/>
                  <a:pt x="39635" y="38257"/>
                  <a:pt x="39730" y="38156"/>
                </a:cubicBezTo>
                <a:lnTo>
                  <a:pt x="38812" y="38156"/>
                </a:lnTo>
                <a:lnTo>
                  <a:pt x="38812" y="33476"/>
                </a:lnTo>
                <a:cubicBezTo>
                  <a:pt x="38832" y="33413"/>
                  <a:pt x="38844" y="33343"/>
                  <a:pt x="38864" y="33272"/>
                </a:cubicBezTo>
                <a:lnTo>
                  <a:pt x="38864" y="33222"/>
                </a:lnTo>
                <a:lnTo>
                  <a:pt x="43142" y="33222"/>
                </a:lnTo>
                <a:cubicBezTo>
                  <a:pt x="43192" y="33119"/>
                  <a:pt x="43243" y="33017"/>
                  <a:pt x="43295" y="32910"/>
                </a:cubicBezTo>
                <a:lnTo>
                  <a:pt x="38864" y="32910"/>
                </a:lnTo>
                <a:lnTo>
                  <a:pt x="38864" y="27975"/>
                </a:lnTo>
                <a:lnTo>
                  <a:pt x="43746" y="27975"/>
                </a:lnTo>
                <a:lnTo>
                  <a:pt x="43746" y="31933"/>
                </a:lnTo>
                <a:cubicBezTo>
                  <a:pt x="43855" y="31692"/>
                  <a:pt x="43957" y="31442"/>
                  <a:pt x="44060" y="31188"/>
                </a:cubicBezTo>
                <a:lnTo>
                  <a:pt x="44060" y="27975"/>
                </a:lnTo>
                <a:lnTo>
                  <a:pt x="45054" y="27975"/>
                </a:lnTo>
                <a:cubicBezTo>
                  <a:pt x="45079" y="27873"/>
                  <a:pt x="45105" y="27770"/>
                  <a:pt x="45123" y="27669"/>
                </a:cubicBezTo>
                <a:lnTo>
                  <a:pt x="44060" y="27669"/>
                </a:lnTo>
                <a:lnTo>
                  <a:pt x="44060" y="22735"/>
                </a:lnTo>
                <a:lnTo>
                  <a:pt x="45646" y="22735"/>
                </a:lnTo>
                <a:cubicBezTo>
                  <a:pt x="45646" y="22626"/>
                  <a:pt x="45640" y="22524"/>
                  <a:pt x="45634" y="22421"/>
                </a:cubicBezTo>
                <a:lnTo>
                  <a:pt x="44060" y="22421"/>
                </a:lnTo>
                <a:lnTo>
                  <a:pt x="44060" y="17487"/>
                </a:lnTo>
                <a:lnTo>
                  <a:pt x="45016" y="17487"/>
                </a:lnTo>
                <a:cubicBezTo>
                  <a:pt x="44990" y="17386"/>
                  <a:pt x="44970" y="17283"/>
                  <a:pt x="44940" y="17181"/>
                </a:cubicBezTo>
                <a:lnTo>
                  <a:pt x="44060" y="17181"/>
                </a:lnTo>
                <a:lnTo>
                  <a:pt x="44060" y="14459"/>
                </a:lnTo>
                <a:cubicBezTo>
                  <a:pt x="43957" y="14205"/>
                  <a:pt x="43855" y="13956"/>
                  <a:pt x="43746" y="13708"/>
                </a:cubicBezTo>
                <a:lnTo>
                  <a:pt x="43746" y="17181"/>
                </a:lnTo>
                <a:lnTo>
                  <a:pt x="38864" y="17181"/>
                </a:lnTo>
                <a:lnTo>
                  <a:pt x="38864" y="12246"/>
                </a:lnTo>
                <a:lnTo>
                  <a:pt x="43045" y="12246"/>
                </a:lnTo>
                <a:cubicBezTo>
                  <a:pt x="42995" y="12139"/>
                  <a:pt x="42943" y="12037"/>
                  <a:pt x="42886" y="11934"/>
                </a:cubicBezTo>
                <a:lnTo>
                  <a:pt x="38864" y="11934"/>
                </a:lnTo>
                <a:lnTo>
                  <a:pt x="38864" y="7000"/>
                </a:lnTo>
                <a:lnTo>
                  <a:pt x="39265" y="7000"/>
                </a:lnTo>
                <a:cubicBezTo>
                  <a:pt x="39164" y="6899"/>
                  <a:pt x="39067" y="6790"/>
                  <a:pt x="38972" y="6694"/>
                </a:cubicBezTo>
                <a:lnTo>
                  <a:pt x="38864" y="6694"/>
                </a:lnTo>
                <a:lnTo>
                  <a:pt x="38864" y="6593"/>
                </a:lnTo>
                <a:cubicBezTo>
                  <a:pt x="38749" y="6471"/>
                  <a:pt x="38628" y="6364"/>
                  <a:pt x="38506" y="6249"/>
                </a:cubicBezTo>
                <a:lnTo>
                  <a:pt x="38506" y="6694"/>
                </a:lnTo>
                <a:lnTo>
                  <a:pt x="33617" y="6694"/>
                </a:lnTo>
                <a:lnTo>
                  <a:pt x="33617" y="2710"/>
                </a:lnTo>
                <a:cubicBezTo>
                  <a:pt x="33503" y="2646"/>
                  <a:pt x="33380" y="2589"/>
                  <a:pt x="33259" y="2525"/>
                </a:cubicBezTo>
                <a:lnTo>
                  <a:pt x="33259" y="6694"/>
                </a:lnTo>
                <a:lnTo>
                  <a:pt x="28427" y="6694"/>
                </a:lnTo>
                <a:lnTo>
                  <a:pt x="28427" y="1754"/>
                </a:lnTo>
                <a:lnTo>
                  <a:pt x="31614" y="1754"/>
                </a:lnTo>
                <a:cubicBezTo>
                  <a:pt x="31353" y="1645"/>
                  <a:pt x="31093" y="1544"/>
                  <a:pt x="30831" y="1448"/>
                </a:cubicBezTo>
                <a:lnTo>
                  <a:pt x="28427" y="1448"/>
                </a:lnTo>
                <a:lnTo>
                  <a:pt x="28427" y="695"/>
                </a:lnTo>
                <a:cubicBezTo>
                  <a:pt x="28307" y="664"/>
                  <a:pt x="28186" y="638"/>
                  <a:pt x="28063" y="612"/>
                </a:cubicBezTo>
                <a:lnTo>
                  <a:pt x="28063" y="1448"/>
                </a:lnTo>
                <a:lnTo>
                  <a:pt x="23181" y="1448"/>
                </a:lnTo>
                <a:lnTo>
                  <a:pt x="23181" y="6"/>
                </a:lnTo>
                <a:cubicBezTo>
                  <a:pt x="23060" y="6"/>
                  <a:pt x="22945" y="0"/>
                  <a:pt x="228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2" name="Google Shape;682;p15"/>
          <p:cNvGrpSpPr/>
          <p:nvPr/>
        </p:nvGrpSpPr>
        <p:grpSpPr>
          <a:xfrm rot="2305969">
            <a:off x="8147274" y="4311677"/>
            <a:ext cx="1523621" cy="1575347"/>
            <a:chOff x="3299300" y="1854975"/>
            <a:chExt cx="1117100" cy="1155025"/>
          </a:xfrm>
        </p:grpSpPr>
        <p:sp>
          <p:nvSpPr>
            <p:cNvPr id="683" name="Google Shape;683;p15"/>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5"/>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5"/>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5"/>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5"/>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5"/>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5"/>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5"/>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5"/>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5"/>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5"/>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714" name="Shape 714"/>
        <p:cNvGrpSpPr/>
        <p:nvPr/>
      </p:nvGrpSpPr>
      <p:grpSpPr>
        <a:xfrm>
          <a:off x="0" y="0"/>
          <a:ext cx="0" cy="0"/>
          <a:chOff x="0" y="0"/>
          <a:chExt cx="0" cy="0"/>
        </a:xfrm>
      </p:grpSpPr>
      <p:sp>
        <p:nvSpPr>
          <p:cNvPr id="715" name="Google Shape;715;p16"/>
          <p:cNvSpPr txBox="1"/>
          <p:nvPr>
            <p:ph type="title"/>
          </p:nvPr>
        </p:nvSpPr>
        <p:spPr>
          <a:xfrm>
            <a:off x="852575" y="1968600"/>
            <a:ext cx="2040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16" name="Google Shape;716;p16"/>
          <p:cNvSpPr txBox="1"/>
          <p:nvPr>
            <p:ph idx="1" type="subTitle"/>
          </p:nvPr>
        </p:nvSpPr>
        <p:spPr>
          <a:xfrm>
            <a:off x="852575" y="2345575"/>
            <a:ext cx="2040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7" name="Google Shape;717;p16"/>
          <p:cNvSpPr txBox="1"/>
          <p:nvPr>
            <p:ph idx="2" type="title"/>
          </p:nvPr>
        </p:nvSpPr>
        <p:spPr>
          <a:xfrm>
            <a:off x="3551850" y="1968600"/>
            <a:ext cx="2040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18" name="Google Shape;718;p16"/>
          <p:cNvSpPr txBox="1"/>
          <p:nvPr>
            <p:ph idx="3" type="subTitle"/>
          </p:nvPr>
        </p:nvSpPr>
        <p:spPr>
          <a:xfrm>
            <a:off x="3551850" y="2345575"/>
            <a:ext cx="2040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9" name="Google Shape;719;p16"/>
          <p:cNvSpPr txBox="1"/>
          <p:nvPr>
            <p:ph idx="4" type="title"/>
          </p:nvPr>
        </p:nvSpPr>
        <p:spPr>
          <a:xfrm>
            <a:off x="852575" y="3746725"/>
            <a:ext cx="2040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0" name="Google Shape;720;p16"/>
          <p:cNvSpPr txBox="1"/>
          <p:nvPr>
            <p:ph idx="5" type="subTitle"/>
          </p:nvPr>
        </p:nvSpPr>
        <p:spPr>
          <a:xfrm>
            <a:off x="852575" y="4123700"/>
            <a:ext cx="2040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1" name="Google Shape;721;p16"/>
          <p:cNvSpPr txBox="1"/>
          <p:nvPr>
            <p:ph idx="6" type="title"/>
          </p:nvPr>
        </p:nvSpPr>
        <p:spPr>
          <a:xfrm>
            <a:off x="3551850" y="3746725"/>
            <a:ext cx="2040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2" name="Google Shape;722;p16"/>
          <p:cNvSpPr txBox="1"/>
          <p:nvPr>
            <p:ph idx="7" type="subTitle"/>
          </p:nvPr>
        </p:nvSpPr>
        <p:spPr>
          <a:xfrm>
            <a:off x="3551850" y="4123700"/>
            <a:ext cx="2040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3" name="Google Shape;723;p16"/>
          <p:cNvSpPr txBox="1"/>
          <p:nvPr>
            <p:ph idx="8" type="title"/>
          </p:nvPr>
        </p:nvSpPr>
        <p:spPr>
          <a:xfrm>
            <a:off x="6251125" y="1968600"/>
            <a:ext cx="2040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4" name="Google Shape;724;p16"/>
          <p:cNvSpPr txBox="1"/>
          <p:nvPr>
            <p:ph idx="9" type="subTitle"/>
          </p:nvPr>
        </p:nvSpPr>
        <p:spPr>
          <a:xfrm>
            <a:off x="6251125" y="2345575"/>
            <a:ext cx="2040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5" name="Google Shape;725;p16"/>
          <p:cNvSpPr txBox="1"/>
          <p:nvPr>
            <p:ph idx="13" type="title"/>
          </p:nvPr>
        </p:nvSpPr>
        <p:spPr>
          <a:xfrm>
            <a:off x="6251125" y="3746725"/>
            <a:ext cx="2040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6" name="Google Shape;726;p16"/>
          <p:cNvSpPr txBox="1"/>
          <p:nvPr>
            <p:ph idx="14" type="subTitle"/>
          </p:nvPr>
        </p:nvSpPr>
        <p:spPr>
          <a:xfrm>
            <a:off x="6251125" y="4123700"/>
            <a:ext cx="2040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7" name="Google Shape;727;p16"/>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728" name="Google Shape;728;p16"/>
          <p:cNvSpPr/>
          <p:nvPr/>
        </p:nvSpPr>
        <p:spPr>
          <a:xfrm>
            <a:off x="-1032575" y="4067588"/>
            <a:ext cx="1358797" cy="1358827"/>
          </a:xfrm>
          <a:custGeom>
            <a:rect b="b" l="l" r="r" t="t"/>
            <a:pathLst>
              <a:path extrusionOk="0" h="45648" w="45647">
                <a:moveTo>
                  <a:pt x="22823" y="1754"/>
                </a:moveTo>
                <a:lnTo>
                  <a:pt x="22823" y="6694"/>
                </a:lnTo>
                <a:lnTo>
                  <a:pt x="17985" y="6694"/>
                </a:lnTo>
                <a:lnTo>
                  <a:pt x="17985" y="1754"/>
                </a:lnTo>
                <a:close/>
                <a:moveTo>
                  <a:pt x="28063" y="1754"/>
                </a:moveTo>
                <a:lnTo>
                  <a:pt x="28063" y="6694"/>
                </a:lnTo>
                <a:lnTo>
                  <a:pt x="23181" y="6694"/>
                </a:lnTo>
                <a:lnTo>
                  <a:pt x="23181" y="1754"/>
                </a:lnTo>
                <a:close/>
                <a:moveTo>
                  <a:pt x="12388" y="7000"/>
                </a:moveTo>
                <a:lnTo>
                  <a:pt x="12388" y="11934"/>
                </a:lnTo>
                <a:lnTo>
                  <a:pt x="7498" y="11934"/>
                </a:lnTo>
                <a:lnTo>
                  <a:pt x="7498" y="7000"/>
                </a:lnTo>
                <a:close/>
                <a:moveTo>
                  <a:pt x="17628" y="7000"/>
                </a:moveTo>
                <a:lnTo>
                  <a:pt x="17628" y="11934"/>
                </a:lnTo>
                <a:lnTo>
                  <a:pt x="12745" y="11934"/>
                </a:lnTo>
                <a:lnTo>
                  <a:pt x="12745" y="7000"/>
                </a:lnTo>
                <a:close/>
                <a:moveTo>
                  <a:pt x="22823" y="7000"/>
                </a:moveTo>
                <a:lnTo>
                  <a:pt x="22823" y="11934"/>
                </a:lnTo>
                <a:lnTo>
                  <a:pt x="17985" y="11934"/>
                </a:lnTo>
                <a:lnTo>
                  <a:pt x="17985" y="7000"/>
                </a:lnTo>
                <a:close/>
                <a:moveTo>
                  <a:pt x="28063" y="7000"/>
                </a:moveTo>
                <a:lnTo>
                  <a:pt x="28063" y="11934"/>
                </a:lnTo>
                <a:lnTo>
                  <a:pt x="23181" y="11934"/>
                </a:lnTo>
                <a:lnTo>
                  <a:pt x="23181" y="7000"/>
                </a:lnTo>
                <a:close/>
                <a:moveTo>
                  <a:pt x="33259" y="7000"/>
                </a:moveTo>
                <a:lnTo>
                  <a:pt x="33259" y="11934"/>
                </a:lnTo>
                <a:lnTo>
                  <a:pt x="28427" y="11934"/>
                </a:lnTo>
                <a:lnTo>
                  <a:pt x="28427" y="7000"/>
                </a:lnTo>
                <a:close/>
                <a:moveTo>
                  <a:pt x="38506" y="7000"/>
                </a:moveTo>
                <a:lnTo>
                  <a:pt x="38506" y="11934"/>
                </a:lnTo>
                <a:lnTo>
                  <a:pt x="33617" y="11934"/>
                </a:lnTo>
                <a:lnTo>
                  <a:pt x="33617" y="7000"/>
                </a:lnTo>
                <a:close/>
                <a:moveTo>
                  <a:pt x="12388" y="12246"/>
                </a:moveTo>
                <a:lnTo>
                  <a:pt x="12388" y="17181"/>
                </a:lnTo>
                <a:lnTo>
                  <a:pt x="7498" y="17181"/>
                </a:lnTo>
                <a:lnTo>
                  <a:pt x="7498" y="12246"/>
                </a:lnTo>
                <a:close/>
                <a:moveTo>
                  <a:pt x="17628" y="12246"/>
                </a:moveTo>
                <a:lnTo>
                  <a:pt x="17628" y="17181"/>
                </a:lnTo>
                <a:lnTo>
                  <a:pt x="12745" y="17181"/>
                </a:lnTo>
                <a:lnTo>
                  <a:pt x="12745" y="12246"/>
                </a:lnTo>
                <a:close/>
                <a:moveTo>
                  <a:pt x="22823" y="12246"/>
                </a:moveTo>
                <a:lnTo>
                  <a:pt x="22823" y="17181"/>
                </a:lnTo>
                <a:lnTo>
                  <a:pt x="17985" y="17181"/>
                </a:lnTo>
                <a:lnTo>
                  <a:pt x="17985" y="12246"/>
                </a:lnTo>
                <a:close/>
                <a:moveTo>
                  <a:pt x="28063" y="12246"/>
                </a:moveTo>
                <a:lnTo>
                  <a:pt x="28063" y="17181"/>
                </a:lnTo>
                <a:lnTo>
                  <a:pt x="23181" y="17181"/>
                </a:lnTo>
                <a:lnTo>
                  <a:pt x="23181" y="12246"/>
                </a:lnTo>
                <a:close/>
                <a:moveTo>
                  <a:pt x="33259" y="12246"/>
                </a:moveTo>
                <a:lnTo>
                  <a:pt x="33259" y="17181"/>
                </a:lnTo>
                <a:lnTo>
                  <a:pt x="28427" y="17181"/>
                </a:lnTo>
                <a:lnTo>
                  <a:pt x="28427" y="12246"/>
                </a:lnTo>
                <a:close/>
                <a:moveTo>
                  <a:pt x="38506" y="12246"/>
                </a:moveTo>
                <a:lnTo>
                  <a:pt x="38506" y="17181"/>
                </a:lnTo>
                <a:lnTo>
                  <a:pt x="33617" y="17181"/>
                </a:lnTo>
                <a:lnTo>
                  <a:pt x="33617" y="12246"/>
                </a:lnTo>
                <a:close/>
                <a:moveTo>
                  <a:pt x="7192" y="17487"/>
                </a:moveTo>
                <a:lnTo>
                  <a:pt x="7192" y="22421"/>
                </a:lnTo>
                <a:lnTo>
                  <a:pt x="2308" y="22421"/>
                </a:lnTo>
                <a:lnTo>
                  <a:pt x="2308" y="17487"/>
                </a:lnTo>
                <a:close/>
                <a:moveTo>
                  <a:pt x="12388" y="17487"/>
                </a:moveTo>
                <a:lnTo>
                  <a:pt x="12388" y="22421"/>
                </a:lnTo>
                <a:lnTo>
                  <a:pt x="7498" y="22421"/>
                </a:lnTo>
                <a:lnTo>
                  <a:pt x="7498" y="17487"/>
                </a:lnTo>
                <a:close/>
                <a:moveTo>
                  <a:pt x="17628" y="17487"/>
                </a:moveTo>
                <a:lnTo>
                  <a:pt x="17628" y="22421"/>
                </a:lnTo>
                <a:lnTo>
                  <a:pt x="12745" y="22421"/>
                </a:lnTo>
                <a:lnTo>
                  <a:pt x="12745" y="17487"/>
                </a:lnTo>
                <a:close/>
                <a:moveTo>
                  <a:pt x="22823" y="17487"/>
                </a:moveTo>
                <a:lnTo>
                  <a:pt x="22823" y="22421"/>
                </a:lnTo>
                <a:lnTo>
                  <a:pt x="17985" y="22421"/>
                </a:lnTo>
                <a:lnTo>
                  <a:pt x="17985" y="17487"/>
                </a:lnTo>
                <a:close/>
                <a:moveTo>
                  <a:pt x="28063" y="17487"/>
                </a:moveTo>
                <a:lnTo>
                  <a:pt x="28063" y="22421"/>
                </a:lnTo>
                <a:lnTo>
                  <a:pt x="23181" y="22421"/>
                </a:lnTo>
                <a:lnTo>
                  <a:pt x="23181" y="17487"/>
                </a:lnTo>
                <a:close/>
                <a:moveTo>
                  <a:pt x="33259" y="17487"/>
                </a:moveTo>
                <a:lnTo>
                  <a:pt x="33259" y="22421"/>
                </a:lnTo>
                <a:lnTo>
                  <a:pt x="28427" y="22421"/>
                </a:lnTo>
                <a:lnTo>
                  <a:pt x="28427" y="17487"/>
                </a:lnTo>
                <a:close/>
                <a:moveTo>
                  <a:pt x="38506" y="17487"/>
                </a:moveTo>
                <a:lnTo>
                  <a:pt x="38506" y="22421"/>
                </a:lnTo>
                <a:lnTo>
                  <a:pt x="33617" y="22421"/>
                </a:lnTo>
                <a:lnTo>
                  <a:pt x="33617" y="17487"/>
                </a:lnTo>
                <a:close/>
                <a:moveTo>
                  <a:pt x="43746" y="17487"/>
                </a:moveTo>
                <a:lnTo>
                  <a:pt x="43746" y="22421"/>
                </a:lnTo>
                <a:lnTo>
                  <a:pt x="38864" y="22421"/>
                </a:lnTo>
                <a:lnTo>
                  <a:pt x="38864" y="17487"/>
                </a:lnTo>
                <a:close/>
                <a:moveTo>
                  <a:pt x="7192" y="22735"/>
                </a:moveTo>
                <a:lnTo>
                  <a:pt x="7192" y="27669"/>
                </a:lnTo>
                <a:lnTo>
                  <a:pt x="2308" y="27669"/>
                </a:lnTo>
                <a:lnTo>
                  <a:pt x="2308" y="22735"/>
                </a:lnTo>
                <a:close/>
                <a:moveTo>
                  <a:pt x="12388" y="22735"/>
                </a:moveTo>
                <a:lnTo>
                  <a:pt x="12388" y="23576"/>
                </a:lnTo>
                <a:cubicBezTo>
                  <a:pt x="12400" y="23786"/>
                  <a:pt x="12419" y="23989"/>
                  <a:pt x="12432" y="24201"/>
                </a:cubicBezTo>
                <a:lnTo>
                  <a:pt x="12432" y="27669"/>
                </a:lnTo>
                <a:lnTo>
                  <a:pt x="7498" y="27669"/>
                </a:lnTo>
                <a:lnTo>
                  <a:pt x="7498" y="22735"/>
                </a:lnTo>
                <a:close/>
                <a:moveTo>
                  <a:pt x="17628" y="22735"/>
                </a:moveTo>
                <a:lnTo>
                  <a:pt x="17628" y="27669"/>
                </a:lnTo>
                <a:lnTo>
                  <a:pt x="12745" y="27669"/>
                </a:lnTo>
                <a:lnTo>
                  <a:pt x="12745" y="22735"/>
                </a:lnTo>
                <a:close/>
                <a:moveTo>
                  <a:pt x="22823" y="22735"/>
                </a:moveTo>
                <a:lnTo>
                  <a:pt x="22823" y="23576"/>
                </a:lnTo>
                <a:cubicBezTo>
                  <a:pt x="22843" y="23786"/>
                  <a:pt x="22855" y="23989"/>
                  <a:pt x="22875" y="24201"/>
                </a:cubicBezTo>
                <a:lnTo>
                  <a:pt x="22875" y="27669"/>
                </a:lnTo>
                <a:lnTo>
                  <a:pt x="17985" y="27669"/>
                </a:lnTo>
                <a:lnTo>
                  <a:pt x="17985" y="22735"/>
                </a:lnTo>
                <a:close/>
                <a:moveTo>
                  <a:pt x="28063" y="22735"/>
                </a:moveTo>
                <a:lnTo>
                  <a:pt x="28063" y="27669"/>
                </a:lnTo>
                <a:lnTo>
                  <a:pt x="23181" y="27669"/>
                </a:lnTo>
                <a:lnTo>
                  <a:pt x="23181" y="22735"/>
                </a:lnTo>
                <a:close/>
                <a:moveTo>
                  <a:pt x="33259" y="22735"/>
                </a:moveTo>
                <a:lnTo>
                  <a:pt x="33259" y="23576"/>
                </a:lnTo>
                <a:cubicBezTo>
                  <a:pt x="33279" y="23786"/>
                  <a:pt x="33291" y="23989"/>
                  <a:pt x="33311" y="24201"/>
                </a:cubicBezTo>
                <a:lnTo>
                  <a:pt x="33311" y="27669"/>
                </a:lnTo>
                <a:lnTo>
                  <a:pt x="28427" y="27669"/>
                </a:lnTo>
                <a:lnTo>
                  <a:pt x="28427" y="22735"/>
                </a:lnTo>
                <a:close/>
                <a:moveTo>
                  <a:pt x="38506" y="22735"/>
                </a:moveTo>
                <a:lnTo>
                  <a:pt x="38506" y="27669"/>
                </a:lnTo>
                <a:lnTo>
                  <a:pt x="33617" y="27669"/>
                </a:lnTo>
                <a:lnTo>
                  <a:pt x="33617" y="22735"/>
                </a:lnTo>
                <a:close/>
                <a:moveTo>
                  <a:pt x="43746" y="22735"/>
                </a:moveTo>
                <a:lnTo>
                  <a:pt x="43746" y="27669"/>
                </a:lnTo>
                <a:lnTo>
                  <a:pt x="38864" y="27669"/>
                </a:lnTo>
                <a:lnTo>
                  <a:pt x="38864" y="22735"/>
                </a:lnTo>
                <a:close/>
                <a:moveTo>
                  <a:pt x="12432" y="27975"/>
                </a:moveTo>
                <a:lnTo>
                  <a:pt x="12432" y="32910"/>
                </a:lnTo>
                <a:lnTo>
                  <a:pt x="7498" y="32910"/>
                </a:lnTo>
                <a:lnTo>
                  <a:pt x="7498" y="27975"/>
                </a:lnTo>
                <a:close/>
                <a:moveTo>
                  <a:pt x="17628" y="27975"/>
                </a:moveTo>
                <a:lnTo>
                  <a:pt x="17628" y="32910"/>
                </a:lnTo>
                <a:lnTo>
                  <a:pt x="12745" y="32910"/>
                </a:lnTo>
                <a:lnTo>
                  <a:pt x="12745" y="27975"/>
                </a:lnTo>
                <a:close/>
                <a:moveTo>
                  <a:pt x="22875" y="27975"/>
                </a:moveTo>
                <a:lnTo>
                  <a:pt x="22875" y="32910"/>
                </a:lnTo>
                <a:lnTo>
                  <a:pt x="17985" y="32910"/>
                </a:lnTo>
                <a:lnTo>
                  <a:pt x="17985" y="27975"/>
                </a:lnTo>
                <a:close/>
                <a:moveTo>
                  <a:pt x="28063" y="27975"/>
                </a:moveTo>
                <a:lnTo>
                  <a:pt x="28063" y="32910"/>
                </a:lnTo>
                <a:lnTo>
                  <a:pt x="23181" y="32910"/>
                </a:lnTo>
                <a:lnTo>
                  <a:pt x="23181" y="27975"/>
                </a:lnTo>
                <a:close/>
                <a:moveTo>
                  <a:pt x="33311" y="27975"/>
                </a:moveTo>
                <a:lnTo>
                  <a:pt x="33311" y="32910"/>
                </a:lnTo>
                <a:lnTo>
                  <a:pt x="28427" y="32910"/>
                </a:lnTo>
                <a:lnTo>
                  <a:pt x="28427" y="27975"/>
                </a:lnTo>
                <a:close/>
                <a:moveTo>
                  <a:pt x="38506" y="27975"/>
                </a:moveTo>
                <a:lnTo>
                  <a:pt x="38506" y="32910"/>
                </a:lnTo>
                <a:lnTo>
                  <a:pt x="33617" y="32910"/>
                </a:lnTo>
                <a:lnTo>
                  <a:pt x="33617" y="27975"/>
                </a:lnTo>
                <a:close/>
                <a:moveTo>
                  <a:pt x="12432" y="33222"/>
                </a:moveTo>
                <a:lnTo>
                  <a:pt x="12432" y="34534"/>
                </a:lnTo>
                <a:lnTo>
                  <a:pt x="12432" y="38156"/>
                </a:lnTo>
                <a:lnTo>
                  <a:pt x="7498" y="38156"/>
                </a:lnTo>
                <a:lnTo>
                  <a:pt x="7498" y="33222"/>
                </a:lnTo>
                <a:close/>
                <a:moveTo>
                  <a:pt x="17628" y="33222"/>
                </a:moveTo>
                <a:lnTo>
                  <a:pt x="17628" y="38156"/>
                </a:lnTo>
                <a:lnTo>
                  <a:pt x="12745" y="38156"/>
                </a:lnTo>
                <a:lnTo>
                  <a:pt x="12745" y="33272"/>
                </a:lnTo>
                <a:lnTo>
                  <a:pt x="12745" y="33222"/>
                </a:lnTo>
                <a:close/>
                <a:moveTo>
                  <a:pt x="22875" y="33222"/>
                </a:moveTo>
                <a:lnTo>
                  <a:pt x="22875" y="38156"/>
                </a:lnTo>
                <a:lnTo>
                  <a:pt x="17941" y="38156"/>
                </a:lnTo>
                <a:lnTo>
                  <a:pt x="17941" y="33476"/>
                </a:lnTo>
                <a:cubicBezTo>
                  <a:pt x="17953" y="33413"/>
                  <a:pt x="17973" y="33343"/>
                  <a:pt x="17985" y="33272"/>
                </a:cubicBezTo>
                <a:lnTo>
                  <a:pt x="17985" y="33222"/>
                </a:lnTo>
                <a:close/>
                <a:moveTo>
                  <a:pt x="28063" y="33222"/>
                </a:moveTo>
                <a:lnTo>
                  <a:pt x="28063" y="38156"/>
                </a:lnTo>
                <a:lnTo>
                  <a:pt x="23181" y="38156"/>
                </a:lnTo>
                <a:lnTo>
                  <a:pt x="23181" y="33222"/>
                </a:lnTo>
                <a:close/>
                <a:moveTo>
                  <a:pt x="33311" y="33222"/>
                </a:moveTo>
                <a:lnTo>
                  <a:pt x="33311" y="38156"/>
                </a:lnTo>
                <a:lnTo>
                  <a:pt x="28377" y="38156"/>
                </a:lnTo>
                <a:lnTo>
                  <a:pt x="28377" y="33476"/>
                </a:lnTo>
                <a:cubicBezTo>
                  <a:pt x="28389" y="33413"/>
                  <a:pt x="28408" y="33343"/>
                  <a:pt x="28427" y="33272"/>
                </a:cubicBezTo>
                <a:lnTo>
                  <a:pt x="28427" y="33222"/>
                </a:lnTo>
                <a:close/>
                <a:moveTo>
                  <a:pt x="38506" y="33222"/>
                </a:moveTo>
                <a:lnTo>
                  <a:pt x="38506" y="38156"/>
                </a:lnTo>
                <a:lnTo>
                  <a:pt x="33617" y="38156"/>
                </a:lnTo>
                <a:lnTo>
                  <a:pt x="33617" y="33222"/>
                </a:lnTo>
                <a:close/>
                <a:moveTo>
                  <a:pt x="22875" y="38462"/>
                </a:moveTo>
                <a:lnTo>
                  <a:pt x="22875" y="41299"/>
                </a:lnTo>
                <a:cubicBezTo>
                  <a:pt x="22855" y="41516"/>
                  <a:pt x="22843" y="41719"/>
                  <a:pt x="22823" y="41923"/>
                </a:cubicBezTo>
                <a:lnTo>
                  <a:pt x="22823" y="43403"/>
                </a:lnTo>
                <a:lnTo>
                  <a:pt x="17941" y="43403"/>
                </a:lnTo>
                <a:lnTo>
                  <a:pt x="17941" y="38462"/>
                </a:lnTo>
                <a:close/>
                <a:moveTo>
                  <a:pt x="28063" y="38462"/>
                </a:moveTo>
                <a:lnTo>
                  <a:pt x="28063" y="43403"/>
                </a:lnTo>
                <a:lnTo>
                  <a:pt x="23181" y="43403"/>
                </a:lnTo>
                <a:lnTo>
                  <a:pt x="23181" y="38462"/>
                </a:lnTo>
                <a:close/>
                <a:moveTo>
                  <a:pt x="22823" y="0"/>
                </a:moveTo>
                <a:lnTo>
                  <a:pt x="22823" y="1448"/>
                </a:lnTo>
                <a:lnTo>
                  <a:pt x="17985" y="1448"/>
                </a:lnTo>
                <a:lnTo>
                  <a:pt x="17985" y="517"/>
                </a:lnTo>
                <a:cubicBezTo>
                  <a:pt x="17870" y="542"/>
                  <a:pt x="17749" y="574"/>
                  <a:pt x="17628" y="600"/>
                </a:cubicBezTo>
                <a:lnTo>
                  <a:pt x="17628" y="1448"/>
                </a:lnTo>
                <a:lnTo>
                  <a:pt x="14816" y="1448"/>
                </a:lnTo>
                <a:cubicBezTo>
                  <a:pt x="14548" y="1544"/>
                  <a:pt x="14287" y="1645"/>
                  <a:pt x="14033" y="1754"/>
                </a:cubicBezTo>
                <a:lnTo>
                  <a:pt x="17628" y="1754"/>
                </a:lnTo>
                <a:lnTo>
                  <a:pt x="17628" y="6694"/>
                </a:lnTo>
                <a:lnTo>
                  <a:pt x="12745" y="6694"/>
                </a:lnTo>
                <a:lnTo>
                  <a:pt x="12745" y="2347"/>
                </a:lnTo>
                <a:cubicBezTo>
                  <a:pt x="12624" y="2404"/>
                  <a:pt x="12503" y="2468"/>
                  <a:pt x="12388" y="2525"/>
                </a:cubicBezTo>
                <a:lnTo>
                  <a:pt x="12388" y="6694"/>
                </a:lnTo>
                <a:lnTo>
                  <a:pt x="7498" y="6694"/>
                </a:lnTo>
                <a:lnTo>
                  <a:pt x="7498" y="5911"/>
                </a:lnTo>
                <a:cubicBezTo>
                  <a:pt x="7395" y="6005"/>
                  <a:pt x="7293" y="6102"/>
                  <a:pt x="7192" y="6203"/>
                </a:cubicBezTo>
                <a:lnTo>
                  <a:pt x="7192" y="6694"/>
                </a:lnTo>
                <a:lnTo>
                  <a:pt x="6675" y="6694"/>
                </a:lnTo>
                <a:cubicBezTo>
                  <a:pt x="6574" y="6790"/>
                  <a:pt x="6484" y="6899"/>
                  <a:pt x="6383" y="7000"/>
                </a:cubicBezTo>
                <a:lnTo>
                  <a:pt x="7192" y="7000"/>
                </a:lnTo>
                <a:lnTo>
                  <a:pt x="7192" y="11934"/>
                </a:lnTo>
                <a:lnTo>
                  <a:pt x="2761" y="11934"/>
                </a:lnTo>
                <a:cubicBezTo>
                  <a:pt x="2703" y="12037"/>
                  <a:pt x="2652" y="12139"/>
                  <a:pt x="2602" y="12246"/>
                </a:cubicBezTo>
                <a:lnTo>
                  <a:pt x="7192" y="12246"/>
                </a:lnTo>
                <a:lnTo>
                  <a:pt x="7192" y="17181"/>
                </a:lnTo>
                <a:lnTo>
                  <a:pt x="2308" y="17181"/>
                </a:lnTo>
                <a:lnTo>
                  <a:pt x="2308" y="12820"/>
                </a:lnTo>
                <a:cubicBezTo>
                  <a:pt x="2181" y="13076"/>
                  <a:pt x="2060" y="13337"/>
                  <a:pt x="1945" y="13599"/>
                </a:cubicBezTo>
                <a:lnTo>
                  <a:pt x="1945" y="17181"/>
                </a:lnTo>
                <a:lnTo>
                  <a:pt x="702" y="17181"/>
                </a:lnTo>
                <a:cubicBezTo>
                  <a:pt x="676" y="17283"/>
                  <a:pt x="657" y="17386"/>
                  <a:pt x="631" y="17487"/>
                </a:cubicBezTo>
                <a:lnTo>
                  <a:pt x="1945" y="17487"/>
                </a:lnTo>
                <a:lnTo>
                  <a:pt x="1945" y="22421"/>
                </a:lnTo>
                <a:lnTo>
                  <a:pt x="7" y="22421"/>
                </a:lnTo>
                <a:cubicBezTo>
                  <a:pt x="7" y="22524"/>
                  <a:pt x="1" y="22626"/>
                  <a:pt x="1" y="22735"/>
                </a:cubicBezTo>
                <a:lnTo>
                  <a:pt x="1945" y="22735"/>
                </a:lnTo>
                <a:lnTo>
                  <a:pt x="1945" y="23576"/>
                </a:lnTo>
                <a:lnTo>
                  <a:pt x="1945" y="27669"/>
                </a:lnTo>
                <a:lnTo>
                  <a:pt x="516" y="27669"/>
                </a:lnTo>
                <a:cubicBezTo>
                  <a:pt x="542" y="27770"/>
                  <a:pt x="568" y="27873"/>
                  <a:pt x="593" y="27975"/>
                </a:cubicBezTo>
                <a:lnTo>
                  <a:pt x="1945" y="27975"/>
                </a:lnTo>
                <a:lnTo>
                  <a:pt x="1945" y="32048"/>
                </a:lnTo>
                <a:cubicBezTo>
                  <a:pt x="2060" y="32310"/>
                  <a:pt x="2181" y="32571"/>
                  <a:pt x="2308" y="32825"/>
                </a:cubicBezTo>
                <a:lnTo>
                  <a:pt x="2308" y="27975"/>
                </a:lnTo>
                <a:lnTo>
                  <a:pt x="7192" y="27975"/>
                </a:lnTo>
                <a:lnTo>
                  <a:pt x="7192" y="32910"/>
                </a:lnTo>
                <a:lnTo>
                  <a:pt x="2346" y="32910"/>
                </a:lnTo>
                <a:cubicBezTo>
                  <a:pt x="2397" y="33017"/>
                  <a:pt x="2455" y="33119"/>
                  <a:pt x="2505" y="33222"/>
                </a:cubicBezTo>
                <a:lnTo>
                  <a:pt x="7192" y="33222"/>
                </a:lnTo>
                <a:lnTo>
                  <a:pt x="7192" y="38156"/>
                </a:lnTo>
                <a:lnTo>
                  <a:pt x="5916" y="38156"/>
                </a:lnTo>
                <a:cubicBezTo>
                  <a:pt x="6012" y="38257"/>
                  <a:pt x="6115" y="38360"/>
                  <a:pt x="6210" y="38462"/>
                </a:cubicBezTo>
                <a:lnTo>
                  <a:pt x="7192" y="38462"/>
                </a:lnTo>
                <a:lnTo>
                  <a:pt x="7192" y="39443"/>
                </a:lnTo>
                <a:cubicBezTo>
                  <a:pt x="7293" y="39539"/>
                  <a:pt x="7395" y="39642"/>
                  <a:pt x="7498" y="39737"/>
                </a:cubicBezTo>
                <a:lnTo>
                  <a:pt x="7498" y="38462"/>
                </a:lnTo>
                <a:lnTo>
                  <a:pt x="12432" y="38462"/>
                </a:lnTo>
                <a:lnTo>
                  <a:pt x="12432" y="41299"/>
                </a:lnTo>
                <a:cubicBezTo>
                  <a:pt x="12419" y="41516"/>
                  <a:pt x="12400" y="41719"/>
                  <a:pt x="12388" y="41923"/>
                </a:cubicBezTo>
                <a:lnTo>
                  <a:pt x="12388" y="43115"/>
                </a:lnTo>
                <a:cubicBezTo>
                  <a:pt x="12503" y="43179"/>
                  <a:pt x="12624" y="43243"/>
                  <a:pt x="12745" y="43300"/>
                </a:cubicBezTo>
                <a:lnTo>
                  <a:pt x="12745" y="38462"/>
                </a:lnTo>
                <a:lnTo>
                  <a:pt x="17628" y="38462"/>
                </a:lnTo>
                <a:lnTo>
                  <a:pt x="17628" y="43403"/>
                </a:lnTo>
                <a:lnTo>
                  <a:pt x="12936" y="43403"/>
                </a:lnTo>
                <a:cubicBezTo>
                  <a:pt x="13165" y="43511"/>
                  <a:pt x="13389" y="43606"/>
                  <a:pt x="13618" y="43709"/>
                </a:cubicBezTo>
                <a:lnTo>
                  <a:pt x="17628" y="43709"/>
                </a:lnTo>
                <a:lnTo>
                  <a:pt x="17628" y="45047"/>
                </a:lnTo>
                <a:cubicBezTo>
                  <a:pt x="17729" y="45066"/>
                  <a:pt x="17832" y="45092"/>
                  <a:pt x="17941" y="45118"/>
                </a:cubicBezTo>
                <a:lnTo>
                  <a:pt x="17941" y="43709"/>
                </a:lnTo>
                <a:lnTo>
                  <a:pt x="22823" y="43709"/>
                </a:lnTo>
                <a:lnTo>
                  <a:pt x="22823" y="45647"/>
                </a:lnTo>
                <a:cubicBezTo>
                  <a:pt x="22945" y="45647"/>
                  <a:pt x="23060" y="45639"/>
                  <a:pt x="23181" y="45633"/>
                </a:cubicBezTo>
                <a:lnTo>
                  <a:pt x="23181" y="43709"/>
                </a:lnTo>
                <a:lnTo>
                  <a:pt x="28063" y="43709"/>
                </a:lnTo>
                <a:lnTo>
                  <a:pt x="28063" y="45035"/>
                </a:lnTo>
                <a:cubicBezTo>
                  <a:pt x="28172" y="45009"/>
                  <a:pt x="28274" y="44989"/>
                  <a:pt x="28377" y="44965"/>
                </a:cubicBezTo>
                <a:lnTo>
                  <a:pt x="28377" y="43709"/>
                </a:lnTo>
                <a:lnTo>
                  <a:pt x="32023" y="43709"/>
                </a:lnTo>
                <a:cubicBezTo>
                  <a:pt x="32253" y="43606"/>
                  <a:pt x="32482" y="43511"/>
                  <a:pt x="32705" y="43403"/>
                </a:cubicBezTo>
                <a:lnTo>
                  <a:pt x="28377" y="43403"/>
                </a:lnTo>
                <a:lnTo>
                  <a:pt x="28377" y="38462"/>
                </a:lnTo>
                <a:lnTo>
                  <a:pt x="33311" y="38462"/>
                </a:lnTo>
                <a:lnTo>
                  <a:pt x="33311" y="41299"/>
                </a:lnTo>
                <a:cubicBezTo>
                  <a:pt x="33291" y="41516"/>
                  <a:pt x="33279" y="41719"/>
                  <a:pt x="33259" y="41923"/>
                </a:cubicBezTo>
                <a:lnTo>
                  <a:pt x="33259" y="43115"/>
                </a:lnTo>
                <a:cubicBezTo>
                  <a:pt x="33380" y="43058"/>
                  <a:pt x="33503" y="42994"/>
                  <a:pt x="33617" y="42931"/>
                </a:cubicBezTo>
                <a:lnTo>
                  <a:pt x="33617" y="38462"/>
                </a:lnTo>
                <a:lnTo>
                  <a:pt x="38506" y="38462"/>
                </a:lnTo>
                <a:lnTo>
                  <a:pt x="38506" y="39398"/>
                </a:lnTo>
                <a:cubicBezTo>
                  <a:pt x="38608" y="39297"/>
                  <a:pt x="38711" y="39201"/>
                  <a:pt x="38812" y="39106"/>
                </a:cubicBezTo>
                <a:lnTo>
                  <a:pt x="38812" y="38462"/>
                </a:lnTo>
                <a:lnTo>
                  <a:pt x="39438" y="38462"/>
                </a:lnTo>
                <a:cubicBezTo>
                  <a:pt x="39532" y="38360"/>
                  <a:pt x="39635" y="38257"/>
                  <a:pt x="39730" y="38156"/>
                </a:cubicBezTo>
                <a:lnTo>
                  <a:pt x="38812" y="38156"/>
                </a:lnTo>
                <a:lnTo>
                  <a:pt x="38812" y="33476"/>
                </a:lnTo>
                <a:cubicBezTo>
                  <a:pt x="38832" y="33413"/>
                  <a:pt x="38844" y="33343"/>
                  <a:pt x="38864" y="33272"/>
                </a:cubicBezTo>
                <a:lnTo>
                  <a:pt x="38864" y="33222"/>
                </a:lnTo>
                <a:lnTo>
                  <a:pt x="43142" y="33222"/>
                </a:lnTo>
                <a:cubicBezTo>
                  <a:pt x="43192" y="33119"/>
                  <a:pt x="43243" y="33017"/>
                  <a:pt x="43295" y="32910"/>
                </a:cubicBezTo>
                <a:lnTo>
                  <a:pt x="38864" y="32910"/>
                </a:lnTo>
                <a:lnTo>
                  <a:pt x="38864" y="27975"/>
                </a:lnTo>
                <a:lnTo>
                  <a:pt x="43746" y="27975"/>
                </a:lnTo>
                <a:lnTo>
                  <a:pt x="43746" y="31933"/>
                </a:lnTo>
                <a:cubicBezTo>
                  <a:pt x="43855" y="31692"/>
                  <a:pt x="43957" y="31442"/>
                  <a:pt x="44060" y="31188"/>
                </a:cubicBezTo>
                <a:lnTo>
                  <a:pt x="44060" y="27975"/>
                </a:lnTo>
                <a:lnTo>
                  <a:pt x="45054" y="27975"/>
                </a:lnTo>
                <a:cubicBezTo>
                  <a:pt x="45079" y="27873"/>
                  <a:pt x="45105" y="27770"/>
                  <a:pt x="45123" y="27669"/>
                </a:cubicBezTo>
                <a:lnTo>
                  <a:pt x="44060" y="27669"/>
                </a:lnTo>
                <a:lnTo>
                  <a:pt x="44060" y="22735"/>
                </a:lnTo>
                <a:lnTo>
                  <a:pt x="45646" y="22735"/>
                </a:lnTo>
                <a:cubicBezTo>
                  <a:pt x="45646" y="22626"/>
                  <a:pt x="45640" y="22524"/>
                  <a:pt x="45634" y="22421"/>
                </a:cubicBezTo>
                <a:lnTo>
                  <a:pt x="44060" y="22421"/>
                </a:lnTo>
                <a:lnTo>
                  <a:pt x="44060" y="17487"/>
                </a:lnTo>
                <a:lnTo>
                  <a:pt x="45016" y="17487"/>
                </a:lnTo>
                <a:cubicBezTo>
                  <a:pt x="44990" y="17386"/>
                  <a:pt x="44970" y="17283"/>
                  <a:pt x="44940" y="17181"/>
                </a:cubicBezTo>
                <a:lnTo>
                  <a:pt x="44060" y="17181"/>
                </a:lnTo>
                <a:lnTo>
                  <a:pt x="44060" y="14459"/>
                </a:lnTo>
                <a:cubicBezTo>
                  <a:pt x="43957" y="14205"/>
                  <a:pt x="43855" y="13956"/>
                  <a:pt x="43746" y="13708"/>
                </a:cubicBezTo>
                <a:lnTo>
                  <a:pt x="43746" y="17181"/>
                </a:lnTo>
                <a:lnTo>
                  <a:pt x="38864" y="17181"/>
                </a:lnTo>
                <a:lnTo>
                  <a:pt x="38864" y="12246"/>
                </a:lnTo>
                <a:lnTo>
                  <a:pt x="43045" y="12246"/>
                </a:lnTo>
                <a:cubicBezTo>
                  <a:pt x="42995" y="12139"/>
                  <a:pt x="42943" y="12037"/>
                  <a:pt x="42886" y="11934"/>
                </a:cubicBezTo>
                <a:lnTo>
                  <a:pt x="38864" y="11934"/>
                </a:lnTo>
                <a:lnTo>
                  <a:pt x="38864" y="7000"/>
                </a:lnTo>
                <a:lnTo>
                  <a:pt x="39265" y="7000"/>
                </a:lnTo>
                <a:cubicBezTo>
                  <a:pt x="39164" y="6899"/>
                  <a:pt x="39067" y="6790"/>
                  <a:pt x="38972" y="6694"/>
                </a:cubicBezTo>
                <a:lnTo>
                  <a:pt x="38864" y="6694"/>
                </a:lnTo>
                <a:lnTo>
                  <a:pt x="38864" y="6593"/>
                </a:lnTo>
                <a:cubicBezTo>
                  <a:pt x="38749" y="6471"/>
                  <a:pt x="38628" y="6364"/>
                  <a:pt x="38506" y="6249"/>
                </a:cubicBezTo>
                <a:lnTo>
                  <a:pt x="38506" y="6694"/>
                </a:lnTo>
                <a:lnTo>
                  <a:pt x="33617" y="6694"/>
                </a:lnTo>
                <a:lnTo>
                  <a:pt x="33617" y="2710"/>
                </a:lnTo>
                <a:cubicBezTo>
                  <a:pt x="33503" y="2646"/>
                  <a:pt x="33380" y="2589"/>
                  <a:pt x="33259" y="2525"/>
                </a:cubicBezTo>
                <a:lnTo>
                  <a:pt x="33259" y="6694"/>
                </a:lnTo>
                <a:lnTo>
                  <a:pt x="28427" y="6694"/>
                </a:lnTo>
                <a:lnTo>
                  <a:pt x="28427" y="1754"/>
                </a:lnTo>
                <a:lnTo>
                  <a:pt x="31614" y="1754"/>
                </a:lnTo>
                <a:cubicBezTo>
                  <a:pt x="31353" y="1645"/>
                  <a:pt x="31093" y="1544"/>
                  <a:pt x="30831" y="1448"/>
                </a:cubicBezTo>
                <a:lnTo>
                  <a:pt x="28427" y="1448"/>
                </a:lnTo>
                <a:lnTo>
                  <a:pt x="28427" y="695"/>
                </a:lnTo>
                <a:cubicBezTo>
                  <a:pt x="28307" y="664"/>
                  <a:pt x="28186" y="638"/>
                  <a:pt x="28063" y="612"/>
                </a:cubicBezTo>
                <a:lnTo>
                  <a:pt x="28063" y="1448"/>
                </a:lnTo>
                <a:lnTo>
                  <a:pt x="23181" y="1448"/>
                </a:lnTo>
                <a:lnTo>
                  <a:pt x="23181" y="6"/>
                </a:lnTo>
                <a:cubicBezTo>
                  <a:pt x="23060" y="6"/>
                  <a:pt x="22945" y="0"/>
                  <a:pt x="228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flipH="1">
            <a:off x="326213" y="723200"/>
            <a:ext cx="213025" cy="208800"/>
          </a:xfrm>
          <a:custGeom>
            <a:rect b="b" l="l" r="r" t="t"/>
            <a:pathLst>
              <a:path extrusionOk="0" h="8352" w="8521">
                <a:moveTo>
                  <a:pt x="4939" y="1"/>
                </a:moveTo>
                <a:cubicBezTo>
                  <a:pt x="3068" y="1"/>
                  <a:pt x="1027" y="1318"/>
                  <a:pt x="653" y="3582"/>
                </a:cubicBezTo>
                <a:cubicBezTo>
                  <a:pt x="1" y="7570"/>
                  <a:pt x="4042" y="8307"/>
                  <a:pt x="4042" y="8307"/>
                </a:cubicBezTo>
                <a:cubicBezTo>
                  <a:pt x="4273" y="8337"/>
                  <a:pt x="4493" y="8351"/>
                  <a:pt x="4701" y="8351"/>
                </a:cubicBezTo>
                <a:cubicBezTo>
                  <a:pt x="8260" y="8351"/>
                  <a:pt x="8520" y="4181"/>
                  <a:pt x="8115" y="2480"/>
                </a:cubicBezTo>
                <a:cubicBezTo>
                  <a:pt x="7704" y="772"/>
                  <a:pt x="6371" y="1"/>
                  <a:pt x="49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flipH="1" rot="7200044">
            <a:off x="-1903760" y="-804908"/>
            <a:ext cx="3574446" cy="1887883"/>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16"/>
          <p:cNvGrpSpPr/>
          <p:nvPr/>
        </p:nvGrpSpPr>
        <p:grpSpPr>
          <a:xfrm rot="2305969">
            <a:off x="8420586" y="-254210"/>
            <a:ext cx="1523621" cy="1575347"/>
            <a:chOff x="3299300" y="1854975"/>
            <a:chExt cx="1117100" cy="1155025"/>
          </a:xfrm>
        </p:grpSpPr>
        <p:sp>
          <p:nvSpPr>
            <p:cNvPr id="732" name="Google Shape;732;p16"/>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3" name="Google Shape;763;p16"/>
          <p:cNvSpPr/>
          <p:nvPr/>
        </p:nvSpPr>
        <p:spPr>
          <a:xfrm rot="799887">
            <a:off x="7648111" y="4517069"/>
            <a:ext cx="2502033" cy="1321476"/>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flipH="1" rot="-6829588">
            <a:off x="8499596" y="4240043"/>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765" name="Shape 765"/>
        <p:cNvGrpSpPr/>
        <p:nvPr/>
      </p:nvGrpSpPr>
      <p:grpSpPr>
        <a:xfrm>
          <a:off x="0" y="0"/>
          <a:ext cx="0" cy="0"/>
          <a:chOff x="0" y="0"/>
          <a:chExt cx="0" cy="0"/>
        </a:xfrm>
      </p:grpSpPr>
      <p:sp>
        <p:nvSpPr>
          <p:cNvPr id="766" name="Google Shape;766;p17"/>
          <p:cNvSpPr txBox="1"/>
          <p:nvPr>
            <p:ph hasCustomPrompt="1" type="title"/>
          </p:nvPr>
        </p:nvSpPr>
        <p:spPr>
          <a:xfrm>
            <a:off x="1882500" y="658575"/>
            <a:ext cx="5379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dk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67" name="Google Shape;767;p17"/>
          <p:cNvSpPr txBox="1"/>
          <p:nvPr>
            <p:ph idx="1" type="subTitle"/>
          </p:nvPr>
        </p:nvSpPr>
        <p:spPr>
          <a:xfrm>
            <a:off x="1882500" y="1459847"/>
            <a:ext cx="5379000" cy="26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8" name="Google Shape;768;p17"/>
          <p:cNvSpPr txBox="1"/>
          <p:nvPr>
            <p:ph hasCustomPrompt="1" idx="2" type="title"/>
          </p:nvPr>
        </p:nvSpPr>
        <p:spPr>
          <a:xfrm>
            <a:off x="1882500" y="2038514"/>
            <a:ext cx="5379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69" name="Google Shape;769;p17"/>
          <p:cNvSpPr txBox="1"/>
          <p:nvPr>
            <p:ph idx="3" type="subTitle"/>
          </p:nvPr>
        </p:nvSpPr>
        <p:spPr>
          <a:xfrm>
            <a:off x="1882500" y="2839780"/>
            <a:ext cx="5379000" cy="26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0" name="Google Shape;770;p17"/>
          <p:cNvSpPr txBox="1"/>
          <p:nvPr>
            <p:ph hasCustomPrompt="1" idx="4" type="title"/>
          </p:nvPr>
        </p:nvSpPr>
        <p:spPr>
          <a:xfrm>
            <a:off x="1882500" y="3418453"/>
            <a:ext cx="5379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dk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71" name="Google Shape;771;p17"/>
          <p:cNvSpPr txBox="1"/>
          <p:nvPr>
            <p:ph idx="5" type="subTitle"/>
          </p:nvPr>
        </p:nvSpPr>
        <p:spPr>
          <a:xfrm>
            <a:off x="1882500" y="4219725"/>
            <a:ext cx="5379000" cy="26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72" name="Google Shape;772;p17"/>
          <p:cNvGrpSpPr/>
          <p:nvPr/>
        </p:nvGrpSpPr>
        <p:grpSpPr>
          <a:xfrm rot="2305969">
            <a:off x="-713889" y="-254210"/>
            <a:ext cx="1523621" cy="1575347"/>
            <a:chOff x="3299300" y="1854975"/>
            <a:chExt cx="1117100" cy="1155025"/>
          </a:xfrm>
        </p:grpSpPr>
        <p:sp>
          <p:nvSpPr>
            <p:cNvPr id="773" name="Google Shape;773;p17"/>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7"/>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7"/>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7"/>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7"/>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7"/>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7"/>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7"/>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7"/>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7"/>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7"/>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7"/>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7"/>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7"/>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7"/>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17"/>
          <p:cNvSpPr/>
          <p:nvPr/>
        </p:nvSpPr>
        <p:spPr>
          <a:xfrm rot="799887">
            <a:off x="-1486364" y="4517069"/>
            <a:ext cx="2502033" cy="1321476"/>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flipH="1" rot="-6829588">
            <a:off x="698621" y="4775043"/>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7"/>
          <p:cNvSpPr/>
          <p:nvPr/>
        </p:nvSpPr>
        <p:spPr>
          <a:xfrm rot="-3970412">
            <a:off x="8493159" y="939173"/>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7"/>
          <p:cNvSpPr/>
          <p:nvPr/>
        </p:nvSpPr>
        <p:spPr>
          <a:xfrm>
            <a:off x="8131675" y="4045638"/>
            <a:ext cx="1315644" cy="1315609"/>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7"/>
          <p:cNvSpPr/>
          <p:nvPr/>
        </p:nvSpPr>
        <p:spPr>
          <a:xfrm flipH="1" rot="10800000">
            <a:off x="7570024" y="-495471"/>
            <a:ext cx="3044780" cy="1608135"/>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09" name="Shape 809"/>
        <p:cNvGrpSpPr/>
        <p:nvPr/>
      </p:nvGrpSpPr>
      <p:grpSpPr>
        <a:xfrm>
          <a:off x="0" y="0"/>
          <a:ext cx="0" cy="0"/>
          <a:chOff x="0" y="0"/>
          <a:chExt cx="0" cy="0"/>
        </a:xfrm>
      </p:grpSpPr>
      <p:sp>
        <p:nvSpPr>
          <p:cNvPr id="810" name="Google Shape;810;p18"/>
          <p:cNvSpPr/>
          <p:nvPr/>
        </p:nvSpPr>
        <p:spPr>
          <a:xfrm>
            <a:off x="-707100" y="576213"/>
            <a:ext cx="1315644" cy="1315609"/>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812" name="Google Shape;812;p18"/>
          <p:cNvGrpSpPr/>
          <p:nvPr/>
        </p:nvGrpSpPr>
        <p:grpSpPr>
          <a:xfrm rot="2305969">
            <a:off x="-928564" y="-254210"/>
            <a:ext cx="1523621" cy="1575347"/>
            <a:chOff x="3299300" y="1854975"/>
            <a:chExt cx="1117100" cy="1155025"/>
          </a:xfrm>
        </p:grpSpPr>
        <p:sp>
          <p:nvSpPr>
            <p:cNvPr id="813" name="Google Shape;813;p18"/>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8"/>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8"/>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8"/>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8"/>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8"/>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8"/>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8"/>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8"/>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8"/>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8"/>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8"/>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8"/>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8"/>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8"/>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8"/>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8"/>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8"/>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8"/>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8"/>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8"/>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8"/>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8"/>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8"/>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8"/>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8"/>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8"/>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8"/>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8"/>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4" name="Google Shape;844;p18"/>
          <p:cNvSpPr/>
          <p:nvPr/>
        </p:nvSpPr>
        <p:spPr>
          <a:xfrm rot="799887">
            <a:off x="-1505964" y="4042719"/>
            <a:ext cx="2502033" cy="1321476"/>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8"/>
          <p:cNvSpPr/>
          <p:nvPr/>
        </p:nvSpPr>
        <p:spPr>
          <a:xfrm flipH="1" rot="-6829588">
            <a:off x="796621" y="4500618"/>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8"/>
          <p:cNvSpPr/>
          <p:nvPr/>
        </p:nvSpPr>
        <p:spPr>
          <a:xfrm rot="-3970412">
            <a:off x="8558509" y="939173"/>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8"/>
          <p:cNvSpPr/>
          <p:nvPr/>
        </p:nvSpPr>
        <p:spPr>
          <a:xfrm flipH="1" rot="10800000">
            <a:off x="7840749" y="-495471"/>
            <a:ext cx="3044780" cy="1608135"/>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8535450" y="3379213"/>
            <a:ext cx="1315644" cy="1315609"/>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flipH="1" rot="-6829588">
            <a:off x="532471" y="-66482"/>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0" name="Google Shape;850;p18"/>
          <p:cNvGrpSpPr/>
          <p:nvPr/>
        </p:nvGrpSpPr>
        <p:grpSpPr>
          <a:xfrm rot="2305969">
            <a:off x="8346524" y="4339565"/>
            <a:ext cx="1523621" cy="1575347"/>
            <a:chOff x="3299300" y="1854975"/>
            <a:chExt cx="1117100" cy="1155025"/>
          </a:xfrm>
        </p:grpSpPr>
        <p:sp>
          <p:nvSpPr>
            <p:cNvPr id="851" name="Google Shape;851;p18"/>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8"/>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8"/>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8"/>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8"/>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8"/>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8"/>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8"/>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8"/>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2" name="Google Shape;882;p18"/>
          <p:cNvSpPr/>
          <p:nvPr/>
        </p:nvSpPr>
        <p:spPr>
          <a:xfrm flipH="1" rot="3970412">
            <a:off x="7863809" y="4775623"/>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883" name="Shape 883"/>
        <p:cNvGrpSpPr/>
        <p:nvPr/>
      </p:nvGrpSpPr>
      <p:grpSpPr>
        <a:xfrm>
          <a:off x="0" y="0"/>
          <a:ext cx="0" cy="0"/>
          <a:chOff x="0" y="0"/>
          <a:chExt cx="0" cy="0"/>
        </a:xfrm>
      </p:grpSpPr>
      <p:sp>
        <p:nvSpPr>
          <p:cNvPr id="884" name="Google Shape;884;p19"/>
          <p:cNvSpPr txBox="1"/>
          <p:nvPr>
            <p:ph type="ctrTitle"/>
          </p:nvPr>
        </p:nvSpPr>
        <p:spPr>
          <a:xfrm>
            <a:off x="4144725" y="696694"/>
            <a:ext cx="4284000" cy="99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65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5" name="Google Shape;885;p19"/>
          <p:cNvSpPr txBox="1"/>
          <p:nvPr>
            <p:ph idx="1" type="subTitle"/>
          </p:nvPr>
        </p:nvSpPr>
        <p:spPr>
          <a:xfrm>
            <a:off x="4792275" y="2456469"/>
            <a:ext cx="3636600" cy="1097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86" name="Google Shape;886;p19"/>
          <p:cNvSpPr/>
          <p:nvPr/>
        </p:nvSpPr>
        <p:spPr>
          <a:xfrm rot="-3970412">
            <a:off x="1478834" y="80798"/>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9"/>
          <p:cNvSpPr/>
          <p:nvPr/>
        </p:nvSpPr>
        <p:spPr>
          <a:xfrm flipH="1" rot="10800000">
            <a:off x="-1589001" y="-495471"/>
            <a:ext cx="3044780" cy="1608135"/>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9"/>
          <p:cNvSpPr/>
          <p:nvPr/>
        </p:nvSpPr>
        <p:spPr>
          <a:xfrm>
            <a:off x="-202100" y="4055438"/>
            <a:ext cx="1315644" cy="1315609"/>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9"/>
          <p:cNvSpPr/>
          <p:nvPr/>
        </p:nvSpPr>
        <p:spPr>
          <a:xfrm>
            <a:off x="8815700" y="3741025"/>
            <a:ext cx="213025" cy="208800"/>
          </a:xfrm>
          <a:custGeom>
            <a:rect b="b" l="l" r="r" t="t"/>
            <a:pathLst>
              <a:path extrusionOk="0" h="8352" w="8521">
                <a:moveTo>
                  <a:pt x="4939" y="1"/>
                </a:moveTo>
                <a:cubicBezTo>
                  <a:pt x="3068" y="1"/>
                  <a:pt x="1027" y="1318"/>
                  <a:pt x="653" y="3582"/>
                </a:cubicBezTo>
                <a:cubicBezTo>
                  <a:pt x="1" y="7570"/>
                  <a:pt x="4042" y="8307"/>
                  <a:pt x="4042" y="8307"/>
                </a:cubicBezTo>
                <a:cubicBezTo>
                  <a:pt x="4273" y="8337"/>
                  <a:pt x="4493" y="8351"/>
                  <a:pt x="4701" y="8351"/>
                </a:cubicBezTo>
                <a:cubicBezTo>
                  <a:pt x="8260" y="8351"/>
                  <a:pt x="8520" y="4181"/>
                  <a:pt x="8115" y="2480"/>
                </a:cubicBezTo>
                <a:cubicBezTo>
                  <a:pt x="7704" y="772"/>
                  <a:pt x="6371" y="1"/>
                  <a:pt x="49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9"/>
          <p:cNvSpPr/>
          <p:nvPr/>
        </p:nvSpPr>
        <p:spPr>
          <a:xfrm rot="-3224659">
            <a:off x="7369129" y="4347821"/>
            <a:ext cx="3574587" cy="1887958"/>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1" name="Google Shape;891;p19"/>
          <p:cNvGrpSpPr/>
          <p:nvPr/>
        </p:nvGrpSpPr>
        <p:grpSpPr>
          <a:xfrm>
            <a:off x="8498615" y="-455506"/>
            <a:ext cx="1315609" cy="1360273"/>
            <a:chOff x="3299300" y="1854975"/>
            <a:chExt cx="1117100" cy="1155025"/>
          </a:xfrm>
        </p:grpSpPr>
        <p:sp>
          <p:nvSpPr>
            <p:cNvPr id="892" name="Google Shape;892;p19"/>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9"/>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9"/>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9"/>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9"/>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9"/>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9"/>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9"/>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9"/>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9"/>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9"/>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9"/>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9"/>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9"/>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9"/>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9"/>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9"/>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9"/>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9"/>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3" name="Google Shape;923;p19"/>
          <p:cNvSpPr txBox="1"/>
          <p:nvPr/>
        </p:nvSpPr>
        <p:spPr>
          <a:xfrm>
            <a:off x="3756700" y="3614031"/>
            <a:ext cx="4672200" cy="521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300"/>
              </a:spcBef>
              <a:spcAft>
                <a:spcPts val="0"/>
              </a:spcAft>
              <a:buNone/>
            </a:pPr>
            <a:r>
              <a:rPr b="1" lang="en" sz="1300">
                <a:solidFill>
                  <a:schemeClr val="dk1"/>
                </a:solidFill>
                <a:latin typeface="Titillium Web"/>
                <a:ea typeface="Titillium Web"/>
                <a:cs typeface="Titillium Web"/>
                <a:sym typeface="Titillium Web"/>
              </a:rPr>
              <a:t>CREDITS:</a:t>
            </a:r>
            <a:r>
              <a:rPr lang="en" sz="1300">
                <a:solidFill>
                  <a:schemeClr val="dk1"/>
                </a:solidFill>
                <a:latin typeface="Titillium Web"/>
                <a:ea typeface="Titillium Web"/>
                <a:cs typeface="Titillium Web"/>
                <a:sym typeface="Titillium Web"/>
              </a:rPr>
              <a:t> This presentation template was created by </a:t>
            </a:r>
            <a:r>
              <a:rPr b="1" lang="en" sz="1300">
                <a:solidFill>
                  <a:schemeClr val="dk1"/>
                </a:solidFill>
                <a:uFill>
                  <a:noFill/>
                </a:uFill>
                <a:latin typeface="Titillium Web"/>
                <a:ea typeface="Titillium Web"/>
                <a:cs typeface="Titillium Web"/>
                <a:sym typeface="Titillium Web"/>
                <a:hlinkClick r:id="rId2">
                  <a:extLst>
                    <a:ext uri="{A12FA001-AC4F-418D-AE19-62706E023703}">
                      <ahyp:hlinkClr val="tx"/>
                    </a:ext>
                  </a:extLst>
                </a:hlinkClick>
              </a:rPr>
              <a:t>Slidesgo</a:t>
            </a:r>
            <a:r>
              <a:rPr b="1" lang="en" sz="1300">
                <a:solidFill>
                  <a:schemeClr val="dk1"/>
                </a:solidFill>
                <a:latin typeface="Titillium Web"/>
                <a:ea typeface="Titillium Web"/>
                <a:cs typeface="Titillium Web"/>
                <a:sym typeface="Titillium Web"/>
              </a:rPr>
              <a:t>,</a:t>
            </a:r>
            <a:r>
              <a:rPr lang="en" sz="1300">
                <a:solidFill>
                  <a:schemeClr val="dk1"/>
                </a:solidFill>
                <a:latin typeface="Titillium Web"/>
                <a:ea typeface="Titillium Web"/>
                <a:cs typeface="Titillium Web"/>
                <a:sym typeface="Titillium Web"/>
              </a:rPr>
              <a:t> including icons by </a:t>
            </a:r>
            <a:r>
              <a:rPr b="1" lang="en" sz="1300">
                <a:solidFill>
                  <a:schemeClr val="dk1"/>
                </a:solidFill>
                <a:uFill>
                  <a:noFill/>
                </a:uFill>
                <a:latin typeface="Titillium Web"/>
                <a:ea typeface="Titillium Web"/>
                <a:cs typeface="Titillium Web"/>
                <a:sym typeface="Titillium Web"/>
                <a:hlinkClick r:id="rId3">
                  <a:extLst>
                    <a:ext uri="{A12FA001-AC4F-418D-AE19-62706E023703}">
                      <ahyp:hlinkClr val="tx"/>
                    </a:ext>
                  </a:extLst>
                </a:hlinkClick>
              </a:rPr>
              <a:t>Flaticon</a:t>
            </a:r>
            <a:r>
              <a:rPr lang="en" sz="1300">
                <a:solidFill>
                  <a:schemeClr val="dk1"/>
                </a:solidFill>
                <a:latin typeface="Titillium Web"/>
                <a:ea typeface="Titillium Web"/>
                <a:cs typeface="Titillium Web"/>
                <a:sym typeface="Titillium Web"/>
              </a:rPr>
              <a:t> and infographics &amp; images by </a:t>
            </a:r>
            <a:r>
              <a:rPr b="1" lang="en" sz="1300">
                <a:solidFill>
                  <a:schemeClr val="dk1"/>
                </a:solidFill>
                <a:uFill>
                  <a:noFill/>
                </a:uFill>
                <a:latin typeface="Titillium Web"/>
                <a:ea typeface="Titillium Web"/>
                <a:cs typeface="Titillium Web"/>
                <a:sym typeface="Titillium Web"/>
                <a:hlinkClick r:id="rId4">
                  <a:extLst>
                    <a:ext uri="{A12FA001-AC4F-418D-AE19-62706E023703}">
                      <ahyp:hlinkClr val="tx"/>
                    </a:ext>
                  </a:extLst>
                </a:hlinkClick>
              </a:rPr>
              <a:t>Freepik</a:t>
            </a:r>
            <a:endParaRPr b="1" sz="1300">
              <a:solidFill>
                <a:schemeClr val="dk1"/>
              </a:solidFill>
              <a:latin typeface="Titillium Web"/>
              <a:ea typeface="Titillium Web"/>
              <a:cs typeface="Titillium Web"/>
              <a:sym typeface="Titillium Web"/>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924" name="Shape 924"/>
        <p:cNvGrpSpPr/>
        <p:nvPr/>
      </p:nvGrpSpPr>
      <p:grpSpPr>
        <a:xfrm>
          <a:off x="0" y="0"/>
          <a:ext cx="0" cy="0"/>
          <a:chOff x="0" y="0"/>
          <a:chExt cx="0" cy="0"/>
        </a:xfrm>
      </p:grpSpPr>
      <p:grpSp>
        <p:nvGrpSpPr>
          <p:cNvPr id="925" name="Google Shape;925;p20"/>
          <p:cNvGrpSpPr/>
          <p:nvPr/>
        </p:nvGrpSpPr>
        <p:grpSpPr>
          <a:xfrm rot="2305969">
            <a:off x="-713889" y="-254210"/>
            <a:ext cx="1523621" cy="1575347"/>
            <a:chOff x="3299300" y="1854975"/>
            <a:chExt cx="1117100" cy="1155025"/>
          </a:xfrm>
        </p:grpSpPr>
        <p:sp>
          <p:nvSpPr>
            <p:cNvPr id="926" name="Google Shape;926;p20"/>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0"/>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7" name="Google Shape;957;p20"/>
          <p:cNvSpPr/>
          <p:nvPr/>
        </p:nvSpPr>
        <p:spPr>
          <a:xfrm rot="799887">
            <a:off x="-721914" y="4316319"/>
            <a:ext cx="2502033" cy="1321476"/>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flipH="1" rot="-6829588">
            <a:off x="1463071" y="4574293"/>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rot="-3970412">
            <a:off x="8493159" y="939173"/>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8131675" y="4045638"/>
            <a:ext cx="1315644" cy="1315609"/>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flipH="1" rot="10800000">
            <a:off x="7570024" y="-495471"/>
            <a:ext cx="3044780" cy="1608135"/>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3"/>
          <p:cNvSpPr/>
          <p:nvPr/>
        </p:nvSpPr>
        <p:spPr>
          <a:xfrm>
            <a:off x="8033550" y="-278462"/>
            <a:ext cx="1315644" cy="1315609"/>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txBox="1"/>
          <p:nvPr>
            <p:ph type="title"/>
          </p:nvPr>
        </p:nvSpPr>
        <p:spPr>
          <a:xfrm>
            <a:off x="2954569" y="1159972"/>
            <a:ext cx="4596900" cy="5670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1" name="Google Shape;51;p3"/>
          <p:cNvSpPr txBox="1"/>
          <p:nvPr>
            <p:ph hasCustomPrompt="1" idx="2" type="title"/>
          </p:nvPr>
        </p:nvSpPr>
        <p:spPr>
          <a:xfrm>
            <a:off x="1630794" y="1252610"/>
            <a:ext cx="11037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2" name="Google Shape;52;p3"/>
          <p:cNvSpPr txBox="1"/>
          <p:nvPr>
            <p:ph idx="1" type="subTitle"/>
          </p:nvPr>
        </p:nvSpPr>
        <p:spPr>
          <a:xfrm>
            <a:off x="2954569" y="1748147"/>
            <a:ext cx="43602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 name="Google Shape;53;p3"/>
          <p:cNvSpPr/>
          <p:nvPr/>
        </p:nvSpPr>
        <p:spPr>
          <a:xfrm>
            <a:off x="-281200" y="3774152"/>
            <a:ext cx="1608144" cy="1608179"/>
          </a:xfrm>
          <a:custGeom>
            <a:rect b="b" l="l" r="r" t="t"/>
            <a:pathLst>
              <a:path extrusionOk="0" h="45648" w="45647">
                <a:moveTo>
                  <a:pt x="22823" y="1754"/>
                </a:moveTo>
                <a:lnTo>
                  <a:pt x="22823" y="6694"/>
                </a:lnTo>
                <a:lnTo>
                  <a:pt x="17985" y="6694"/>
                </a:lnTo>
                <a:lnTo>
                  <a:pt x="17985" y="1754"/>
                </a:lnTo>
                <a:close/>
                <a:moveTo>
                  <a:pt x="28063" y="1754"/>
                </a:moveTo>
                <a:lnTo>
                  <a:pt x="28063" y="6694"/>
                </a:lnTo>
                <a:lnTo>
                  <a:pt x="23181" y="6694"/>
                </a:lnTo>
                <a:lnTo>
                  <a:pt x="23181" y="1754"/>
                </a:lnTo>
                <a:close/>
                <a:moveTo>
                  <a:pt x="12388" y="7000"/>
                </a:moveTo>
                <a:lnTo>
                  <a:pt x="12388" y="11934"/>
                </a:lnTo>
                <a:lnTo>
                  <a:pt x="7498" y="11934"/>
                </a:lnTo>
                <a:lnTo>
                  <a:pt x="7498" y="7000"/>
                </a:lnTo>
                <a:close/>
                <a:moveTo>
                  <a:pt x="17628" y="7000"/>
                </a:moveTo>
                <a:lnTo>
                  <a:pt x="17628" y="11934"/>
                </a:lnTo>
                <a:lnTo>
                  <a:pt x="12745" y="11934"/>
                </a:lnTo>
                <a:lnTo>
                  <a:pt x="12745" y="7000"/>
                </a:lnTo>
                <a:close/>
                <a:moveTo>
                  <a:pt x="22823" y="7000"/>
                </a:moveTo>
                <a:lnTo>
                  <a:pt x="22823" y="11934"/>
                </a:lnTo>
                <a:lnTo>
                  <a:pt x="17985" y="11934"/>
                </a:lnTo>
                <a:lnTo>
                  <a:pt x="17985" y="7000"/>
                </a:lnTo>
                <a:close/>
                <a:moveTo>
                  <a:pt x="28063" y="7000"/>
                </a:moveTo>
                <a:lnTo>
                  <a:pt x="28063" y="11934"/>
                </a:lnTo>
                <a:lnTo>
                  <a:pt x="23181" y="11934"/>
                </a:lnTo>
                <a:lnTo>
                  <a:pt x="23181" y="7000"/>
                </a:lnTo>
                <a:close/>
                <a:moveTo>
                  <a:pt x="33259" y="7000"/>
                </a:moveTo>
                <a:lnTo>
                  <a:pt x="33259" y="11934"/>
                </a:lnTo>
                <a:lnTo>
                  <a:pt x="28427" y="11934"/>
                </a:lnTo>
                <a:lnTo>
                  <a:pt x="28427" y="7000"/>
                </a:lnTo>
                <a:close/>
                <a:moveTo>
                  <a:pt x="38506" y="7000"/>
                </a:moveTo>
                <a:lnTo>
                  <a:pt x="38506" y="11934"/>
                </a:lnTo>
                <a:lnTo>
                  <a:pt x="33617" y="11934"/>
                </a:lnTo>
                <a:lnTo>
                  <a:pt x="33617" y="7000"/>
                </a:lnTo>
                <a:close/>
                <a:moveTo>
                  <a:pt x="12388" y="12246"/>
                </a:moveTo>
                <a:lnTo>
                  <a:pt x="12388" y="17181"/>
                </a:lnTo>
                <a:lnTo>
                  <a:pt x="7498" y="17181"/>
                </a:lnTo>
                <a:lnTo>
                  <a:pt x="7498" y="12246"/>
                </a:lnTo>
                <a:close/>
                <a:moveTo>
                  <a:pt x="17628" y="12246"/>
                </a:moveTo>
                <a:lnTo>
                  <a:pt x="17628" y="17181"/>
                </a:lnTo>
                <a:lnTo>
                  <a:pt x="12745" y="17181"/>
                </a:lnTo>
                <a:lnTo>
                  <a:pt x="12745" y="12246"/>
                </a:lnTo>
                <a:close/>
                <a:moveTo>
                  <a:pt x="22823" y="12246"/>
                </a:moveTo>
                <a:lnTo>
                  <a:pt x="22823" y="17181"/>
                </a:lnTo>
                <a:lnTo>
                  <a:pt x="17985" y="17181"/>
                </a:lnTo>
                <a:lnTo>
                  <a:pt x="17985" y="12246"/>
                </a:lnTo>
                <a:close/>
                <a:moveTo>
                  <a:pt x="28063" y="12246"/>
                </a:moveTo>
                <a:lnTo>
                  <a:pt x="28063" y="17181"/>
                </a:lnTo>
                <a:lnTo>
                  <a:pt x="23181" y="17181"/>
                </a:lnTo>
                <a:lnTo>
                  <a:pt x="23181" y="12246"/>
                </a:lnTo>
                <a:close/>
                <a:moveTo>
                  <a:pt x="33259" y="12246"/>
                </a:moveTo>
                <a:lnTo>
                  <a:pt x="33259" y="17181"/>
                </a:lnTo>
                <a:lnTo>
                  <a:pt x="28427" y="17181"/>
                </a:lnTo>
                <a:lnTo>
                  <a:pt x="28427" y="12246"/>
                </a:lnTo>
                <a:close/>
                <a:moveTo>
                  <a:pt x="38506" y="12246"/>
                </a:moveTo>
                <a:lnTo>
                  <a:pt x="38506" y="17181"/>
                </a:lnTo>
                <a:lnTo>
                  <a:pt x="33617" y="17181"/>
                </a:lnTo>
                <a:lnTo>
                  <a:pt x="33617" y="12246"/>
                </a:lnTo>
                <a:close/>
                <a:moveTo>
                  <a:pt x="7192" y="17487"/>
                </a:moveTo>
                <a:lnTo>
                  <a:pt x="7192" y="22421"/>
                </a:lnTo>
                <a:lnTo>
                  <a:pt x="2308" y="22421"/>
                </a:lnTo>
                <a:lnTo>
                  <a:pt x="2308" y="17487"/>
                </a:lnTo>
                <a:close/>
                <a:moveTo>
                  <a:pt x="12388" y="17487"/>
                </a:moveTo>
                <a:lnTo>
                  <a:pt x="12388" y="22421"/>
                </a:lnTo>
                <a:lnTo>
                  <a:pt x="7498" y="22421"/>
                </a:lnTo>
                <a:lnTo>
                  <a:pt x="7498" y="17487"/>
                </a:lnTo>
                <a:close/>
                <a:moveTo>
                  <a:pt x="17628" y="17487"/>
                </a:moveTo>
                <a:lnTo>
                  <a:pt x="17628" y="22421"/>
                </a:lnTo>
                <a:lnTo>
                  <a:pt x="12745" y="22421"/>
                </a:lnTo>
                <a:lnTo>
                  <a:pt x="12745" y="17487"/>
                </a:lnTo>
                <a:close/>
                <a:moveTo>
                  <a:pt x="22823" y="17487"/>
                </a:moveTo>
                <a:lnTo>
                  <a:pt x="22823" y="22421"/>
                </a:lnTo>
                <a:lnTo>
                  <a:pt x="17985" y="22421"/>
                </a:lnTo>
                <a:lnTo>
                  <a:pt x="17985" y="17487"/>
                </a:lnTo>
                <a:close/>
                <a:moveTo>
                  <a:pt x="28063" y="17487"/>
                </a:moveTo>
                <a:lnTo>
                  <a:pt x="28063" y="22421"/>
                </a:lnTo>
                <a:lnTo>
                  <a:pt x="23181" y="22421"/>
                </a:lnTo>
                <a:lnTo>
                  <a:pt x="23181" y="17487"/>
                </a:lnTo>
                <a:close/>
                <a:moveTo>
                  <a:pt x="33259" y="17487"/>
                </a:moveTo>
                <a:lnTo>
                  <a:pt x="33259" y="22421"/>
                </a:lnTo>
                <a:lnTo>
                  <a:pt x="28427" y="22421"/>
                </a:lnTo>
                <a:lnTo>
                  <a:pt x="28427" y="17487"/>
                </a:lnTo>
                <a:close/>
                <a:moveTo>
                  <a:pt x="38506" y="17487"/>
                </a:moveTo>
                <a:lnTo>
                  <a:pt x="38506" y="22421"/>
                </a:lnTo>
                <a:lnTo>
                  <a:pt x="33617" y="22421"/>
                </a:lnTo>
                <a:lnTo>
                  <a:pt x="33617" y="17487"/>
                </a:lnTo>
                <a:close/>
                <a:moveTo>
                  <a:pt x="43746" y="17487"/>
                </a:moveTo>
                <a:lnTo>
                  <a:pt x="43746" y="22421"/>
                </a:lnTo>
                <a:lnTo>
                  <a:pt x="38864" y="22421"/>
                </a:lnTo>
                <a:lnTo>
                  <a:pt x="38864" y="17487"/>
                </a:lnTo>
                <a:close/>
                <a:moveTo>
                  <a:pt x="7192" y="22735"/>
                </a:moveTo>
                <a:lnTo>
                  <a:pt x="7192" y="27669"/>
                </a:lnTo>
                <a:lnTo>
                  <a:pt x="2308" y="27669"/>
                </a:lnTo>
                <a:lnTo>
                  <a:pt x="2308" y="22735"/>
                </a:lnTo>
                <a:close/>
                <a:moveTo>
                  <a:pt x="12388" y="22735"/>
                </a:moveTo>
                <a:lnTo>
                  <a:pt x="12388" y="23576"/>
                </a:lnTo>
                <a:cubicBezTo>
                  <a:pt x="12400" y="23786"/>
                  <a:pt x="12419" y="23989"/>
                  <a:pt x="12432" y="24201"/>
                </a:cubicBezTo>
                <a:lnTo>
                  <a:pt x="12432" y="27669"/>
                </a:lnTo>
                <a:lnTo>
                  <a:pt x="7498" y="27669"/>
                </a:lnTo>
                <a:lnTo>
                  <a:pt x="7498" y="22735"/>
                </a:lnTo>
                <a:close/>
                <a:moveTo>
                  <a:pt x="17628" y="22735"/>
                </a:moveTo>
                <a:lnTo>
                  <a:pt x="17628" y="27669"/>
                </a:lnTo>
                <a:lnTo>
                  <a:pt x="12745" y="27669"/>
                </a:lnTo>
                <a:lnTo>
                  <a:pt x="12745" y="22735"/>
                </a:lnTo>
                <a:close/>
                <a:moveTo>
                  <a:pt x="22823" y="22735"/>
                </a:moveTo>
                <a:lnTo>
                  <a:pt x="22823" y="23576"/>
                </a:lnTo>
                <a:cubicBezTo>
                  <a:pt x="22843" y="23786"/>
                  <a:pt x="22855" y="23989"/>
                  <a:pt x="22875" y="24201"/>
                </a:cubicBezTo>
                <a:lnTo>
                  <a:pt x="22875" y="27669"/>
                </a:lnTo>
                <a:lnTo>
                  <a:pt x="17985" y="27669"/>
                </a:lnTo>
                <a:lnTo>
                  <a:pt x="17985" y="22735"/>
                </a:lnTo>
                <a:close/>
                <a:moveTo>
                  <a:pt x="28063" y="22735"/>
                </a:moveTo>
                <a:lnTo>
                  <a:pt x="28063" y="27669"/>
                </a:lnTo>
                <a:lnTo>
                  <a:pt x="23181" y="27669"/>
                </a:lnTo>
                <a:lnTo>
                  <a:pt x="23181" y="22735"/>
                </a:lnTo>
                <a:close/>
                <a:moveTo>
                  <a:pt x="33259" y="22735"/>
                </a:moveTo>
                <a:lnTo>
                  <a:pt x="33259" y="23576"/>
                </a:lnTo>
                <a:cubicBezTo>
                  <a:pt x="33279" y="23786"/>
                  <a:pt x="33291" y="23989"/>
                  <a:pt x="33311" y="24201"/>
                </a:cubicBezTo>
                <a:lnTo>
                  <a:pt x="33311" y="27669"/>
                </a:lnTo>
                <a:lnTo>
                  <a:pt x="28427" y="27669"/>
                </a:lnTo>
                <a:lnTo>
                  <a:pt x="28427" y="22735"/>
                </a:lnTo>
                <a:close/>
                <a:moveTo>
                  <a:pt x="38506" y="22735"/>
                </a:moveTo>
                <a:lnTo>
                  <a:pt x="38506" y="27669"/>
                </a:lnTo>
                <a:lnTo>
                  <a:pt x="33617" y="27669"/>
                </a:lnTo>
                <a:lnTo>
                  <a:pt x="33617" y="22735"/>
                </a:lnTo>
                <a:close/>
                <a:moveTo>
                  <a:pt x="43746" y="22735"/>
                </a:moveTo>
                <a:lnTo>
                  <a:pt x="43746" y="27669"/>
                </a:lnTo>
                <a:lnTo>
                  <a:pt x="38864" y="27669"/>
                </a:lnTo>
                <a:lnTo>
                  <a:pt x="38864" y="22735"/>
                </a:lnTo>
                <a:close/>
                <a:moveTo>
                  <a:pt x="12432" y="27975"/>
                </a:moveTo>
                <a:lnTo>
                  <a:pt x="12432" y="32910"/>
                </a:lnTo>
                <a:lnTo>
                  <a:pt x="7498" y="32910"/>
                </a:lnTo>
                <a:lnTo>
                  <a:pt x="7498" y="27975"/>
                </a:lnTo>
                <a:close/>
                <a:moveTo>
                  <a:pt x="17628" y="27975"/>
                </a:moveTo>
                <a:lnTo>
                  <a:pt x="17628" y="32910"/>
                </a:lnTo>
                <a:lnTo>
                  <a:pt x="12745" y="32910"/>
                </a:lnTo>
                <a:lnTo>
                  <a:pt x="12745" y="27975"/>
                </a:lnTo>
                <a:close/>
                <a:moveTo>
                  <a:pt x="22875" y="27975"/>
                </a:moveTo>
                <a:lnTo>
                  <a:pt x="22875" y="32910"/>
                </a:lnTo>
                <a:lnTo>
                  <a:pt x="17985" y="32910"/>
                </a:lnTo>
                <a:lnTo>
                  <a:pt x="17985" y="27975"/>
                </a:lnTo>
                <a:close/>
                <a:moveTo>
                  <a:pt x="28063" y="27975"/>
                </a:moveTo>
                <a:lnTo>
                  <a:pt x="28063" y="32910"/>
                </a:lnTo>
                <a:lnTo>
                  <a:pt x="23181" y="32910"/>
                </a:lnTo>
                <a:lnTo>
                  <a:pt x="23181" y="27975"/>
                </a:lnTo>
                <a:close/>
                <a:moveTo>
                  <a:pt x="33311" y="27975"/>
                </a:moveTo>
                <a:lnTo>
                  <a:pt x="33311" y="32910"/>
                </a:lnTo>
                <a:lnTo>
                  <a:pt x="28427" y="32910"/>
                </a:lnTo>
                <a:lnTo>
                  <a:pt x="28427" y="27975"/>
                </a:lnTo>
                <a:close/>
                <a:moveTo>
                  <a:pt x="38506" y="27975"/>
                </a:moveTo>
                <a:lnTo>
                  <a:pt x="38506" y="32910"/>
                </a:lnTo>
                <a:lnTo>
                  <a:pt x="33617" y="32910"/>
                </a:lnTo>
                <a:lnTo>
                  <a:pt x="33617" y="27975"/>
                </a:lnTo>
                <a:close/>
                <a:moveTo>
                  <a:pt x="12432" y="33222"/>
                </a:moveTo>
                <a:lnTo>
                  <a:pt x="12432" y="34534"/>
                </a:lnTo>
                <a:lnTo>
                  <a:pt x="12432" y="38156"/>
                </a:lnTo>
                <a:lnTo>
                  <a:pt x="7498" y="38156"/>
                </a:lnTo>
                <a:lnTo>
                  <a:pt x="7498" y="33222"/>
                </a:lnTo>
                <a:close/>
                <a:moveTo>
                  <a:pt x="17628" y="33222"/>
                </a:moveTo>
                <a:lnTo>
                  <a:pt x="17628" y="38156"/>
                </a:lnTo>
                <a:lnTo>
                  <a:pt x="12745" y="38156"/>
                </a:lnTo>
                <a:lnTo>
                  <a:pt x="12745" y="33272"/>
                </a:lnTo>
                <a:lnTo>
                  <a:pt x="12745" y="33222"/>
                </a:lnTo>
                <a:close/>
                <a:moveTo>
                  <a:pt x="22875" y="33222"/>
                </a:moveTo>
                <a:lnTo>
                  <a:pt x="22875" y="38156"/>
                </a:lnTo>
                <a:lnTo>
                  <a:pt x="17941" y="38156"/>
                </a:lnTo>
                <a:lnTo>
                  <a:pt x="17941" y="33476"/>
                </a:lnTo>
                <a:cubicBezTo>
                  <a:pt x="17953" y="33413"/>
                  <a:pt x="17973" y="33343"/>
                  <a:pt x="17985" y="33272"/>
                </a:cubicBezTo>
                <a:lnTo>
                  <a:pt x="17985" y="33222"/>
                </a:lnTo>
                <a:close/>
                <a:moveTo>
                  <a:pt x="28063" y="33222"/>
                </a:moveTo>
                <a:lnTo>
                  <a:pt x="28063" y="38156"/>
                </a:lnTo>
                <a:lnTo>
                  <a:pt x="23181" y="38156"/>
                </a:lnTo>
                <a:lnTo>
                  <a:pt x="23181" y="33222"/>
                </a:lnTo>
                <a:close/>
                <a:moveTo>
                  <a:pt x="33311" y="33222"/>
                </a:moveTo>
                <a:lnTo>
                  <a:pt x="33311" y="38156"/>
                </a:lnTo>
                <a:lnTo>
                  <a:pt x="28377" y="38156"/>
                </a:lnTo>
                <a:lnTo>
                  <a:pt x="28377" y="33476"/>
                </a:lnTo>
                <a:cubicBezTo>
                  <a:pt x="28389" y="33413"/>
                  <a:pt x="28408" y="33343"/>
                  <a:pt x="28427" y="33272"/>
                </a:cubicBezTo>
                <a:lnTo>
                  <a:pt x="28427" y="33222"/>
                </a:lnTo>
                <a:close/>
                <a:moveTo>
                  <a:pt x="38506" y="33222"/>
                </a:moveTo>
                <a:lnTo>
                  <a:pt x="38506" y="38156"/>
                </a:lnTo>
                <a:lnTo>
                  <a:pt x="33617" y="38156"/>
                </a:lnTo>
                <a:lnTo>
                  <a:pt x="33617" y="33222"/>
                </a:lnTo>
                <a:close/>
                <a:moveTo>
                  <a:pt x="22875" y="38462"/>
                </a:moveTo>
                <a:lnTo>
                  <a:pt x="22875" y="41299"/>
                </a:lnTo>
                <a:cubicBezTo>
                  <a:pt x="22855" y="41516"/>
                  <a:pt x="22843" y="41719"/>
                  <a:pt x="22823" y="41923"/>
                </a:cubicBezTo>
                <a:lnTo>
                  <a:pt x="22823" y="43403"/>
                </a:lnTo>
                <a:lnTo>
                  <a:pt x="17941" y="43403"/>
                </a:lnTo>
                <a:lnTo>
                  <a:pt x="17941" y="38462"/>
                </a:lnTo>
                <a:close/>
                <a:moveTo>
                  <a:pt x="28063" y="38462"/>
                </a:moveTo>
                <a:lnTo>
                  <a:pt x="28063" y="43403"/>
                </a:lnTo>
                <a:lnTo>
                  <a:pt x="23181" y="43403"/>
                </a:lnTo>
                <a:lnTo>
                  <a:pt x="23181" y="38462"/>
                </a:lnTo>
                <a:close/>
                <a:moveTo>
                  <a:pt x="22823" y="0"/>
                </a:moveTo>
                <a:lnTo>
                  <a:pt x="22823" y="1448"/>
                </a:lnTo>
                <a:lnTo>
                  <a:pt x="17985" y="1448"/>
                </a:lnTo>
                <a:lnTo>
                  <a:pt x="17985" y="517"/>
                </a:lnTo>
                <a:cubicBezTo>
                  <a:pt x="17870" y="542"/>
                  <a:pt x="17749" y="574"/>
                  <a:pt x="17628" y="600"/>
                </a:cubicBezTo>
                <a:lnTo>
                  <a:pt x="17628" y="1448"/>
                </a:lnTo>
                <a:lnTo>
                  <a:pt x="14816" y="1448"/>
                </a:lnTo>
                <a:cubicBezTo>
                  <a:pt x="14548" y="1544"/>
                  <a:pt x="14287" y="1645"/>
                  <a:pt x="14033" y="1754"/>
                </a:cubicBezTo>
                <a:lnTo>
                  <a:pt x="17628" y="1754"/>
                </a:lnTo>
                <a:lnTo>
                  <a:pt x="17628" y="6694"/>
                </a:lnTo>
                <a:lnTo>
                  <a:pt x="12745" y="6694"/>
                </a:lnTo>
                <a:lnTo>
                  <a:pt x="12745" y="2347"/>
                </a:lnTo>
                <a:cubicBezTo>
                  <a:pt x="12624" y="2404"/>
                  <a:pt x="12503" y="2468"/>
                  <a:pt x="12388" y="2525"/>
                </a:cubicBezTo>
                <a:lnTo>
                  <a:pt x="12388" y="6694"/>
                </a:lnTo>
                <a:lnTo>
                  <a:pt x="7498" y="6694"/>
                </a:lnTo>
                <a:lnTo>
                  <a:pt x="7498" y="5911"/>
                </a:lnTo>
                <a:cubicBezTo>
                  <a:pt x="7395" y="6005"/>
                  <a:pt x="7293" y="6102"/>
                  <a:pt x="7192" y="6203"/>
                </a:cubicBezTo>
                <a:lnTo>
                  <a:pt x="7192" y="6694"/>
                </a:lnTo>
                <a:lnTo>
                  <a:pt x="6675" y="6694"/>
                </a:lnTo>
                <a:cubicBezTo>
                  <a:pt x="6574" y="6790"/>
                  <a:pt x="6484" y="6899"/>
                  <a:pt x="6383" y="7000"/>
                </a:cubicBezTo>
                <a:lnTo>
                  <a:pt x="7192" y="7000"/>
                </a:lnTo>
                <a:lnTo>
                  <a:pt x="7192" y="11934"/>
                </a:lnTo>
                <a:lnTo>
                  <a:pt x="2761" y="11934"/>
                </a:lnTo>
                <a:cubicBezTo>
                  <a:pt x="2703" y="12037"/>
                  <a:pt x="2652" y="12139"/>
                  <a:pt x="2602" y="12246"/>
                </a:cubicBezTo>
                <a:lnTo>
                  <a:pt x="7192" y="12246"/>
                </a:lnTo>
                <a:lnTo>
                  <a:pt x="7192" y="17181"/>
                </a:lnTo>
                <a:lnTo>
                  <a:pt x="2308" y="17181"/>
                </a:lnTo>
                <a:lnTo>
                  <a:pt x="2308" y="12820"/>
                </a:lnTo>
                <a:cubicBezTo>
                  <a:pt x="2181" y="13076"/>
                  <a:pt x="2060" y="13337"/>
                  <a:pt x="1945" y="13599"/>
                </a:cubicBezTo>
                <a:lnTo>
                  <a:pt x="1945" y="17181"/>
                </a:lnTo>
                <a:lnTo>
                  <a:pt x="702" y="17181"/>
                </a:lnTo>
                <a:cubicBezTo>
                  <a:pt x="676" y="17283"/>
                  <a:pt x="657" y="17386"/>
                  <a:pt x="631" y="17487"/>
                </a:cubicBezTo>
                <a:lnTo>
                  <a:pt x="1945" y="17487"/>
                </a:lnTo>
                <a:lnTo>
                  <a:pt x="1945" y="22421"/>
                </a:lnTo>
                <a:lnTo>
                  <a:pt x="7" y="22421"/>
                </a:lnTo>
                <a:cubicBezTo>
                  <a:pt x="7" y="22524"/>
                  <a:pt x="1" y="22626"/>
                  <a:pt x="1" y="22735"/>
                </a:cubicBezTo>
                <a:lnTo>
                  <a:pt x="1945" y="22735"/>
                </a:lnTo>
                <a:lnTo>
                  <a:pt x="1945" y="23576"/>
                </a:lnTo>
                <a:lnTo>
                  <a:pt x="1945" y="27669"/>
                </a:lnTo>
                <a:lnTo>
                  <a:pt x="516" y="27669"/>
                </a:lnTo>
                <a:cubicBezTo>
                  <a:pt x="542" y="27770"/>
                  <a:pt x="568" y="27873"/>
                  <a:pt x="593" y="27975"/>
                </a:cubicBezTo>
                <a:lnTo>
                  <a:pt x="1945" y="27975"/>
                </a:lnTo>
                <a:lnTo>
                  <a:pt x="1945" y="32048"/>
                </a:lnTo>
                <a:cubicBezTo>
                  <a:pt x="2060" y="32310"/>
                  <a:pt x="2181" y="32571"/>
                  <a:pt x="2308" y="32825"/>
                </a:cubicBezTo>
                <a:lnTo>
                  <a:pt x="2308" y="27975"/>
                </a:lnTo>
                <a:lnTo>
                  <a:pt x="7192" y="27975"/>
                </a:lnTo>
                <a:lnTo>
                  <a:pt x="7192" y="32910"/>
                </a:lnTo>
                <a:lnTo>
                  <a:pt x="2346" y="32910"/>
                </a:lnTo>
                <a:cubicBezTo>
                  <a:pt x="2397" y="33017"/>
                  <a:pt x="2455" y="33119"/>
                  <a:pt x="2505" y="33222"/>
                </a:cubicBezTo>
                <a:lnTo>
                  <a:pt x="7192" y="33222"/>
                </a:lnTo>
                <a:lnTo>
                  <a:pt x="7192" y="38156"/>
                </a:lnTo>
                <a:lnTo>
                  <a:pt x="5916" y="38156"/>
                </a:lnTo>
                <a:cubicBezTo>
                  <a:pt x="6012" y="38257"/>
                  <a:pt x="6115" y="38360"/>
                  <a:pt x="6210" y="38462"/>
                </a:cubicBezTo>
                <a:lnTo>
                  <a:pt x="7192" y="38462"/>
                </a:lnTo>
                <a:lnTo>
                  <a:pt x="7192" y="39443"/>
                </a:lnTo>
                <a:cubicBezTo>
                  <a:pt x="7293" y="39539"/>
                  <a:pt x="7395" y="39642"/>
                  <a:pt x="7498" y="39737"/>
                </a:cubicBezTo>
                <a:lnTo>
                  <a:pt x="7498" y="38462"/>
                </a:lnTo>
                <a:lnTo>
                  <a:pt x="12432" y="38462"/>
                </a:lnTo>
                <a:lnTo>
                  <a:pt x="12432" y="41299"/>
                </a:lnTo>
                <a:cubicBezTo>
                  <a:pt x="12419" y="41516"/>
                  <a:pt x="12400" y="41719"/>
                  <a:pt x="12388" y="41923"/>
                </a:cubicBezTo>
                <a:lnTo>
                  <a:pt x="12388" y="43115"/>
                </a:lnTo>
                <a:cubicBezTo>
                  <a:pt x="12503" y="43179"/>
                  <a:pt x="12624" y="43243"/>
                  <a:pt x="12745" y="43300"/>
                </a:cubicBezTo>
                <a:lnTo>
                  <a:pt x="12745" y="38462"/>
                </a:lnTo>
                <a:lnTo>
                  <a:pt x="17628" y="38462"/>
                </a:lnTo>
                <a:lnTo>
                  <a:pt x="17628" y="43403"/>
                </a:lnTo>
                <a:lnTo>
                  <a:pt x="12936" y="43403"/>
                </a:lnTo>
                <a:cubicBezTo>
                  <a:pt x="13165" y="43511"/>
                  <a:pt x="13389" y="43606"/>
                  <a:pt x="13618" y="43709"/>
                </a:cubicBezTo>
                <a:lnTo>
                  <a:pt x="17628" y="43709"/>
                </a:lnTo>
                <a:lnTo>
                  <a:pt x="17628" y="45047"/>
                </a:lnTo>
                <a:cubicBezTo>
                  <a:pt x="17729" y="45066"/>
                  <a:pt x="17832" y="45092"/>
                  <a:pt x="17941" y="45118"/>
                </a:cubicBezTo>
                <a:lnTo>
                  <a:pt x="17941" y="43709"/>
                </a:lnTo>
                <a:lnTo>
                  <a:pt x="22823" y="43709"/>
                </a:lnTo>
                <a:lnTo>
                  <a:pt x="22823" y="45647"/>
                </a:lnTo>
                <a:cubicBezTo>
                  <a:pt x="22945" y="45647"/>
                  <a:pt x="23060" y="45639"/>
                  <a:pt x="23181" y="45633"/>
                </a:cubicBezTo>
                <a:lnTo>
                  <a:pt x="23181" y="43709"/>
                </a:lnTo>
                <a:lnTo>
                  <a:pt x="28063" y="43709"/>
                </a:lnTo>
                <a:lnTo>
                  <a:pt x="28063" y="45035"/>
                </a:lnTo>
                <a:cubicBezTo>
                  <a:pt x="28172" y="45009"/>
                  <a:pt x="28274" y="44989"/>
                  <a:pt x="28377" y="44965"/>
                </a:cubicBezTo>
                <a:lnTo>
                  <a:pt x="28377" y="43709"/>
                </a:lnTo>
                <a:lnTo>
                  <a:pt x="32023" y="43709"/>
                </a:lnTo>
                <a:cubicBezTo>
                  <a:pt x="32253" y="43606"/>
                  <a:pt x="32482" y="43511"/>
                  <a:pt x="32705" y="43403"/>
                </a:cubicBezTo>
                <a:lnTo>
                  <a:pt x="28377" y="43403"/>
                </a:lnTo>
                <a:lnTo>
                  <a:pt x="28377" y="38462"/>
                </a:lnTo>
                <a:lnTo>
                  <a:pt x="33311" y="38462"/>
                </a:lnTo>
                <a:lnTo>
                  <a:pt x="33311" y="41299"/>
                </a:lnTo>
                <a:cubicBezTo>
                  <a:pt x="33291" y="41516"/>
                  <a:pt x="33279" y="41719"/>
                  <a:pt x="33259" y="41923"/>
                </a:cubicBezTo>
                <a:lnTo>
                  <a:pt x="33259" y="43115"/>
                </a:lnTo>
                <a:cubicBezTo>
                  <a:pt x="33380" y="43058"/>
                  <a:pt x="33503" y="42994"/>
                  <a:pt x="33617" y="42931"/>
                </a:cubicBezTo>
                <a:lnTo>
                  <a:pt x="33617" y="38462"/>
                </a:lnTo>
                <a:lnTo>
                  <a:pt x="38506" y="38462"/>
                </a:lnTo>
                <a:lnTo>
                  <a:pt x="38506" y="39398"/>
                </a:lnTo>
                <a:cubicBezTo>
                  <a:pt x="38608" y="39297"/>
                  <a:pt x="38711" y="39201"/>
                  <a:pt x="38812" y="39106"/>
                </a:cubicBezTo>
                <a:lnTo>
                  <a:pt x="38812" y="38462"/>
                </a:lnTo>
                <a:lnTo>
                  <a:pt x="39438" y="38462"/>
                </a:lnTo>
                <a:cubicBezTo>
                  <a:pt x="39532" y="38360"/>
                  <a:pt x="39635" y="38257"/>
                  <a:pt x="39730" y="38156"/>
                </a:cubicBezTo>
                <a:lnTo>
                  <a:pt x="38812" y="38156"/>
                </a:lnTo>
                <a:lnTo>
                  <a:pt x="38812" y="33476"/>
                </a:lnTo>
                <a:cubicBezTo>
                  <a:pt x="38832" y="33413"/>
                  <a:pt x="38844" y="33343"/>
                  <a:pt x="38864" y="33272"/>
                </a:cubicBezTo>
                <a:lnTo>
                  <a:pt x="38864" y="33222"/>
                </a:lnTo>
                <a:lnTo>
                  <a:pt x="43142" y="33222"/>
                </a:lnTo>
                <a:cubicBezTo>
                  <a:pt x="43192" y="33119"/>
                  <a:pt x="43243" y="33017"/>
                  <a:pt x="43295" y="32910"/>
                </a:cubicBezTo>
                <a:lnTo>
                  <a:pt x="38864" y="32910"/>
                </a:lnTo>
                <a:lnTo>
                  <a:pt x="38864" y="27975"/>
                </a:lnTo>
                <a:lnTo>
                  <a:pt x="43746" y="27975"/>
                </a:lnTo>
                <a:lnTo>
                  <a:pt x="43746" y="31933"/>
                </a:lnTo>
                <a:cubicBezTo>
                  <a:pt x="43855" y="31692"/>
                  <a:pt x="43957" y="31442"/>
                  <a:pt x="44060" y="31188"/>
                </a:cubicBezTo>
                <a:lnTo>
                  <a:pt x="44060" y="27975"/>
                </a:lnTo>
                <a:lnTo>
                  <a:pt x="45054" y="27975"/>
                </a:lnTo>
                <a:cubicBezTo>
                  <a:pt x="45079" y="27873"/>
                  <a:pt x="45105" y="27770"/>
                  <a:pt x="45123" y="27669"/>
                </a:cubicBezTo>
                <a:lnTo>
                  <a:pt x="44060" y="27669"/>
                </a:lnTo>
                <a:lnTo>
                  <a:pt x="44060" y="22735"/>
                </a:lnTo>
                <a:lnTo>
                  <a:pt x="45646" y="22735"/>
                </a:lnTo>
                <a:cubicBezTo>
                  <a:pt x="45646" y="22626"/>
                  <a:pt x="45640" y="22524"/>
                  <a:pt x="45634" y="22421"/>
                </a:cubicBezTo>
                <a:lnTo>
                  <a:pt x="44060" y="22421"/>
                </a:lnTo>
                <a:lnTo>
                  <a:pt x="44060" y="17487"/>
                </a:lnTo>
                <a:lnTo>
                  <a:pt x="45016" y="17487"/>
                </a:lnTo>
                <a:cubicBezTo>
                  <a:pt x="44990" y="17386"/>
                  <a:pt x="44970" y="17283"/>
                  <a:pt x="44940" y="17181"/>
                </a:cubicBezTo>
                <a:lnTo>
                  <a:pt x="44060" y="17181"/>
                </a:lnTo>
                <a:lnTo>
                  <a:pt x="44060" y="14459"/>
                </a:lnTo>
                <a:cubicBezTo>
                  <a:pt x="43957" y="14205"/>
                  <a:pt x="43855" y="13956"/>
                  <a:pt x="43746" y="13708"/>
                </a:cubicBezTo>
                <a:lnTo>
                  <a:pt x="43746" y="17181"/>
                </a:lnTo>
                <a:lnTo>
                  <a:pt x="38864" y="17181"/>
                </a:lnTo>
                <a:lnTo>
                  <a:pt x="38864" y="12246"/>
                </a:lnTo>
                <a:lnTo>
                  <a:pt x="43045" y="12246"/>
                </a:lnTo>
                <a:cubicBezTo>
                  <a:pt x="42995" y="12139"/>
                  <a:pt x="42943" y="12037"/>
                  <a:pt x="42886" y="11934"/>
                </a:cubicBezTo>
                <a:lnTo>
                  <a:pt x="38864" y="11934"/>
                </a:lnTo>
                <a:lnTo>
                  <a:pt x="38864" y="7000"/>
                </a:lnTo>
                <a:lnTo>
                  <a:pt x="39265" y="7000"/>
                </a:lnTo>
                <a:cubicBezTo>
                  <a:pt x="39164" y="6899"/>
                  <a:pt x="39067" y="6790"/>
                  <a:pt x="38972" y="6694"/>
                </a:cubicBezTo>
                <a:lnTo>
                  <a:pt x="38864" y="6694"/>
                </a:lnTo>
                <a:lnTo>
                  <a:pt x="38864" y="6593"/>
                </a:lnTo>
                <a:cubicBezTo>
                  <a:pt x="38749" y="6471"/>
                  <a:pt x="38628" y="6364"/>
                  <a:pt x="38506" y="6249"/>
                </a:cubicBezTo>
                <a:lnTo>
                  <a:pt x="38506" y="6694"/>
                </a:lnTo>
                <a:lnTo>
                  <a:pt x="33617" y="6694"/>
                </a:lnTo>
                <a:lnTo>
                  <a:pt x="33617" y="2710"/>
                </a:lnTo>
                <a:cubicBezTo>
                  <a:pt x="33503" y="2646"/>
                  <a:pt x="33380" y="2589"/>
                  <a:pt x="33259" y="2525"/>
                </a:cubicBezTo>
                <a:lnTo>
                  <a:pt x="33259" y="6694"/>
                </a:lnTo>
                <a:lnTo>
                  <a:pt x="28427" y="6694"/>
                </a:lnTo>
                <a:lnTo>
                  <a:pt x="28427" y="1754"/>
                </a:lnTo>
                <a:lnTo>
                  <a:pt x="31614" y="1754"/>
                </a:lnTo>
                <a:cubicBezTo>
                  <a:pt x="31353" y="1645"/>
                  <a:pt x="31093" y="1544"/>
                  <a:pt x="30831" y="1448"/>
                </a:cubicBezTo>
                <a:lnTo>
                  <a:pt x="28427" y="1448"/>
                </a:lnTo>
                <a:lnTo>
                  <a:pt x="28427" y="695"/>
                </a:lnTo>
                <a:cubicBezTo>
                  <a:pt x="28307" y="664"/>
                  <a:pt x="28186" y="638"/>
                  <a:pt x="28063" y="612"/>
                </a:cubicBezTo>
                <a:lnTo>
                  <a:pt x="28063" y="1448"/>
                </a:lnTo>
                <a:lnTo>
                  <a:pt x="23181" y="1448"/>
                </a:lnTo>
                <a:lnTo>
                  <a:pt x="23181" y="6"/>
                </a:lnTo>
                <a:cubicBezTo>
                  <a:pt x="23060" y="6"/>
                  <a:pt x="22945" y="0"/>
                  <a:pt x="228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3970412">
            <a:off x="1571946" y="117898"/>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flipH="1" rot="10800000">
            <a:off x="-1554251" y="-72696"/>
            <a:ext cx="3044780" cy="1608135"/>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rot="-6829588">
            <a:off x="8707221" y="3747143"/>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799887">
            <a:off x="8218423" y="4183819"/>
            <a:ext cx="2502033" cy="1321476"/>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3"/>
          <p:cNvGrpSpPr/>
          <p:nvPr/>
        </p:nvGrpSpPr>
        <p:grpSpPr>
          <a:xfrm rot="2305969">
            <a:off x="8480586" y="214240"/>
            <a:ext cx="1523621" cy="1575347"/>
            <a:chOff x="3299300" y="1854975"/>
            <a:chExt cx="1117100" cy="1155025"/>
          </a:xfrm>
        </p:grpSpPr>
        <p:sp>
          <p:nvSpPr>
            <p:cNvPr id="59" name="Google Shape;59;p3"/>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3"/>
          <p:cNvGrpSpPr/>
          <p:nvPr/>
        </p:nvGrpSpPr>
        <p:grpSpPr>
          <a:xfrm rot="2305969">
            <a:off x="-1016239" y="3008202"/>
            <a:ext cx="1523621" cy="1575347"/>
            <a:chOff x="3299300" y="1854975"/>
            <a:chExt cx="1117100" cy="1155025"/>
          </a:xfrm>
        </p:grpSpPr>
        <p:sp>
          <p:nvSpPr>
            <p:cNvPr id="91" name="Google Shape;91;p3"/>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962" name="Shape 962"/>
        <p:cNvGrpSpPr/>
        <p:nvPr/>
      </p:nvGrpSpPr>
      <p:grpSpPr>
        <a:xfrm>
          <a:off x="0" y="0"/>
          <a:ext cx="0" cy="0"/>
          <a:chOff x="0" y="0"/>
          <a:chExt cx="0" cy="0"/>
        </a:xfrm>
      </p:grpSpPr>
      <p:sp>
        <p:nvSpPr>
          <p:cNvPr id="963" name="Google Shape;963;p21"/>
          <p:cNvSpPr/>
          <p:nvPr/>
        </p:nvSpPr>
        <p:spPr>
          <a:xfrm>
            <a:off x="-1032575" y="4067588"/>
            <a:ext cx="1358797" cy="1358827"/>
          </a:xfrm>
          <a:custGeom>
            <a:rect b="b" l="l" r="r" t="t"/>
            <a:pathLst>
              <a:path extrusionOk="0" h="45648" w="45647">
                <a:moveTo>
                  <a:pt x="22823" y="1754"/>
                </a:moveTo>
                <a:lnTo>
                  <a:pt x="22823" y="6694"/>
                </a:lnTo>
                <a:lnTo>
                  <a:pt x="17985" y="6694"/>
                </a:lnTo>
                <a:lnTo>
                  <a:pt x="17985" y="1754"/>
                </a:lnTo>
                <a:close/>
                <a:moveTo>
                  <a:pt x="28063" y="1754"/>
                </a:moveTo>
                <a:lnTo>
                  <a:pt x="28063" y="6694"/>
                </a:lnTo>
                <a:lnTo>
                  <a:pt x="23181" y="6694"/>
                </a:lnTo>
                <a:lnTo>
                  <a:pt x="23181" y="1754"/>
                </a:lnTo>
                <a:close/>
                <a:moveTo>
                  <a:pt x="12388" y="7000"/>
                </a:moveTo>
                <a:lnTo>
                  <a:pt x="12388" y="11934"/>
                </a:lnTo>
                <a:lnTo>
                  <a:pt x="7498" y="11934"/>
                </a:lnTo>
                <a:lnTo>
                  <a:pt x="7498" y="7000"/>
                </a:lnTo>
                <a:close/>
                <a:moveTo>
                  <a:pt x="17628" y="7000"/>
                </a:moveTo>
                <a:lnTo>
                  <a:pt x="17628" y="11934"/>
                </a:lnTo>
                <a:lnTo>
                  <a:pt x="12745" y="11934"/>
                </a:lnTo>
                <a:lnTo>
                  <a:pt x="12745" y="7000"/>
                </a:lnTo>
                <a:close/>
                <a:moveTo>
                  <a:pt x="22823" y="7000"/>
                </a:moveTo>
                <a:lnTo>
                  <a:pt x="22823" y="11934"/>
                </a:lnTo>
                <a:lnTo>
                  <a:pt x="17985" y="11934"/>
                </a:lnTo>
                <a:lnTo>
                  <a:pt x="17985" y="7000"/>
                </a:lnTo>
                <a:close/>
                <a:moveTo>
                  <a:pt x="28063" y="7000"/>
                </a:moveTo>
                <a:lnTo>
                  <a:pt x="28063" y="11934"/>
                </a:lnTo>
                <a:lnTo>
                  <a:pt x="23181" y="11934"/>
                </a:lnTo>
                <a:lnTo>
                  <a:pt x="23181" y="7000"/>
                </a:lnTo>
                <a:close/>
                <a:moveTo>
                  <a:pt x="33259" y="7000"/>
                </a:moveTo>
                <a:lnTo>
                  <a:pt x="33259" y="11934"/>
                </a:lnTo>
                <a:lnTo>
                  <a:pt x="28427" y="11934"/>
                </a:lnTo>
                <a:lnTo>
                  <a:pt x="28427" y="7000"/>
                </a:lnTo>
                <a:close/>
                <a:moveTo>
                  <a:pt x="38506" y="7000"/>
                </a:moveTo>
                <a:lnTo>
                  <a:pt x="38506" y="11934"/>
                </a:lnTo>
                <a:lnTo>
                  <a:pt x="33617" y="11934"/>
                </a:lnTo>
                <a:lnTo>
                  <a:pt x="33617" y="7000"/>
                </a:lnTo>
                <a:close/>
                <a:moveTo>
                  <a:pt x="12388" y="12246"/>
                </a:moveTo>
                <a:lnTo>
                  <a:pt x="12388" y="17181"/>
                </a:lnTo>
                <a:lnTo>
                  <a:pt x="7498" y="17181"/>
                </a:lnTo>
                <a:lnTo>
                  <a:pt x="7498" y="12246"/>
                </a:lnTo>
                <a:close/>
                <a:moveTo>
                  <a:pt x="17628" y="12246"/>
                </a:moveTo>
                <a:lnTo>
                  <a:pt x="17628" y="17181"/>
                </a:lnTo>
                <a:lnTo>
                  <a:pt x="12745" y="17181"/>
                </a:lnTo>
                <a:lnTo>
                  <a:pt x="12745" y="12246"/>
                </a:lnTo>
                <a:close/>
                <a:moveTo>
                  <a:pt x="22823" y="12246"/>
                </a:moveTo>
                <a:lnTo>
                  <a:pt x="22823" y="17181"/>
                </a:lnTo>
                <a:lnTo>
                  <a:pt x="17985" y="17181"/>
                </a:lnTo>
                <a:lnTo>
                  <a:pt x="17985" y="12246"/>
                </a:lnTo>
                <a:close/>
                <a:moveTo>
                  <a:pt x="28063" y="12246"/>
                </a:moveTo>
                <a:lnTo>
                  <a:pt x="28063" y="17181"/>
                </a:lnTo>
                <a:lnTo>
                  <a:pt x="23181" y="17181"/>
                </a:lnTo>
                <a:lnTo>
                  <a:pt x="23181" y="12246"/>
                </a:lnTo>
                <a:close/>
                <a:moveTo>
                  <a:pt x="33259" y="12246"/>
                </a:moveTo>
                <a:lnTo>
                  <a:pt x="33259" y="17181"/>
                </a:lnTo>
                <a:lnTo>
                  <a:pt x="28427" y="17181"/>
                </a:lnTo>
                <a:lnTo>
                  <a:pt x="28427" y="12246"/>
                </a:lnTo>
                <a:close/>
                <a:moveTo>
                  <a:pt x="38506" y="12246"/>
                </a:moveTo>
                <a:lnTo>
                  <a:pt x="38506" y="17181"/>
                </a:lnTo>
                <a:lnTo>
                  <a:pt x="33617" y="17181"/>
                </a:lnTo>
                <a:lnTo>
                  <a:pt x="33617" y="12246"/>
                </a:lnTo>
                <a:close/>
                <a:moveTo>
                  <a:pt x="7192" y="17487"/>
                </a:moveTo>
                <a:lnTo>
                  <a:pt x="7192" y="22421"/>
                </a:lnTo>
                <a:lnTo>
                  <a:pt x="2308" y="22421"/>
                </a:lnTo>
                <a:lnTo>
                  <a:pt x="2308" y="17487"/>
                </a:lnTo>
                <a:close/>
                <a:moveTo>
                  <a:pt x="12388" y="17487"/>
                </a:moveTo>
                <a:lnTo>
                  <a:pt x="12388" y="22421"/>
                </a:lnTo>
                <a:lnTo>
                  <a:pt x="7498" y="22421"/>
                </a:lnTo>
                <a:lnTo>
                  <a:pt x="7498" y="17487"/>
                </a:lnTo>
                <a:close/>
                <a:moveTo>
                  <a:pt x="17628" y="17487"/>
                </a:moveTo>
                <a:lnTo>
                  <a:pt x="17628" y="22421"/>
                </a:lnTo>
                <a:lnTo>
                  <a:pt x="12745" y="22421"/>
                </a:lnTo>
                <a:lnTo>
                  <a:pt x="12745" y="17487"/>
                </a:lnTo>
                <a:close/>
                <a:moveTo>
                  <a:pt x="22823" y="17487"/>
                </a:moveTo>
                <a:lnTo>
                  <a:pt x="22823" y="22421"/>
                </a:lnTo>
                <a:lnTo>
                  <a:pt x="17985" y="22421"/>
                </a:lnTo>
                <a:lnTo>
                  <a:pt x="17985" y="17487"/>
                </a:lnTo>
                <a:close/>
                <a:moveTo>
                  <a:pt x="28063" y="17487"/>
                </a:moveTo>
                <a:lnTo>
                  <a:pt x="28063" y="22421"/>
                </a:lnTo>
                <a:lnTo>
                  <a:pt x="23181" y="22421"/>
                </a:lnTo>
                <a:lnTo>
                  <a:pt x="23181" y="17487"/>
                </a:lnTo>
                <a:close/>
                <a:moveTo>
                  <a:pt x="33259" y="17487"/>
                </a:moveTo>
                <a:lnTo>
                  <a:pt x="33259" y="22421"/>
                </a:lnTo>
                <a:lnTo>
                  <a:pt x="28427" y="22421"/>
                </a:lnTo>
                <a:lnTo>
                  <a:pt x="28427" y="17487"/>
                </a:lnTo>
                <a:close/>
                <a:moveTo>
                  <a:pt x="38506" y="17487"/>
                </a:moveTo>
                <a:lnTo>
                  <a:pt x="38506" y="22421"/>
                </a:lnTo>
                <a:lnTo>
                  <a:pt x="33617" y="22421"/>
                </a:lnTo>
                <a:lnTo>
                  <a:pt x="33617" y="17487"/>
                </a:lnTo>
                <a:close/>
                <a:moveTo>
                  <a:pt x="43746" y="17487"/>
                </a:moveTo>
                <a:lnTo>
                  <a:pt x="43746" y="22421"/>
                </a:lnTo>
                <a:lnTo>
                  <a:pt x="38864" y="22421"/>
                </a:lnTo>
                <a:lnTo>
                  <a:pt x="38864" y="17487"/>
                </a:lnTo>
                <a:close/>
                <a:moveTo>
                  <a:pt x="7192" y="22735"/>
                </a:moveTo>
                <a:lnTo>
                  <a:pt x="7192" y="27669"/>
                </a:lnTo>
                <a:lnTo>
                  <a:pt x="2308" y="27669"/>
                </a:lnTo>
                <a:lnTo>
                  <a:pt x="2308" y="22735"/>
                </a:lnTo>
                <a:close/>
                <a:moveTo>
                  <a:pt x="12388" y="22735"/>
                </a:moveTo>
                <a:lnTo>
                  <a:pt x="12388" y="23576"/>
                </a:lnTo>
                <a:cubicBezTo>
                  <a:pt x="12400" y="23786"/>
                  <a:pt x="12419" y="23989"/>
                  <a:pt x="12432" y="24201"/>
                </a:cubicBezTo>
                <a:lnTo>
                  <a:pt x="12432" y="27669"/>
                </a:lnTo>
                <a:lnTo>
                  <a:pt x="7498" y="27669"/>
                </a:lnTo>
                <a:lnTo>
                  <a:pt x="7498" y="22735"/>
                </a:lnTo>
                <a:close/>
                <a:moveTo>
                  <a:pt x="17628" y="22735"/>
                </a:moveTo>
                <a:lnTo>
                  <a:pt x="17628" y="27669"/>
                </a:lnTo>
                <a:lnTo>
                  <a:pt x="12745" y="27669"/>
                </a:lnTo>
                <a:lnTo>
                  <a:pt x="12745" y="22735"/>
                </a:lnTo>
                <a:close/>
                <a:moveTo>
                  <a:pt x="22823" y="22735"/>
                </a:moveTo>
                <a:lnTo>
                  <a:pt x="22823" y="23576"/>
                </a:lnTo>
                <a:cubicBezTo>
                  <a:pt x="22843" y="23786"/>
                  <a:pt x="22855" y="23989"/>
                  <a:pt x="22875" y="24201"/>
                </a:cubicBezTo>
                <a:lnTo>
                  <a:pt x="22875" y="27669"/>
                </a:lnTo>
                <a:lnTo>
                  <a:pt x="17985" y="27669"/>
                </a:lnTo>
                <a:lnTo>
                  <a:pt x="17985" y="22735"/>
                </a:lnTo>
                <a:close/>
                <a:moveTo>
                  <a:pt x="28063" y="22735"/>
                </a:moveTo>
                <a:lnTo>
                  <a:pt x="28063" y="27669"/>
                </a:lnTo>
                <a:lnTo>
                  <a:pt x="23181" y="27669"/>
                </a:lnTo>
                <a:lnTo>
                  <a:pt x="23181" y="22735"/>
                </a:lnTo>
                <a:close/>
                <a:moveTo>
                  <a:pt x="33259" y="22735"/>
                </a:moveTo>
                <a:lnTo>
                  <a:pt x="33259" y="23576"/>
                </a:lnTo>
                <a:cubicBezTo>
                  <a:pt x="33279" y="23786"/>
                  <a:pt x="33291" y="23989"/>
                  <a:pt x="33311" y="24201"/>
                </a:cubicBezTo>
                <a:lnTo>
                  <a:pt x="33311" y="27669"/>
                </a:lnTo>
                <a:lnTo>
                  <a:pt x="28427" y="27669"/>
                </a:lnTo>
                <a:lnTo>
                  <a:pt x="28427" y="22735"/>
                </a:lnTo>
                <a:close/>
                <a:moveTo>
                  <a:pt x="38506" y="22735"/>
                </a:moveTo>
                <a:lnTo>
                  <a:pt x="38506" y="27669"/>
                </a:lnTo>
                <a:lnTo>
                  <a:pt x="33617" y="27669"/>
                </a:lnTo>
                <a:lnTo>
                  <a:pt x="33617" y="22735"/>
                </a:lnTo>
                <a:close/>
                <a:moveTo>
                  <a:pt x="43746" y="22735"/>
                </a:moveTo>
                <a:lnTo>
                  <a:pt x="43746" y="27669"/>
                </a:lnTo>
                <a:lnTo>
                  <a:pt x="38864" y="27669"/>
                </a:lnTo>
                <a:lnTo>
                  <a:pt x="38864" y="22735"/>
                </a:lnTo>
                <a:close/>
                <a:moveTo>
                  <a:pt x="12432" y="27975"/>
                </a:moveTo>
                <a:lnTo>
                  <a:pt x="12432" y="32910"/>
                </a:lnTo>
                <a:lnTo>
                  <a:pt x="7498" y="32910"/>
                </a:lnTo>
                <a:lnTo>
                  <a:pt x="7498" y="27975"/>
                </a:lnTo>
                <a:close/>
                <a:moveTo>
                  <a:pt x="17628" y="27975"/>
                </a:moveTo>
                <a:lnTo>
                  <a:pt x="17628" y="32910"/>
                </a:lnTo>
                <a:lnTo>
                  <a:pt x="12745" y="32910"/>
                </a:lnTo>
                <a:lnTo>
                  <a:pt x="12745" y="27975"/>
                </a:lnTo>
                <a:close/>
                <a:moveTo>
                  <a:pt x="22875" y="27975"/>
                </a:moveTo>
                <a:lnTo>
                  <a:pt x="22875" y="32910"/>
                </a:lnTo>
                <a:lnTo>
                  <a:pt x="17985" y="32910"/>
                </a:lnTo>
                <a:lnTo>
                  <a:pt x="17985" y="27975"/>
                </a:lnTo>
                <a:close/>
                <a:moveTo>
                  <a:pt x="28063" y="27975"/>
                </a:moveTo>
                <a:lnTo>
                  <a:pt x="28063" y="32910"/>
                </a:lnTo>
                <a:lnTo>
                  <a:pt x="23181" y="32910"/>
                </a:lnTo>
                <a:lnTo>
                  <a:pt x="23181" y="27975"/>
                </a:lnTo>
                <a:close/>
                <a:moveTo>
                  <a:pt x="33311" y="27975"/>
                </a:moveTo>
                <a:lnTo>
                  <a:pt x="33311" y="32910"/>
                </a:lnTo>
                <a:lnTo>
                  <a:pt x="28427" y="32910"/>
                </a:lnTo>
                <a:lnTo>
                  <a:pt x="28427" y="27975"/>
                </a:lnTo>
                <a:close/>
                <a:moveTo>
                  <a:pt x="38506" y="27975"/>
                </a:moveTo>
                <a:lnTo>
                  <a:pt x="38506" y="32910"/>
                </a:lnTo>
                <a:lnTo>
                  <a:pt x="33617" y="32910"/>
                </a:lnTo>
                <a:lnTo>
                  <a:pt x="33617" y="27975"/>
                </a:lnTo>
                <a:close/>
                <a:moveTo>
                  <a:pt x="12432" y="33222"/>
                </a:moveTo>
                <a:lnTo>
                  <a:pt x="12432" y="34534"/>
                </a:lnTo>
                <a:lnTo>
                  <a:pt x="12432" y="38156"/>
                </a:lnTo>
                <a:lnTo>
                  <a:pt x="7498" y="38156"/>
                </a:lnTo>
                <a:lnTo>
                  <a:pt x="7498" y="33222"/>
                </a:lnTo>
                <a:close/>
                <a:moveTo>
                  <a:pt x="17628" y="33222"/>
                </a:moveTo>
                <a:lnTo>
                  <a:pt x="17628" y="38156"/>
                </a:lnTo>
                <a:lnTo>
                  <a:pt x="12745" y="38156"/>
                </a:lnTo>
                <a:lnTo>
                  <a:pt x="12745" y="33272"/>
                </a:lnTo>
                <a:lnTo>
                  <a:pt x="12745" y="33222"/>
                </a:lnTo>
                <a:close/>
                <a:moveTo>
                  <a:pt x="22875" y="33222"/>
                </a:moveTo>
                <a:lnTo>
                  <a:pt x="22875" y="38156"/>
                </a:lnTo>
                <a:lnTo>
                  <a:pt x="17941" y="38156"/>
                </a:lnTo>
                <a:lnTo>
                  <a:pt x="17941" y="33476"/>
                </a:lnTo>
                <a:cubicBezTo>
                  <a:pt x="17953" y="33413"/>
                  <a:pt x="17973" y="33343"/>
                  <a:pt x="17985" y="33272"/>
                </a:cubicBezTo>
                <a:lnTo>
                  <a:pt x="17985" y="33222"/>
                </a:lnTo>
                <a:close/>
                <a:moveTo>
                  <a:pt x="28063" y="33222"/>
                </a:moveTo>
                <a:lnTo>
                  <a:pt x="28063" y="38156"/>
                </a:lnTo>
                <a:lnTo>
                  <a:pt x="23181" y="38156"/>
                </a:lnTo>
                <a:lnTo>
                  <a:pt x="23181" y="33222"/>
                </a:lnTo>
                <a:close/>
                <a:moveTo>
                  <a:pt x="33311" y="33222"/>
                </a:moveTo>
                <a:lnTo>
                  <a:pt x="33311" y="38156"/>
                </a:lnTo>
                <a:lnTo>
                  <a:pt x="28377" y="38156"/>
                </a:lnTo>
                <a:lnTo>
                  <a:pt x="28377" y="33476"/>
                </a:lnTo>
                <a:cubicBezTo>
                  <a:pt x="28389" y="33413"/>
                  <a:pt x="28408" y="33343"/>
                  <a:pt x="28427" y="33272"/>
                </a:cubicBezTo>
                <a:lnTo>
                  <a:pt x="28427" y="33222"/>
                </a:lnTo>
                <a:close/>
                <a:moveTo>
                  <a:pt x="38506" y="33222"/>
                </a:moveTo>
                <a:lnTo>
                  <a:pt x="38506" y="38156"/>
                </a:lnTo>
                <a:lnTo>
                  <a:pt x="33617" y="38156"/>
                </a:lnTo>
                <a:lnTo>
                  <a:pt x="33617" y="33222"/>
                </a:lnTo>
                <a:close/>
                <a:moveTo>
                  <a:pt x="22875" y="38462"/>
                </a:moveTo>
                <a:lnTo>
                  <a:pt x="22875" y="41299"/>
                </a:lnTo>
                <a:cubicBezTo>
                  <a:pt x="22855" y="41516"/>
                  <a:pt x="22843" y="41719"/>
                  <a:pt x="22823" y="41923"/>
                </a:cubicBezTo>
                <a:lnTo>
                  <a:pt x="22823" y="43403"/>
                </a:lnTo>
                <a:lnTo>
                  <a:pt x="17941" y="43403"/>
                </a:lnTo>
                <a:lnTo>
                  <a:pt x="17941" y="38462"/>
                </a:lnTo>
                <a:close/>
                <a:moveTo>
                  <a:pt x="28063" y="38462"/>
                </a:moveTo>
                <a:lnTo>
                  <a:pt x="28063" y="43403"/>
                </a:lnTo>
                <a:lnTo>
                  <a:pt x="23181" y="43403"/>
                </a:lnTo>
                <a:lnTo>
                  <a:pt x="23181" y="38462"/>
                </a:lnTo>
                <a:close/>
                <a:moveTo>
                  <a:pt x="22823" y="0"/>
                </a:moveTo>
                <a:lnTo>
                  <a:pt x="22823" y="1448"/>
                </a:lnTo>
                <a:lnTo>
                  <a:pt x="17985" y="1448"/>
                </a:lnTo>
                <a:lnTo>
                  <a:pt x="17985" y="517"/>
                </a:lnTo>
                <a:cubicBezTo>
                  <a:pt x="17870" y="542"/>
                  <a:pt x="17749" y="574"/>
                  <a:pt x="17628" y="600"/>
                </a:cubicBezTo>
                <a:lnTo>
                  <a:pt x="17628" y="1448"/>
                </a:lnTo>
                <a:lnTo>
                  <a:pt x="14816" y="1448"/>
                </a:lnTo>
                <a:cubicBezTo>
                  <a:pt x="14548" y="1544"/>
                  <a:pt x="14287" y="1645"/>
                  <a:pt x="14033" y="1754"/>
                </a:cubicBezTo>
                <a:lnTo>
                  <a:pt x="17628" y="1754"/>
                </a:lnTo>
                <a:lnTo>
                  <a:pt x="17628" y="6694"/>
                </a:lnTo>
                <a:lnTo>
                  <a:pt x="12745" y="6694"/>
                </a:lnTo>
                <a:lnTo>
                  <a:pt x="12745" y="2347"/>
                </a:lnTo>
                <a:cubicBezTo>
                  <a:pt x="12624" y="2404"/>
                  <a:pt x="12503" y="2468"/>
                  <a:pt x="12388" y="2525"/>
                </a:cubicBezTo>
                <a:lnTo>
                  <a:pt x="12388" y="6694"/>
                </a:lnTo>
                <a:lnTo>
                  <a:pt x="7498" y="6694"/>
                </a:lnTo>
                <a:lnTo>
                  <a:pt x="7498" y="5911"/>
                </a:lnTo>
                <a:cubicBezTo>
                  <a:pt x="7395" y="6005"/>
                  <a:pt x="7293" y="6102"/>
                  <a:pt x="7192" y="6203"/>
                </a:cubicBezTo>
                <a:lnTo>
                  <a:pt x="7192" y="6694"/>
                </a:lnTo>
                <a:lnTo>
                  <a:pt x="6675" y="6694"/>
                </a:lnTo>
                <a:cubicBezTo>
                  <a:pt x="6574" y="6790"/>
                  <a:pt x="6484" y="6899"/>
                  <a:pt x="6383" y="7000"/>
                </a:cubicBezTo>
                <a:lnTo>
                  <a:pt x="7192" y="7000"/>
                </a:lnTo>
                <a:lnTo>
                  <a:pt x="7192" y="11934"/>
                </a:lnTo>
                <a:lnTo>
                  <a:pt x="2761" y="11934"/>
                </a:lnTo>
                <a:cubicBezTo>
                  <a:pt x="2703" y="12037"/>
                  <a:pt x="2652" y="12139"/>
                  <a:pt x="2602" y="12246"/>
                </a:cubicBezTo>
                <a:lnTo>
                  <a:pt x="7192" y="12246"/>
                </a:lnTo>
                <a:lnTo>
                  <a:pt x="7192" y="17181"/>
                </a:lnTo>
                <a:lnTo>
                  <a:pt x="2308" y="17181"/>
                </a:lnTo>
                <a:lnTo>
                  <a:pt x="2308" y="12820"/>
                </a:lnTo>
                <a:cubicBezTo>
                  <a:pt x="2181" y="13076"/>
                  <a:pt x="2060" y="13337"/>
                  <a:pt x="1945" y="13599"/>
                </a:cubicBezTo>
                <a:lnTo>
                  <a:pt x="1945" y="17181"/>
                </a:lnTo>
                <a:lnTo>
                  <a:pt x="702" y="17181"/>
                </a:lnTo>
                <a:cubicBezTo>
                  <a:pt x="676" y="17283"/>
                  <a:pt x="657" y="17386"/>
                  <a:pt x="631" y="17487"/>
                </a:cubicBezTo>
                <a:lnTo>
                  <a:pt x="1945" y="17487"/>
                </a:lnTo>
                <a:lnTo>
                  <a:pt x="1945" y="22421"/>
                </a:lnTo>
                <a:lnTo>
                  <a:pt x="7" y="22421"/>
                </a:lnTo>
                <a:cubicBezTo>
                  <a:pt x="7" y="22524"/>
                  <a:pt x="1" y="22626"/>
                  <a:pt x="1" y="22735"/>
                </a:cubicBezTo>
                <a:lnTo>
                  <a:pt x="1945" y="22735"/>
                </a:lnTo>
                <a:lnTo>
                  <a:pt x="1945" y="23576"/>
                </a:lnTo>
                <a:lnTo>
                  <a:pt x="1945" y="27669"/>
                </a:lnTo>
                <a:lnTo>
                  <a:pt x="516" y="27669"/>
                </a:lnTo>
                <a:cubicBezTo>
                  <a:pt x="542" y="27770"/>
                  <a:pt x="568" y="27873"/>
                  <a:pt x="593" y="27975"/>
                </a:cubicBezTo>
                <a:lnTo>
                  <a:pt x="1945" y="27975"/>
                </a:lnTo>
                <a:lnTo>
                  <a:pt x="1945" y="32048"/>
                </a:lnTo>
                <a:cubicBezTo>
                  <a:pt x="2060" y="32310"/>
                  <a:pt x="2181" y="32571"/>
                  <a:pt x="2308" y="32825"/>
                </a:cubicBezTo>
                <a:lnTo>
                  <a:pt x="2308" y="27975"/>
                </a:lnTo>
                <a:lnTo>
                  <a:pt x="7192" y="27975"/>
                </a:lnTo>
                <a:lnTo>
                  <a:pt x="7192" y="32910"/>
                </a:lnTo>
                <a:lnTo>
                  <a:pt x="2346" y="32910"/>
                </a:lnTo>
                <a:cubicBezTo>
                  <a:pt x="2397" y="33017"/>
                  <a:pt x="2455" y="33119"/>
                  <a:pt x="2505" y="33222"/>
                </a:cubicBezTo>
                <a:lnTo>
                  <a:pt x="7192" y="33222"/>
                </a:lnTo>
                <a:lnTo>
                  <a:pt x="7192" y="38156"/>
                </a:lnTo>
                <a:lnTo>
                  <a:pt x="5916" y="38156"/>
                </a:lnTo>
                <a:cubicBezTo>
                  <a:pt x="6012" y="38257"/>
                  <a:pt x="6115" y="38360"/>
                  <a:pt x="6210" y="38462"/>
                </a:cubicBezTo>
                <a:lnTo>
                  <a:pt x="7192" y="38462"/>
                </a:lnTo>
                <a:lnTo>
                  <a:pt x="7192" y="39443"/>
                </a:lnTo>
                <a:cubicBezTo>
                  <a:pt x="7293" y="39539"/>
                  <a:pt x="7395" y="39642"/>
                  <a:pt x="7498" y="39737"/>
                </a:cubicBezTo>
                <a:lnTo>
                  <a:pt x="7498" y="38462"/>
                </a:lnTo>
                <a:lnTo>
                  <a:pt x="12432" y="38462"/>
                </a:lnTo>
                <a:lnTo>
                  <a:pt x="12432" y="41299"/>
                </a:lnTo>
                <a:cubicBezTo>
                  <a:pt x="12419" y="41516"/>
                  <a:pt x="12400" y="41719"/>
                  <a:pt x="12388" y="41923"/>
                </a:cubicBezTo>
                <a:lnTo>
                  <a:pt x="12388" y="43115"/>
                </a:lnTo>
                <a:cubicBezTo>
                  <a:pt x="12503" y="43179"/>
                  <a:pt x="12624" y="43243"/>
                  <a:pt x="12745" y="43300"/>
                </a:cubicBezTo>
                <a:lnTo>
                  <a:pt x="12745" y="38462"/>
                </a:lnTo>
                <a:lnTo>
                  <a:pt x="17628" y="38462"/>
                </a:lnTo>
                <a:lnTo>
                  <a:pt x="17628" y="43403"/>
                </a:lnTo>
                <a:lnTo>
                  <a:pt x="12936" y="43403"/>
                </a:lnTo>
                <a:cubicBezTo>
                  <a:pt x="13165" y="43511"/>
                  <a:pt x="13389" y="43606"/>
                  <a:pt x="13618" y="43709"/>
                </a:cubicBezTo>
                <a:lnTo>
                  <a:pt x="17628" y="43709"/>
                </a:lnTo>
                <a:lnTo>
                  <a:pt x="17628" y="45047"/>
                </a:lnTo>
                <a:cubicBezTo>
                  <a:pt x="17729" y="45066"/>
                  <a:pt x="17832" y="45092"/>
                  <a:pt x="17941" y="45118"/>
                </a:cubicBezTo>
                <a:lnTo>
                  <a:pt x="17941" y="43709"/>
                </a:lnTo>
                <a:lnTo>
                  <a:pt x="22823" y="43709"/>
                </a:lnTo>
                <a:lnTo>
                  <a:pt x="22823" y="45647"/>
                </a:lnTo>
                <a:cubicBezTo>
                  <a:pt x="22945" y="45647"/>
                  <a:pt x="23060" y="45639"/>
                  <a:pt x="23181" y="45633"/>
                </a:cubicBezTo>
                <a:lnTo>
                  <a:pt x="23181" y="43709"/>
                </a:lnTo>
                <a:lnTo>
                  <a:pt x="28063" y="43709"/>
                </a:lnTo>
                <a:lnTo>
                  <a:pt x="28063" y="45035"/>
                </a:lnTo>
                <a:cubicBezTo>
                  <a:pt x="28172" y="45009"/>
                  <a:pt x="28274" y="44989"/>
                  <a:pt x="28377" y="44965"/>
                </a:cubicBezTo>
                <a:lnTo>
                  <a:pt x="28377" y="43709"/>
                </a:lnTo>
                <a:lnTo>
                  <a:pt x="32023" y="43709"/>
                </a:lnTo>
                <a:cubicBezTo>
                  <a:pt x="32253" y="43606"/>
                  <a:pt x="32482" y="43511"/>
                  <a:pt x="32705" y="43403"/>
                </a:cubicBezTo>
                <a:lnTo>
                  <a:pt x="28377" y="43403"/>
                </a:lnTo>
                <a:lnTo>
                  <a:pt x="28377" y="38462"/>
                </a:lnTo>
                <a:lnTo>
                  <a:pt x="33311" y="38462"/>
                </a:lnTo>
                <a:lnTo>
                  <a:pt x="33311" y="41299"/>
                </a:lnTo>
                <a:cubicBezTo>
                  <a:pt x="33291" y="41516"/>
                  <a:pt x="33279" y="41719"/>
                  <a:pt x="33259" y="41923"/>
                </a:cubicBezTo>
                <a:lnTo>
                  <a:pt x="33259" y="43115"/>
                </a:lnTo>
                <a:cubicBezTo>
                  <a:pt x="33380" y="43058"/>
                  <a:pt x="33503" y="42994"/>
                  <a:pt x="33617" y="42931"/>
                </a:cubicBezTo>
                <a:lnTo>
                  <a:pt x="33617" y="38462"/>
                </a:lnTo>
                <a:lnTo>
                  <a:pt x="38506" y="38462"/>
                </a:lnTo>
                <a:lnTo>
                  <a:pt x="38506" y="39398"/>
                </a:lnTo>
                <a:cubicBezTo>
                  <a:pt x="38608" y="39297"/>
                  <a:pt x="38711" y="39201"/>
                  <a:pt x="38812" y="39106"/>
                </a:cubicBezTo>
                <a:lnTo>
                  <a:pt x="38812" y="38462"/>
                </a:lnTo>
                <a:lnTo>
                  <a:pt x="39438" y="38462"/>
                </a:lnTo>
                <a:cubicBezTo>
                  <a:pt x="39532" y="38360"/>
                  <a:pt x="39635" y="38257"/>
                  <a:pt x="39730" y="38156"/>
                </a:cubicBezTo>
                <a:lnTo>
                  <a:pt x="38812" y="38156"/>
                </a:lnTo>
                <a:lnTo>
                  <a:pt x="38812" y="33476"/>
                </a:lnTo>
                <a:cubicBezTo>
                  <a:pt x="38832" y="33413"/>
                  <a:pt x="38844" y="33343"/>
                  <a:pt x="38864" y="33272"/>
                </a:cubicBezTo>
                <a:lnTo>
                  <a:pt x="38864" y="33222"/>
                </a:lnTo>
                <a:lnTo>
                  <a:pt x="43142" y="33222"/>
                </a:lnTo>
                <a:cubicBezTo>
                  <a:pt x="43192" y="33119"/>
                  <a:pt x="43243" y="33017"/>
                  <a:pt x="43295" y="32910"/>
                </a:cubicBezTo>
                <a:lnTo>
                  <a:pt x="38864" y="32910"/>
                </a:lnTo>
                <a:lnTo>
                  <a:pt x="38864" y="27975"/>
                </a:lnTo>
                <a:lnTo>
                  <a:pt x="43746" y="27975"/>
                </a:lnTo>
                <a:lnTo>
                  <a:pt x="43746" y="31933"/>
                </a:lnTo>
                <a:cubicBezTo>
                  <a:pt x="43855" y="31692"/>
                  <a:pt x="43957" y="31442"/>
                  <a:pt x="44060" y="31188"/>
                </a:cubicBezTo>
                <a:lnTo>
                  <a:pt x="44060" y="27975"/>
                </a:lnTo>
                <a:lnTo>
                  <a:pt x="45054" y="27975"/>
                </a:lnTo>
                <a:cubicBezTo>
                  <a:pt x="45079" y="27873"/>
                  <a:pt x="45105" y="27770"/>
                  <a:pt x="45123" y="27669"/>
                </a:cubicBezTo>
                <a:lnTo>
                  <a:pt x="44060" y="27669"/>
                </a:lnTo>
                <a:lnTo>
                  <a:pt x="44060" y="22735"/>
                </a:lnTo>
                <a:lnTo>
                  <a:pt x="45646" y="22735"/>
                </a:lnTo>
                <a:cubicBezTo>
                  <a:pt x="45646" y="22626"/>
                  <a:pt x="45640" y="22524"/>
                  <a:pt x="45634" y="22421"/>
                </a:cubicBezTo>
                <a:lnTo>
                  <a:pt x="44060" y="22421"/>
                </a:lnTo>
                <a:lnTo>
                  <a:pt x="44060" y="17487"/>
                </a:lnTo>
                <a:lnTo>
                  <a:pt x="45016" y="17487"/>
                </a:lnTo>
                <a:cubicBezTo>
                  <a:pt x="44990" y="17386"/>
                  <a:pt x="44970" y="17283"/>
                  <a:pt x="44940" y="17181"/>
                </a:cubicBezTo>
                <a:lnTo>
                  <a:pt x="44060" y="17181"/>
                </a:lnTo>
                <a:lnTo>
                  <a:pt x="44060" y="14459"/>
                </a:lnTo>
                <a:cubicBezTo>
                  <a:pt x="43957" y="14205"/>
                  <a:pt x="43855" y="13956"/>
                  <a:pt x="43746" y="13708"/>
                </a:cubicBezTo>
                <a:lnTo>
                  <a:pt x="43746" y="17181"/>
                </a:lnTo>
                <a:lnTo>
                  <a:pt x="38864" y="17181"/>
                </a:lnTo>
                <a:lnTo>
                  <a:pt x="38864" y="12246"/>
                </a:lnTo>
                <a:lnTo>
                  <a:pt x="43045" y="12246"/>
                </a:lnTo>
                <a:cubicBezTo>
                  <a:pt x="42995" y="12139"/>
                  <a:pt x="42943" y="12037"/>
                  <a:pt x="42886" y="11934"/>
                </a:cubicBezTo>
                <a:lnTo>
                  <a:pt x="38864" y="11934"/>
                </a:lnTo>
                <a:lnTo>
                  <a:pt x="38864" y="7000"/>
                </a:lnTo>
                <a:lnTo>
                  <a:pt x="39265" y="7000"/>
                </a:lnTo>
                <a:cubicBezTo>
                  <a:pt x="39164" y="6899"/>
                  <a:pt x="39067" y="6790"/>
                  <a:pt x="38972" y="6694"/>
                </a:cubicBezTo>
                <a:lnTo>
                  <a:pt x="38864" y="6694"/>
                </a:lnTo>
                <a:lnTo>
                  <a:pt x="38864" y="6593"/>
                </a:lnTo>
                <a:cubicBezTo>
                  <a:pt x="38749" y="6471"/>
                  <a:pt x="38628" y="6364"/>
                  <a:pt x="38506" y="6249"/>
                </a:cubicBezTo>
                <a:lnTo>
                  <a:pt x="38506" y="6694"/>
                </a:lnTo>
                <a:lnTo>
                  <a:pt x="33617" y="6694"/>
                </a:lnTo>
                <a:lnTo>
                  <a:pt x="33617" y="2710"/>
                </a:lnTo>
                <a:cubicBezTo>
                  <a:pt x="33503" y="2646"/>
                  <a:pt x="33380" y="2589"/>
                  <a:pt x="33259" y="2525"/>
                </a:cubicBezTo>
                <a:lnTo>
                  <a:pt x="33259" y="6694"/>
                </a:lnTo>
                <a:lnTo>
                  <a:pt x="28427" y="6694"/>
                </a:lnTo>
                <a:lnTo>
                  <a:pt x="28427" y="1754"/>
                </a:lnTo>
                <a:lnTo>
                  <a:pt x="31614" y="1754"/>
                </a:lnTo>
                <a:cubicBezTo>
                  <a:pt x="31353" y="1645"/>
                  <a:pt x="31093" y="1544"/>
                  <a:pt x="30831" y="1448"/>
                </a:cubicBezTo>
                <a:lnTo>
                  <a:pt x="28427" y="1448"/>
                </a:lnTo>
                <a:lnTo>
                  <a:pt x="28427" y="695"/>
                </a:lnTo>
                <a:cubicBezTo>
                  <a:pt x="28307" y="664"/>
                  <a:pt x="28186" y="638"/>
                  <a:pt x="28063" y="612"/>
                </a:cubicBezTo>
                <a:lnTo>
                  <a:pt x="28063" y="1448"/>
                </a:lnTo>
                <a:lnTo>
                  <a:pt x="23181" y="1448"/>
                </a:lnTo>
                <a:lnTo>
                  <a:pt x="23181" y="6"/>
                </a:lnTo>
                <a:cubicBezTo>
                  <a:pt x="23060" y="6"/>
                  <a:pt x="22945" y="0"/>
                  <a:pt x="228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1"/>
          <p:cNvSpPr/>
          <p:nvPr/>
        </p:nvSpPr>
        <p:spPr>
          <a:xfrm flipH="1">
            <a:off x="443813" y="1042800"/>
            <a:ext cx="213025" cy="208800"/>
          </a:xfrm>
          <a:custGeom>
            <a:rect b="b" l="l" r="r" t="t"/>
            <a:pathLst>
              <a:path extrusionOk="0" h="8352" w="8521">
                <a:moveTo>
                  <a:pt x="4939" y="1"/>
                </a:moveTo>
                <a:cubicBezTo>
                  <a:pt x="3068" y="1"/>
                  <a:pt x="1027" y="1318"/>
                  <a:pt x="653" y="3582"/>
                </a:cubicBezTo>
                <a:cubicBezTo>
                  <a:pt x="1" y="7570"/>
                  <a:pt x="4042" y="8307"/>
                  <a:pt x="4042" y="8307"/>
                </a:cubicBezTo>
                <a:cubicBezTo>
                  <a:pt x="4273" y="8337"/>
                  <a:pt x="4493" y="8351"/>
                  <a:pt x="4701" y="8351"/>
                </a:cubicBezTo>
                <a:cubicBezTo>
                  <a:pt x="8260" y="8351"/>
                  <a:pt x="8520" y="4181"/>
                  <a:pt x="8115" y="2480"/>
                </a:cubicBezTo>
                <a:cubicBezTo>
                  <a:pt x="7704" y="772"/>
                  <a:pt x="6371" y="1"/>
                  <a:pt x="49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1"/>
          <p:cNvSpPr/>
          <p:nvPr/>
        </p:nvSpPr>
        <p:spPr>
          <a:xfrm flipH="1" rot="7200016">
            <a:off x="-2087888" y="-876810"/>
            <a:ext cx="4247215" cy="2243214"/>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21"/>
          <p:cNvGrpSpPr/>
          <p:nvPr/>
        </p:nvGrpSpPr>
        <p:grpSpPr>
          <a:xfrm rot="2305969">
            <a:off x="8420586" y="-254210"/>
            <a:ext cx="1523621" cy="1575347"/>
            <a:chOff x="3299300" y="1854975"/>
            <a:chExt cx="1117100" cy="1155025"/>
          </a:xfrm>
        </p:grpSpPr>
        <p:sp>
          <p:nvSpPr>
            <p:cNvPr id="967" name="Google Shape;967;p21"/>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1"/>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1"/>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1"/>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1"/>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1"/>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1"/>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1"/>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1"/>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1"/>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1"/>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1"/>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1"/>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1"/>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1"/>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1"/>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1"/>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1"/>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1"/>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1"/>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1"/>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1"/>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1"/>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1"/>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1"/>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1"/>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1"/>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1"/>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1"/>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1"/>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1"/>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8" name="Google Shape;998;p21"/>
          <p:cNvSpPr/>
          <p:nvPr/>
        </p:nvSpPr>
        <p:spPr>
          <a:xfrm rot="800057">
            <a:off x="6764987" y="4256236"/>
            <a:ext cx="3439187" cy="1426844"/>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1"/>
          <p:cNvSpPr/>
          <p:nvPr/>
        </p:nvSpPr>
        <p:spPr>
          <a:xfrm flipH="1" rot="-6829588">
            <a:off x="8215371" y="3959668"/>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2" name="Shape 122"/>
        <p:cNvGrpSpPr/>
        <p:nvPr/>
      </p:nvGrpSpPr>
      <p:grpSpPr>
        <a:xfrm>
          <a:off x="0" y="0"/>
          <a:ext cx="0" cy="0"/>
          <a:chOff x="0" y="0"/>
          <a:chExt cx="0" cy="0"/>
        </a:xfrm>
      </p:grpSpPr>
      <p:sp>
        <p:nvSpPr>
          <p:cNvPr id="123" name="Google Shape;123;p4"/>
          <p:cNvSpPr/>
          <p:nvPr/>
        </p:nvSpPr>
        <p:spPr>
          <a:xfrm>
            <a:off x="7663875" y="-518787"/>
            <a:ext cx="1315644" cy="1315609"/>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1272857">
            <a:off x="-1112901" y="4473459"/>
            <a:ext cx="3044487" cy="1607979"/>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26" name="Google Shape;126;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AutoNum type="arabicPeriod"/>
              <a:defRPr sz="1300">
                <a:solidFill>
                  <a:srgbClr val="434343"/>
                </a:solidFill>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sp>
        <p:nvSpPr>
          <p:cNvPr id="127" name="Google Shape;127;p4"/>
          <p:cNvSpPr/>
          <p:nvPr/>
        </p:nvSpPr>
        <p:spPr>
          <a:xfrm>
            <a:off x="8710077" y="4018048"/>
            <a:ext cx="364098" cy="287675"/>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flipH="1">
            <a:off x="115326" y="1242625"/>
            <a:ext cx="213025" cy="208800"/>
          </a:xfrm>
          <a:custGeom>
            <a:rect b="b" l="l" r="r" t="t"/>
            <a:pathLst>
              <a:path extrusionOk="0" h="8352" w="8521">
                <a:moveTo>
                  <a:pt x="4939" y="1"/>
                </a:moveTo>
                <a:cubicBezTo>
                  <a:pt x="3068" y="1"/>
                  <a:pt x="1027" y="1318"/>
                  <a:pt x="653" y="3582"/>
                </a:cubicBezTo>
                <a:cubicBezTo>
                  <a:pt x="1" y="7570"/>
                  <a:pt x="4042" y="8307"/>
                  <a:pt x="4042" y="8307"/>
                </a:cubicBezTo>
                <a:cubicBezTo>
                  <a:pt x="4273" y="8337"/>
                  <a:pt x="4493" y="8351"/>
                  <a:pt x="4701" y="8351"/>
                </a:cubicBezTo>
                <a:cubicBezTo>
                  <a:pt x="8260" y="8351"/>
                  <a:pt x="8520" y="4181"/>
                  <a:pt x="8115" y="2480"/>
                </a:cubicBezTo>
                <a:cubicBezTo>
                  <a:pt x="7704" y="772"/>
                  <a:pt x="6371" y="1"/>
                  <a:pt x="49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flipH="1" rot="7200044">
            <a:off x="-1903760" y="-804908"/>
            <a:ext cx="3574446" cy="1887883"/>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706800" y="4305713"/>
            <a:ext cx="1358797" cy="1358827"/>
          </a:xfrm>
          <a:custGeom>
            <a:rect b="b" l="l" r="r" t="t"/>
            <a:pathLst>
              <a:path extrusionOk="0" h="45648" w="45647">
                <a:moveTo>
                  <a:pt x="22823" y="1754"/>
                </a:moveTo>
                <a:lnTo>
                  <a:pt x="22823" y="6694"/>
                </a:lnTo>
                <a:lnTo>
                  <a:pt x="17985" y="6694"/>
                </a:lnTo>
                <a:lnTo>
                  <a:pt x="17985" y="1754"/>
                </a:lnTo>
                <a:close/>
                <a:moveTo>
                  <a:pt x="28063" y="1754"/>
                </a:moveTo>
                <a:lnTo>
                  <a:pt x="28063" y="6694"/>
                </a:lnTo>
                <a:lnTo>
                  <a:pt x="23181" y="6694"/>
                </a:lnTo>
                <a:lnTo>
                  <a:pt x="23181" y="1754"/>
                </a:lnTo>
                <a:close/>
                <a:moveTo>
                  <a:pt x="12388" y="7000"/>
                </a:moveTo>
                <a:lnTo>
                  <a:pt x="12388" y="11934"/>
                </a:lnTo>
                <a:lnTo>
                  <a:pt x="7498" y="11934"/>
                </a:lnTo>
                <a:lnTo>
                  <a:pt x="7498" y="7000"/>
                </a:lnTo>
                <a:close/>
                <a:moveTo>
                  <a:pt x="17628" y="7000"/>
                </a:moveTo>
                <a:lnTo>
                  <a:pt x="17628" y="11934"/>
                </a:lnTo>
                <a:lnTo>
                  <a:pt x="12745" y="11934"/>
                </a:lnTo>
                <a:lnTo>
                  <a:pt x="12745" y="7000"/>
                </a:lnTo>
                <a:close/>
                <a:moveTo>
                  <a:pt x="22823" y="7000"/>
                </a:moveTo>
                <a:lnTo>
                  <a:pt x="22823" y="11934"/>
                </a:lnTo>
                <a:lnTo>
                  <a:pt x="17985" y="11934"/>
                </a:lnTo>
                <a:lnTo>
                  <a:pt x="17985" y="7000"/>
                </a:lnTo>
                <a:close/>
                <a:moveTo>
                  <a:pt x="28063" y="7000"/>
                </a:moveTo>
                <a:lnTo>
                  <a:pt x="28063" y="11934"/>
                </a:lnTo>
                <a:lnTo>
                  <a:pt x="23181" y="11934"/>
                </a:lnTo>
                <a:lnTo>
                  <a:pt x="23181" y="7000"/>
                </a:lnTo>
                <a:close/>
                <a:moveTo>
                  <a:pt x="33259" y="7000"/>
                </a:moveTo>
                <a:lnTo>
                  <a:pt x="33259" y="11934"/>
                </a:lnTo>
                <a:lnTo>
                  <a:pt x="28427" y="11934"/>
                </a:lnTo>
                <a:lnTo>
                  <a:pt x="28427" y="7000"/>
                </a:lnTo>
                <a:close/>
                <a:moveTo>
                  <a:pt x="38506" y="7000"/>
                </a:moveTo>
                <a:lnTo>
                  <a:pt x="38506" y="11934"/>
                </a:lnTo>
                <a:lnTo>
                  <a:pt x="33617" y="11934"/>
                </a:lnTo>
                <a:lnTo>
                  <a:pt x="33617" y="7000"/>
                </a:lnTo>
                <a:close/>
                <a:moveTo>
                  <a:pt x="12388" y="12246"/>
                </a:moveTo>
                <a:lnTo>
                  <a:pt x="12388" y="17181"/>
                </a:lnTo>
                <a:lnTo>
                  <a:pt x="7498" y="17181"/>
                </a:lnTo>
                <a:lnTo>
                  <a:pt x="7498" y="12246"/>
                </a:lnTo>
                <a:close/>
                <a:moveTo>
                  <a:pt x="17628" y="12246"/>
                </a:moveTo>
                <a:lnTo>
                  <a:pt x="17628" y="17181"/>
                </a:lnTo>
                <a:lnTo>
                  <a:pt x="12745" y="17181"/>
                </a:lnTo>
                <a:lnTo>
                  <a:pt x="12745" y="12246"/>
                </a:lnTo>
                <a:close/>
                <a:moveTo>
                  <a:pt x="22823" y="12246"/>
                </a:moveTo>
                <a:lnTo>
                  <a:pt x="22823" y="17181"/>
                </a:lnTo>
                <a:lnTo>
                  <a:pt x="17985" y="17181"/>
                </a:lnTo>
                <a:lnTo>
                  <a:pt x="17985" y="12246"/>
                </a:lnTo>
                <a:close/>
                <a:moveTo>
                  <a:pt x="28063" y="12246"/>
                </a:moveTo>
                <a:lnTo>
                  <a:pt x="28063" y="17181"/>
                </a:lnTo>
                <a:lnTo>
                  <a:pt x="23181" y="17181"/>
                </a:lnTo>
                <a:lnTo>
                  <a:pt x="23181" y="12246"/>
                </a:lnTo>
                <a:close/>
                <a:moveTo>
                  <a:pt x="33259" y="12246"/>
                </a:moveTo>
                <a:lnTo>
                  <a:pt x="33259" y="17181"/>
                </a:lnTo>
                <a:lnTo>
                  <a:pt x="28427" y="17181"/>
                </a:lnTo>
                <a:lnTo>
                  <a:pt x="28427" y="12246"/>
                </a:lnTo>
                <a:close/>
                <a:moveTo>
                  <a:pt x="38506" y="12246"/>
                </a:moveTo>
                <a:lnTo>
                  <a:pt x="38506" y="17181"/>
                </a:lnTo>
                <a:lnTo>
                  <a:pt x="33617" y="17181"/>
                </a:lnTo>
                <a:lnTo>
                  <a:pt x="33617" y="12246"/>
                </a:lnTo>
                <a:close/>
                <a:moveTo>
                  <a:pt x="7192" y="17487"/>
                </a:moveTo>
                <a:lnTo>
                  <a:pt x="7192" y="22421"/>
                </a:lnTo>
                <a:lnTo>
                  <a:pt x="2308" y="22421"/>
                </a:lnTo>
                <a:lnTo>
                  <a:pt x="2308" y="17487"/>
                </a:lnTo>
                <a:close/>
                <a:moveTo>
                  <a:pt x="12388" y="17487"/>
                </a:moveTo>
                <a:lnTo>
                  <a:pt x="12388" y="22421"/>
                </a:lnTo>
                <a:lnTo>
                  <a:pt x="7498" y="22421"/>
                </a:lnTo>
                <a:lnTo>
                  <a:pt x="7498" y="17487"/>
                </a:lnTo>
                <a:close/>
                <a:moveTo>
                  <a:pt x="17628" y="17487"/>
                </a:moveTo>
                <a:lnTo>
                  <a:pt x="17628" y="22421"/>
                </a:lnTo>
                <a:lnTo>
                  <a:pt x="12745" y="22421"/>
                </a:lnTo>
                <a:lnTo>
                  <a:pt x="12745" y="17487"/>
                </a:lnTo>
                <a:close/>
                <a:moveTo>
                  <a:pt x="22823" y="17487"/>
                </a:moveTo>
                <a:lnTo>
                  <a:pt x="22823" y="22421"/>
                </a:lnTo>
                <a:lnTo>
                  <a:pt x="17985" y="22421"/>
                </a:lnTo>
                <a:lnTo>
                  <a:pt x="17985" y="17487"/>
                </a:lnTo>
                <a:close/>
                <a:moveTo>
                  <a:pt x="28063" y="17487"/>
                </a:moveTo>
                <a:lnTo>
                  <a:pt x="28063" y="22421"/>
                </a:lnTo>
                <a:lnTo>
                  <a:pt x="23181" y="22421"/>
                </a:lnTo>
                <a:lnTo>
                  <a:pt x="23181" y="17487"/>
                </a:lnTo>
                <a:close/>
                <a:moveTo>
                  <a:pt x="33259" y="17487"/>
                </a:moveTo>
                <a:lnTo>
                  <a:pt x="33259" y="22421"/>
                </a:lnTo>
                <a:lnTo>
                  <a:pt x="28427" y="22421"/>
                </a:lnTo>
                <a:lnTo>
                  <a:pt x="28427" y="17487"/>
                </a:lnTo>
                <a:close/>
                <a:moveTo>
                  <a:pt x="38506" y="17487"/>
                </a:moveTo>
                <a:lnTo>
                  <a:pt x="38506" y="22421"/>
                </a:lnTo>
                <a:lnTo>
                  <a:pt x="33617" y="22421"/>
                </a:lnTo>
                <a:lnTo>
                  <a:pt x="33617" y="17487"/>
                </a:lnTo>
                <a:close/>
                <a:moveTo>
                  <a:pt x="43746" y="17487"/>
                </a:moveTo>
                <a:lnTo>
                  <a:pt x="43746" y="22421"/>
                </a:lnTo>
                <a:lnTo>
                  <a:pt x="38864" y="22421"/>
                </a:lnTo>
                <a:lnTo>
                  <a:pt x="38864" y="17487"/>
                </a:lnTo>
                <a:close/>
                <a:moveTo>
                  <a:pt x="7192" y="22735"/>
                </a:moveTo>
                <a:lnTo>
                  <a:pt x="7192" y="27669"/>
                </a:lnTo>
                <a:lnTo>
                  <a:pt x="2308" y="27669"/>
                </a:lnTo>
                <a:lnTo>
                  <a:pt x="2308" y="22735"/>
                </a:lnTo>
                <a:close/>
                <a:moveTo>
                  <a:pt x="12388" y="22735"/>
                </a:moveTo>
                <a:lnTo>
                  <a:pt x="12388" y="23576"/>
                </a:lnTo>
                <a:cubicBezTo>
                  <a:pt x="12400" y="23786"/>
                  <a:pt x="12419" y="23989"/>
                  <a:pt x="12432" y="24201"/>
                </a:cubicBezTo>
                <a:lnTo>
                  <a:pt x="12432" y="27669"/>
                </a:lnTo>
                <a:lnTo>
                  <a:pt x="7498" y="27669"/>
                </a:lnTo>
                <a:lnTo>
                  <a:pt x="7498" y="22735"/>
                </a:lnTo>
                <a:close/>
                <a:moveTo>
                  <a:pt x="17628" y="22735"/>
                </a:moveTo>
                <a:lnTo>
                  <a:pt x="17628" y="27669"/>
                </a:lnTo>
                <a:lnTo>
                  <a:pt x="12745" y="27669"/>
                </a:lnTo>
                <a:lnTo>
                  <a:pt x="12745" y="22735"/>
                </a:lnTo>
                <a:close/>
                <a:moveTo>
                  <a:pt x="22823" y="22735"/>
                </a:moveTo>
                <a:lnTo>
                  <a:pt x="22823" y="23576"/>
                </a:lnTo>
                <a:cubicBezTo>
                  <a:pt x="22843" y="23786"/>
                  <a:pt x="22855" y="23989"/>
                  <a:pt x="22875" y="24201"/>
                </a:cubicBezTo>
                <a:lnTo>
                  <a:pt x="22875" y="27669"/>
                </a:lnTo>
                <a:lnTo>
                  <a:pt x="17985" y="27669"/>
                </a:lnTo>
                <a:lnTo>
                  <a:pt x="17985" y="22735"/>
                </a:lnTo>
                <a:close/>
                <a:moveTo>
                  <a:pt x="28063" y="22735"/>
                </a:moveTo>
                <a:lnTo>
                  <a:pt x="28063" y="27669"/>
                </a:lnTo>
                <a:lnTo>
                  <a:pt x="23181" y="27669"/>
                </a:lnTo>
                <a:lnTo>
                  <a:pt x="23181" y="22735"/>
                </a:lnTo>
                <a:close/>
                <a:moveTo>
                  <a:pt x="33259" y="22735"/>
                </a:moveTo>
                <a:lnTo>
                  <a:pt x="33259" y="23576"/>
                </a:lnTo>
                <a:cubicBezTo>
                  <a:pt x="33279" y="23786"/>
                  <a:pt x="33291" y="23989"/>
                  <a:pt x="33311" y="24201"/>
                </a:cubicBezTo>
                <a:lnTo>
                  <a:pt x="33311" y="27669"/>
                </a:lnTo>
                <a:lnTo>
                  <a:pt x="28427" y="27669"/>
                </a:lnTo>
                <a:lnTo>
                  <a:pt x="28427" y="22735"/>
                </a:lnTo>
                <a:close/>
                <a:moveTo>
                  <a:pt x="38506" y="22735"/>
                </a:moveTo>
                <a:lnTo>
                  <a:pt x="38506" y="27669"/>
                </a:lnTo>
                <a:lnTo>
                  <a:pt x="33617" y="27669"/>
                </a:lnTo>
                <a:lnTo>
                  <a:pt x="33617" y="22735"/>
                </a:lnTo>
                <a:close/>
                <a:moveTo>
                  <a:pt x="43746" y="22735"/>
                </a:moveTo>
                <a:lnTo>
                  <a:pt x="43746" y="27669"/>
                </a:lnTo>
                <a:lnTo>
                  <a:pt x="38864" y="27669"/>
                </a:lnTo>
                <a:lnTo>
                  <a:pt x="38864" y="22735"/>
                </a:lnTo>
                <a:close/>
                <a:moveTo>
                  <a:pt x="12432" y="27975"/>
                </a:moveTo>
                <a:lnTo>
                  <a:pt x="12432" y="32910"/>
                </a:lnTo>
                <a:lnTo>
                  <a:pt x="7498" y="32910"/>
                </a:lnTo>
                <a:lnTo>
                  <a:pt x="7498" y="27975"/>
                </a:lnTo>
                <a:close/>
                <a:moveTo>
                  <a:pt x="17628" y="27975"/>
                </a:moveTo>
                <a:lnTo>
                  <a:pt x="17628" y="32910"/>
                </a:lnTo>
                <a:lnTo>
                  <a:pt x="12745" y="32910"/>
                </a:lnTo>
                <a:lnTo>
                  <a:pt x="12745" y="27975"/>
                </a:lnTo>
                <a:close/>
                <a:moveTo>
                  <a:pt x="22875" y="27975"/>
                </a:moveTo>
                <a:lnTo>
                  <a:pt x="22875" y="32910"/>
                </a:lnTo>
                <a:lnTo>
                  <a:pt x="17985" y="32910"/>
                </a:lnTo>
                <a:lnTo>
                  <a:pt x="17985" y="27975"/>
                </a:lnTo>
                <a:close/>
                <a:moveTo>
                  <a:pt x="28063" y="27975"/>
                </a:moveTo>
                <a:lnTo>
                  <a:pt x="28063" y="32910"/>
                </a:lnTo>
                <a:lnTo>
                  <a:pt x="23181" y="32910"/>
                </a:lnTo>
                <a:lnTo>
                  <a:pt x="23181" y="27975"/>
                </a:lnTo>
                <a:close/>
                <a:moveTo>
                  <a:pt x="33311" y="27975"/>
                </a:moveTo>
                <a:lnTo>
                  <a:pt x="33311" y="32910"/>
                </a:lnTo>
                <a:lnTo>
                  <a:pt x="28427" y="32910"/>
                </a:lnTo>
                <a:lnTo>
                  <a:pt x="28427" y="27975"/>
                </a:lnTo>
                <a:close/>
                <a:moveTo>
                  <a:pt x="38506" y="27975"/>
                </a:moveTo>
                <a:lnTo>
                  <a:pt x="38506" y="32910"/>
                </a:lnTo>
                <a:lnTo>
                  <a:pt x="33617" y="32910"/>
                </a:lnTo>
                <a:lnTo>
                  <a:pt x="33617" y="27975"/>
                </a:lnTo>
                <a:close/>
                <a:moveTo>
                  <a:pt x="12432" y="33222"/>
                </a:moveTo>
                <a:lnTo>
                  <a:pt x="12432" y="34534"/>
                </a:lnTo>
                <a:lnTo>
                  <a:pt x="12432" y="38156"/>
                </a:lnTo>
                <a:lnTo>
                  <a:pt x="7498" y="38156"/>
                </a:lnTo>
                <a:lnTo>
                  <a:pt x="7498" y="33222"/>
                </a:lnTo>
                <a:close/>
                <a:moveTo>
                  <a:pt x="17628" y="33222"/>
                </a:moveTo>
                <a:lnTo>
                  <a:pt x="17628" y="38156"/>
                </a:lnTo>
                <a:lnTo>
                  <a:pt x="12745" y="38156"/>
                </a:lnTo>
                <a:lnTo>
                  <a:pt x="12745" y="33272"/>
                </a:lnTo>
                <a:lnTo>
                  <a:pt x="12745" y="33222"/>
                </a:lnTo>
                <a:close/>
                <a:moveTo>
                  <a:pt x="22875" y="33222"/>
                </a:moveTo>
                <a:lnTo>
                  <a:pt x="22875" y="38156"/>
                </a:lnTo>
                <a:lnTo>
                  <a:pt x="17941" y="38156"/>
                </a:lnTo>
                <a:lnTo>
                  <a:pt x="17941" y="33476"/>
                </a:lnTo>
                <a:cubicBezTo>
                  <a:pt x="17953" y="33413"/>
                  <a:pt x="17973" y="33343"/>
                  <a:pt x="17985" y="33272"/>
                </a:cubicBezTo>
                <a:lnTo>
                  <a:pt x="17985" y="33222"/>
                </a:lnTo>
                <a:close/>
                <a:moveTo>
                  <a:pt x="28063" y="33222"/>
                </a:moveTo>
                <a:lnTo>
                  <a:pt x="28063" y="38156"/>
                </a:lnTo>
                <a:lnTo>
                  <a:pt x="23181" y="38156"/>
                </a:lnTo>
                <a:lnTo>
                  <a:pt x="23181" y="33222"/>
                </a:lnTo>
                <a:close/>
                <a:moveTo>
                  <a:pt x="33311" y="33222"/>
                </a:moveTo>
                <a:lnTo>
                  <a:pt x="33311" y="38156"/>
                </a:lnTo>
                <a:lnTo>
                  <a:pt x="28377" y="38156"/>
                </a:lnTo>
                <a:lnTo>
                  <a:pt x="28377" y="33476"/>
                </a:lnTo>
                <a:cubicBezTo>
                  <a:pt x="28389" y="33413"/>
                  <a:pt x="28408" y="33343"/>
                  <a:pt x="28427" y="33272"/>
                </a:cubicBezTo>
                <a:lnTo>
                  <a:pt x="28427" y="33222"/>
                </a:lnTo>
                <a:close/>
                <a:moveTo>
                  <a:pt x="38506" y="33222"/>
                </a:moveTo>
                <a:lnTo>
                  <a:pt x="38506" y="38156"/>
                </a:lnTo>
                <a:lnTo>
                  <a:pt x="33617" y="38156"/>
                </a:lnTo>
                <a:lnTo>
                  <a:pt x="33617" y="33222"/>
                </a:lnTo>
                <a:close/>
                <a:moveTo>
                  <a:pt x="22875" y="38462"/>
                </a:moveTo>
                <a:lnTo>
                  <a:pt x="22875" y="41299"/>
                </a:lnTo>
                <a:cubicBezTo>
                  <a:pt x="22855" y="41516"/>
                  <a:pt x="22843" y="41719"/>
                  <a:pt x="22823" y="41923"/>
                </a:cubicBezTo>
                <a:lnTo>
                  <a:pt x="22823" y="43403"/>
                </a:lnTo>
                <a:lnTo>
                  <a:pt x="17941" y="43403"/>
                </a:lnTo>
                <a:lnTo>
                  <a:pt x="17941" y="38462"/>
                </a:lnTo>
                <a:close/>
                <a:moveTo>
                  <a:pt x="28063" y="38462"/>
                </a:moveTo>
                <a:lnTo>
                  <a:pt x="28063" y="43403"/>
                </a:lnTo>
                <a:lnTo>
                  <a:pt x="23181" y="43403"/>
                </a:lnTo>
                <a:lnTo>
                  <a:pt x="23181" y="38462"/>
                </a:lnTo>
                <a:close/>
                <a:moveTo>
                  <a:pt x="22823" y="0"/>
                </a:moveTo>
                <a:lnTo>
                  <a:pt x="22823" y="1448"/>
                </a:lnTo>
                <a:lnTo>
                  <a:pt x="17985" y="1448"/>
                </a:lnTo>
                <a:lnTo>
                  <a:pt x="17985" y="517"/>
                </a:lnTo>
                <a:cubicBezTo>
                  <a:pt x="17870" y="542"/>
                  <a:pt x="17749" y="574"/>
                  <a:pt x="17628" y="600"/>
                </a:cubicBezTo>
                <a:lnTo>
                  <a:pt x="17628" y="1448"/>
                </a:lnTo>
                <a:lnTo>
                  <a:pt x="14816" y="1448"/>
                </a:lnTo>
                <a:cubicBezTo>
                  <a:pt x="14548" y="1544"/>
                  <a:pt x="14287" y="1645"/>
                  <a:pt x="14033" y="1754"/>
                </a:cubicBezTo>
                <a:lnTo>
                  <a:pt x="17628" y="1754"/>
                </a:lnTo>
                <a:lnTo>
                  <a:pt x="17628" y="6694"/>
                </a:lnTo>
                <a:lnTo>
                  <a:pt x="12745" y="6694"/>
                </a:lnTo>
                <a:lnTo>
                  <a:pt x="12745" y="2347"/>
                </a:lnTo>
                <a:cubicBezTo>
                  <a:pt x="12624" y="2404"/>
                  <a:pt x="12503" y="2468"/>
                  <a:pt x="12388" y="2525"/>
                </a:cubicBezTo>
                <a:lnTo>
                  <a:pt x="12388" y="6694"/>
                </a:lnTo>
                <a:lnTo>
                  <a:pt x="7498" y="6694"/>
                </a:lnTo>
                <a:lnTo>
                  <a:pt x="7498" y="5911"/>
                </a:lnTo>
                <a:cubicBezTo>
                  <a:pt x="7395" y="6005"/>
                  <a:pt x="7293" y="6102"/>
                  <a:pt x="7192" y="6203"/>
                </a:cubicBezTo>
                <a:lnTo>
                  <a:pt x="7192" y="6694"/>
                </a:lnTo>
                <a:lnTo>
                  <a:pt x="6675" y="6694"/>
                </a:lnTo>
                <a:cubicBezTo>
                  <a:pt x="6574" y="6790"/>
                  <a:pt x="6484" y="6899"/>
                  <a:pt x="6383" y="7000"/>
                </a:cubicBezTo>
                <a:lnTo>
                  <a:pt x="7192" y="7000"/>
                </a:lnTo>
                <a:lnTo>
                  <a:pt x="7192" y="11934"/>
                </a:lnTo>
                <a:lnTo>
                  <a:pt x="2761" y="11934"/>
                </a:lnTo>
                <a:cubicBezTo>
                  <a:pt x="2703" y="12037"/>
                  <a:pt x="2652" y="12139"/>
                  <a:pt x="2602" y="12246"/>
                </a:cubicBezTo>
                <a:lnTo>
                  <a:pt x="7192" y="12246"/>
                </a:lnTo>
                <a:lnTo>
                  <a:pt x="7192" y="17181"/>
                </a:lnTo>
                <a:lnTo>
                  <a:pt x="2308" y="17181"/>
                </a:lnTo>
                <a:lnTo>
                  <a:pt x="2308" y="12820"/>
                </a:lnTo>
                <a:cubicBezTo>
                  <a:pt x="2181" y="13076"/>
                  <a:pt x="2060" y="13337"/>
                  <a:pt x="1945" y="13599"/>
                </a:cubicBezTo>
                <a:lnTo>
                  <a:pt x="1945" y="17181"/>
                </a:lnTo>
                <a:lnTo>
                  <a:pt x="702" y="17181"/>
                </a:lnTo>
                <a:cubicBezTo>
                  <a:pt x="676" y="17283"/>
                  <a:pt x="657" y="17386"/>
                  <a:pt x="631" y="17487"/>
                </a:cubicBezTo>
                <a:lnTo>
                  <a:pt x="1945" y="17487"/>
                </a:lnTo>
                <a:lnTo>
                  <a:pt x="1945" y="22421"/>
                </a:lnTo>
                <a:lnTo>
                  <a:pt x="7" y="22421"/>
                </a:lnTo>
                <a:cubicBezTo>
                  <a:pt x="7" y="22524"/>
                  <a:pt x="1" y="22626"/>
                  <a:pt x="1" y="22735"/>
                </a:cubicBezTo>
                <a:lnTo>
                  <a:pt x="1945" y="22735"/>
                </a:lnTo>
                <a:lnTo>
                  <a:pt x="1945" y="23576"/>
                </a:lnTo>
                <a:lnTo>
                  <a:pt x="1945" y="27669"/>
                </a:lnTo>
                <a:lnTo>
                  <a:pt x="516" y="27669"/>
                </a:lnTo>
                <a:cubicBezTo>
                  <a:pt x="542" y="27770"/>
                  <a:pt x="568" y="27873"/>
                  <a:pt x="593" y="27975"/>
                </a:cubicBezTo>
                <a:lnTo>
                  <a:pt x="1945" y="27975"/>
                </a:lnTo>
                <a:lnTo>
                  <a:pt x="1945" y="32048"/>
                </a:lnTo>
                <a:cubicBezTo>
                  <a:pt x="2060" y="32310"/>
                  <a:pt x="2181" y="32571"/>
                  <a:pt x="2308" y="32825"/>
                </a:cubicBezTo>
                <a:lnTo>
                  <a:pt x="2308" y="27975"/>
                </a:lnTo>
                <a:lnTo>
                  <a:pt x="7192" y="27975"/>
                </a:lnTo>
                <a:lnTo>
                  <a:pt x="7192" y="32910"/>
                </a:lnTo>
                <a:lnTo>
                  <a:pt x="2346" y="32910"/>
                </a:lnTo>
                <a:cubicBezTo>
                  <a:pt x="2397" y="33017"/>
                  <a:pt x="2455" y="33119"/>
                  <a:pt x="2505" y="33222"/>
                </a:cubicBezTo>
                <a:lnTo>
                  <a:pt x="7192" y="33222"/>
                </a:lnTo>
                <a:lnTo>
                  <a:pt x="7192" y="38156"/>
                </a:lnTo>
                <a:lnTo>
                  <a:pt x="5916" y="38156"/>
                </a:lnTo>
                <a:cubicBezTo>
                  <a:pt x="6012" y="38257"/>
                  <a:pt x="6115" y="38360"/>
                  <a:pt x="6210" y="38462"/>
                </a:cubicBezTo>
                <a:lnTo>
                  <a:pt x="7192" y="38462"/>
                </a:lnTo>
                <a:lnTo>
                  <a:pt x="7192" y="39443"/>
                </a:lnTo>
                <a:cubicBezTo>
                  <a:pt x="7293" y="39539"/>
                  <a:pt x="7395" y="39642"/>
                  <a:pt x="7498" y="39737"/>
                </a:cubicBezTo>
                <a:lnTo>
                  <a:pt x="7498" y="38462"/>
                </a:lnTo>
                <a:lnTo>
                  <a:pt x="12432" y="38462"/>
                </a:lnTo>
                <a:lnTo>
                  <a:pt x="12432" y="41299"/>
                </a:lnTo>
                <a:cubicBezTo>
                  <a:pt x="12419" y="41516"/>
                  <a:pt x="12400" y="41719"/>
                  <a:pt x="12388" y="41923"/>
                </a:cubicBezTo>
                <a:lnTo>
                  <a:pt x="12388" y="43115"/>
                </a:lnTo>
                <a:cubicBezTo>
                  <a:pt x="12503" y="43179"/>
                  <a:pt x="12624" y="43243"/>
                  <a:pt x="12745" y="43300"/>
                </a:cubicBezTo>
                <a:lnTo>
                  <a:pt x="12745" y="38462"/>
                </a:lnTo>
                <a:lnTo>
                  <a:pt x="17628" y="38462"/>
                </a:lnTo>
                <a:lnTo>
                  <a:pt x="17628" y="43403"/>
                </a:lnTo>
                <a:lnTo>
                  <a:pt x="12936" y="43403"/>
                </a:lnTo>
                <a:cubicBezTo>
                  <a:pt x="13165" y="43511"/>
                  <a:pt x="13389" y="43606"/>
                  <a:pt x="13618" y="43709"/>
                </a:cubicBezTo>
                <a:lnTo>
                  <a:pt x="17628" y="43709"/>
                </a:lnTo>
                <a:lnTo>
                  <a:pt x="17628" y="45047"/>
                </a:lnTo>
                <a:cubicBezTo>
                  <a:pt x="17729" y="45066"/>
                  <a:pt x="17832" y="45092"/>
                  <a:pt x="17941" y="45118"/>
                </a:cubicBezTo>
                <a:lnTo>
                  <a:pt x="17941" y="43709"/>
                </a:lnTo>
                <a:lnTo>
                  <a:pt x="22823" y="43709"/>
                </a:lnTo>
                <a:lnTo>
                  <a:pt x="22823" y="45647"/>
                </a:lnTo>
                <a:cubicBezTo>
                  <a:pt x="22945" y="45647"/>
                  <a:pt x="23060" y="45639"/>
                  <a:pt x="23181" y="45633"/>
                </a:cubicBezTo>
                <a:lnTo>
                  <a:pt x="23181" y="43709"/>
                </a:lnTo>
                <a:lnTo>
                  <a:pt x="28063" y="43709"/>
                </a:lnTo>
                <a:lnTo>
                  <a:pt x="28063" y="45035"/>
                </a:lnTo>
                <a:cubicBezTo>
                  <a:pt x="28172" y="45009"/>
                  <a:pt x="28274" y="44989"/>
                  <a:pt x="28377" y="44965"/>
                </a:cubicBezTo>
                <a:lnTo>
                  <a:pt x="28377" y="43709"/>
                </a:lnTo>
                <a:lnTo>
                  <a:pt x="32023" y="43709"/>
                </a:lnTo>
                <a:cubicBezTo>
                  <a:pt x="32253" y="43606"/>
                  <a:pt x="32482" y="43511"/>
                  <a:pt x="32705" y="43403"/>
                </a:cubicBezTo>
                <a:lnTo>
                  <a:pt x="28377" y="43403"/>
                </a:lnTo>
                <a:lnTo>
                  <a:pt x="28377" y="38462"/>
                </a:lnTo>
                <a:lnTo>
                  <a:pt x="33311" y="38462"/>
                </a:lnTo>
                <a:lnTo>
                  <a:pt x="33311" y="41299"/>
                </a:lnTo>
                <a:cubicBezTo>
                  <a:pt x="33291" y="41516"/>
                  <a:pt x="33279" y="41719"/>
                  <a:pt x="33259" y="41923"/>
                </a:cubicBezTo>
                <a:lnTo>
                  <a:pt x="33259" y="43115"/>
                </a:lnTo>
                <a:cubicBezTo>
                  <a:pt x="33380" y="43058"/>
                  <a:pt x="33503" y="42994"/>
                  <a:pt x="33617" y="42931"/>
                </a:cubicBezTo>
                <a:lnTo>
                  <a:pt x="33617" y="38462"/>
                </a:lnTo>
                <a:lnTo>
                  <a:pt x="38506" y="38462"/>
                </a:lnTo>
                <a:lnTo>
                  <a:pt x="38506" y="39398"/>
                </a:lnTo>
                <a:cubicBezTo>
                  <a:pt x="38608" y="39297"/>
                  <a:pt x="38711" y="39201"/>
                  <a:pt x="38812" y="39106"/>
                </a:cubicBezTo>
                <a:lnTo>
                  <a:pt x="38812" y="38462"/>
                </a:lnTo>
                <a:lnTo>
                  <a:pt x="39438" y="38462"/>
                </a:lnTo>
                <a:cubicBezTo>
                  <a:pt x="39532" y="38360"/>
                  <a:pt x="39635" y="38257"/>
                  <a:pt x="39730" y="38156"/>
                </a:cubicBezTo>
                <a:lnTo>
                  <a:pt x="38812" y="38156"/>
                </a:lnTo>
                <a:lnTo>
                  <a:pt x="38812" y="33476"/>
                </a:lnTo>
                <a:cubicBezTo>
                  <a:pt x="38832" y="33413"/>
                  <a:pt x="38844" y="33343"/>
                  <a:pt x="38864" y="33272"/>
                </a:cubicBezTo>
                <a:lnTo>
                  <a:pt x="38864" y="33222"/>
                </a:lnTo>
                <a:lnTo>
                  <a:pt x="43142" y="33222"/>
                </a:lnTo>
                <a:cubicBezTo>
                  <a:pt x="43192" y="33119"/>
                  <a:pt x="43243" y="33017"/>
                  <a:pt x="43295" y="32910"/>
                </a:cubicBezTo>
                <a:lnTo>
                  <a:pt x="38864" y="32910"/>
                </a:lnTo>
                <a:lnTo>
                  <a:pt x="38864" y="27975"/>
                </a:lnTo>
                <a:lnTo>
                  <a:pt x="43746" y="27975"/>
                </a:lnTo>
                <a:lnTo>
                  <a:pt x="43746" y="31933"/>
                </a:lnTo>
                <a:cubicBezTo>
                  <a:pt x="43855" y="31692"/>
                  <a:pt x="43957" y="31442"/>
                  <a:pt x="44060" y="31188"/>
                </a:cubicBezTo>
                <a:lnTo>
                  <a:pt x="44060" y="27975"/>
                </a:lnTo>
                <a:lnTo>
                  <a:pt x="45054" y="27975"/>
                </a:lnTo>
                <a:cubicBezTo>
                  <a:pt x="45079" y="27873"/>
                  <a:pt x="45105" y="27770"/>
                  <a:pt x="45123" y="27669"/>
                </a:cubicBezTo>
                <a:lnTo>
                  <a:pt x="44060" y="27669"/>
                </a:lnTo>
                <a:lnTo>
                  <a:pt x="44060" y="22735"/>
                </a:lnTo>
                <a:lnTo>
                  <a:pt x="45646" y="22735"/>
                </a:lnTo>
                <a:cubicBezTo>
                  <a:pt x="45646" y="22626"/>
                  <a:pt x="45640" y="22524"/>
                  <a:pt x="45634" y="22421"/>
                </a:cubicBezTo>
                <a:lnTo>
                  <a:pt x="44060" y="22421"/>
                </a:lnTo>
                <a:lnTo>
                  <a:pt x="44060" y="17487"/>
                </a:lnTo>
                <a:lnTo>
                  <a:pt x="45016" y="17487"/>
                </a:lnTo>
                <a:cubicBezTo>
                  <a:pt x="44990" y="17386"/>
                  <a:pt x="44970" y="17283"/>
                  <a:pt x="44940" y="17181"/>
                </a:cubicBezTo>
                <a:lnTo>
                  <a:pt x="44060" y="17181"/>
                </a:lnTo>
                <a:lnTo>
                  <a:pt x="44060" y="14459"/>
                </a:lnTo>
                <a:cubicBezTo>
                  <a:pt x="43957" y="14205"/>
                  <a:pt x="43855" y="13956"/>
                  <a:pt x="43746" y="13708"/>
                </a:cubicBezTo>
                <a:lnTo>
                  <a:pt x="43746" y="17181"/>
                </a:lnTo>
                <a:lnTo>
                  <a:pt x="38864" y="17181"/>
                </a:lnTo>
                <a:lnTo>
                  <a:pt x="38864" y="12246"/>
                </a:lnTo>
                <a:lnTo>
                  <a:pt x="43045" y="12246"/>
                </a:lnTo>
                <a:cubicBezTo>
                  <a:pt x="42995" y="12139"/>
                  <a:pt x="42943" y="12037"/>
                  <a:pt x="42886" y="11934"/>
                </a:cubicBezTo>
                <a:lnTo>
                  <a:pt x="38864" y="11934"/>
                </a:lnTo>
                <a:lnTo>
                  <a:pt x="38864" y="7000"/>
                </a:lnTo>
                <a:lnTo>
                  <a:pt x="39265" y="7000"/>
                </a:lnTo>
                <a:cubicBezTo>
                  <a:pt x="39164" y="6899"/>
                  <a:pt x="39067" y="6790"/>
                  <a:pt x="38972" y="6694"/>
                </a:cubicBezTo>
                <a:lnTo>
                  <a:pt x="38864" y="6694"/>
                </a:lnTo>
                <a:lnTo>
                  <a:pt x="38864" y="6593"/>
                </a:lnTo>
                <a:cubicBezTo>
                  <a:pt x="38749" y="6471"/>
                  <a:pt x="38628" y="6364"/>
                  <a:pt x="38506" y="6249"/>
                </a:cubicBezTo>
                <a:lnTo>
                  <a:pt x="38506" y="6694"/>
                </a:lnTo>
                <a:lnTo>
                  <a:pt x="33617" y="6694"/>
                </a:lnTo>
                <a:lnTo>
                  <a:pt x="33617" y="2710"/>
                </a:lnTo>
                <a:cubicBezTo>
                  <a:pt x="33503" y="2646"/>
                  <a:pt x="33380" y="2589"/>
                  <a:pt x="33259" y="2525"/>
                </a:cubicBezTo>
                <a:lnTo>
                  <a:pt x="33259" y="6694"/>
                </a:lnTo>
                <a:lnTo>
                  <a:pt x="28427" y="6694"/>
                </a:lnTo>
                <a:lnTo>
                  <a:pt x="28427" y="1754"/>
                </a:lnTo>
                <a:lnTo>
                  <a:pt x="31614" y="1754"/>
                </a:lnTo>
                <a:cubicBezTo>
                  <a:pt x="31353" y="1645"/>
                  <a:pt x="31093" y="1544"/>
                  <a:pt x="30831" y="1448"/>
                </a:cubicBezTo>
                <a:lnTo>
                  <a:pt x="28427" y="1448"/>
                </a:lnTo>
                <a:lnTo>
                  <a:pt x="28427" y="695"/>
                </a:lnTo>
                <a:cubicBezTo>
                  <a:pt x="28307" y="664"/>
                  <a:pt x="28186" y="638"/>
                  <a:pt x="28063" y="612"/>
                </a:cubicBezTo>
                <a:lnTo>
                  <a:pt x="28063" y="1448"/>
                </a:lnTo>
                <a:lnTo>
                  <a:pt x="23181" y="1448"/>
                </a:lnTo>
                <a:lnTo>
                  <a:pt x="23181" y="6"/>
                </a:lnTo>
                <a:cubicBezTo>
                  <a:pt x="23060" y="6"/>
                  <a:pt x="22945" y="0"/>
                  <a:pt x="228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4"/>
          <p:cNvGrpSpPr/>
          <p:nvPr/>
        </p:nvGrpSpPr>
        <p:grpSpPr>
          <a:xfrm rot="1886009">
            <a:off x="8130790" y="327823"/>
            <a:ext cx="1315651" cy="1360316"/>
            <a:chOff x="3299300" y="1854975"/>
            <a:chExt cx="1117100" cy="1155025"/>
          </a:xfrm>
        </p:grpSpPr>
        <p:sp>
          <p:nvSpPr>
            <p:cNvPr id="132" name="Google Shape;132;p4"/>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4"/>
          <p:cNvSpPr/>
          <p:nvPr/>
        </p:nvSpPr>
        <p:spPr>
          <a:xfrm rot="765711">
            <a:off x="6683382" y="4333563"/>
            <a:ext cx="3574537" cy="1887932"/>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flipH="1" rot="3970412">
            <a:off x="8885560" y="80798"/>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5" name="Shape 165"/>
        <p:cNvGrpSpPr/>
        <p:nvPr/>
      </p:nvGrpSpPr>
      <p:grpSpPr>
        <a:xfrm>
          <a:off x="0" y="0"/>
          <a:ext cx="0" cy="0"/>
          <a:chOff x="0" y="0"/>
          <a:chExt cx="0" cy="0"/>
        </a:xfrm>
      </p:grpSpPr>
      <p:sp>
        <p:nvSpPr>
          <p:cNvPr id="166" name="Google Shape;166;p5"/>
          <p:cNvSpPr/>
          <p:nvPr/>
        </p:nvSpPr>
        <p:spPr>
          <a:xfrm flipH="1" rot="-9594804">
            <a:off x="7458169" y="-689725"/>
            <a:ext cx="2502083" cy="1321503"/>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txBox="1"/>
          <p:nvPr>
            <p:ph idx="1" type="subTitle"/>
          </p:nvPr>
        </p:nvSpPr>
        <p:spPr>
          <a:xfrm>
            <a:off x="1480176" y="2941150"/>
            <a:ext cx="2559900" cy="347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500">
                <a:solidFill>
                  <a:schemeClr val="accent5"/>
                </a:solidFill>
                <a:latin typeface="Russo One"/>
                <a:ea typeface="Russo One"/>
                <a:cs typeface="Russo One"/>
                <a:sym typeface="Russo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8" name="Google Shape;168;p5"/>
          <p:cNvSpPr txBox="1"/>
          <p:nvPr>
            <p:ph idx="2" type="subTitle"/>
          </p:nvPr>
        </p:nvSpPr>
        <p:spPr>
          <a:xfrm>
            <a:off x="1339625" y="3336100"/>
            <a:ext cx="2841000" cy="86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 name="Google Shape;169;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70" name="Google Shape;170;p5"/>
          <p:cNvSpPr/>
          <p:nvPr/>
        </p:nvSpPr>
        <p:spPr>
          <a:xfrm rot="4744231">
            <a:off x="841579" y="47452"/>
            <a:ext cx="277843" cy="21952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flipH="1" rot="10800000">
            <a:off x="-2250251" y="-72696"/>
            <a:ext cx="3044780" cy="1608135"/>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5"/>
          <p:cNvGrpSpPr/>
          <p:nvPr/>
        </p:nvGrpSpPr>
        <p:grpSpPr>
          <a:xfrm rot="2305969">
            <a:off x="8496786" y="214240"/>
            <a:ext cx="1523621" cy="1575347"/>
            <a:chOff x="3299300" y="1854975"/>
            <a:chExt cx="1117100" cy="1155025"/>
          </a:xfrm>
        </p:grpSpPr>
        <p:sp>
          <p:nvSpPr>
            <p:cNvPr id="173" name="Google Shape;173;p5"/>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5"/>
          <p:cNvSpPr/>
          <p:nvPr/>
        </p:nvSpPr>
        <p:spPr>
          <a:xfrm flipH="1" rot="-6829588">
            <a:off x="8451971" y="3765043"/>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rot="799887">
            <a:off x="7458161" y="4183819"/>
            <a:ext cx="2502033" cy="1321476"/>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txBox="1"/>
          <p:nvPr>
            <p:ph idx="3" type="subTitle"/>
          </p:nvPr>
        </p:nvSpPr>
        <p:spPr>
          <a:xfrm>
            <a:off x="5103924" y="2941150"/>
            <a:ext cx="25599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500">
                <a:solidFill>
                  <a:schemeClr val="accent5"/>
                </a:solidFill>
                <a:latin typeface="Russo One"/>
                <a:ea typeface="Russo One"/>
                <a:cs typeface="Russo One"/>
                <a:sym typeface="Russo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07" name="Google Shape;207;p5"/>
          <p:cNvSpPr txBox="1"/>
          <p:nvPr>
            <p:ph idx="4" type="subTitle"/>
          </p:nvPr>
        </p:nvSpPr>
        <p:spPr>
          <a:xfrm>
            <a:off x="4963365" y="3336100"/>
            <a:ext cx="2841000" cy="86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5"/>
          <p:cNvSpPr/>
          <p:nvPr/>
        </p:nvSpPr>
        <p:spPr>
          <a:xfrm>
            <a:off x="-595650" y="4277863"/>
            <a:ext cx="1315644" cy="1315609"/>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5"/>
          <p:cNvGrpSpPr/>
          <p:nvPr/>
        </p:nvGrpSpPr>
        <p:grpSpPr>
          <a:xfrm rot="2305969">
            <a:off x="-368014" y="3385615"/>
            <a:ext cx="1523621" cy="1575347"/>
            <a:chOff x="3299300" y="1854975"/>
            <a:chExt cx="1117100" cy="1155025"/>
          </a:xfrm>
        </p:grpSpPr>
        <p:sp>
          <p:nvSpPr>
            <p:cNvPr id="210" name="Google Shape;210;p5"/>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1" name="Shape 241"/>
        <p:cNvGrpSpPr/>
        <p:nvPr/>
      </p:nvGrpSpPr>
      <p:grpSpPr>
        <a:xfrm>
          <a:off x="0" y="0"/>
          <a:ext cx="0" cy="0"/>
          <a:chOff x="0" y="0"/>
          <a:chExt cx="0" cy="0"/>
        </a:xfrm>
      </p:grpSpPr>
      <p:sp>
        <p:nvSpPr>
          <p:cNvPr id="242" name="Google Shape;242;p6"/>
          <p:cNvSpPr/>
          <p:nvPr/>
        </p:nvSpPr>
        <p:spPr>
          <a:xfrm flipH="1" rot="-664726">
            <a:off x="-1011038" y="4720262"/>
            <a:ext cx="2501968" cy="1321442"/>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7828350" y="-808662"/>
            <a:ext cx="1315644" cy="1315609"/>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45" name="Google Shape;245;p6"/>
          <p:cNvSpPr/>
          <p:nvPr/>
        </p:nvSpPr>
        <p:spPr>
          <a:xfrm>
            <a:off x="-562150" y="4096988"/>
            <a:ext cx="1358797" cy="1358827"/>
          </a:xfrm>
          <a:custGeom>
            <a:rect b="b" l="l" r="r" t="t"/>
            <a:pathLst>
              <a:path extrusionOk="0" h="45648" w="45647">
                <a:moveTo>
                  <a:pt x="22823" y="1754"/>
                </a:moveTo>
                <a:lnTo>
                  <a:pt x="22823" y="6694"/>
                </a:lnTo>
                <a:lnTo>
                  <a:pt x="17985" y="6694"/>
                </a:lnTo>
                <a:lnTo>
                  <a:pt x="17985" y="1754"/>
                </a:lnTo>
                <a:close/>
                <a:moveTo>
                  <a:pt x="28063" y="1754"/>
                </a:moveTo>
                <a:lnTo>
                  <a:pt x="28063" y="6694"/>
                </a:lnTo>
                <a:lnTo>
                  <a:pt x="23181" y="6694"/>
                </a:lnTo>
                <a:lnTo>
                  <a:pt x="23181" y="1754"/>
                </a:lnTo>
                <a:close/>
                <a:moveTo>
                  <a:pt x="12388" y="7000"/>
                </a:moveTo>
                <a:lnTo>
                  <a:pt x="12388" y="11934"/>
                </a:lnTo>
                <a:lnTo>
                  <a:pt x="7498" y="11934"/>
                </a:lnTo>
                <a:lnTo>
                  <a:pt x="7498" y="7000"/>
                </a:lnTo>
                <a:close/>
                <a:moveTo>
                  <a:pt x="17628" y="7000"/>
                </a:moveTo>
                <a:lnTo>
                  <a:pt x="17628" y="11934"/>
                </a:lnTo>
                <a:lnTo>
                  <a:pt x="12745" y="11934"/>
                </a:lnTo>
                <a:lnTo>
                  <a:pt x="12745" y="7000"/>
                </a:lnTo>
                <a:close/>
                <a:moveTo>
                  <a:pt x="22823" y="7000"/>
                </a:moveTo>
                <a:lnTo>
                  <a:pt x="22823" y="11934"/>
                </a:lnTo>
                <a:lnTo>
                  <a:pt x="17985" y="11934"/>
                </a:lnTo>
                <a:lnTo>
                  <a:pt x="17985" y="7000"/>
                </a:lnTo>
                <a:close/>
                <a:moveTo>
                  <a:pt x="28063" y="7000"/>
                </a:moveTo>
                <a:lnTo>
                  <a:pt x="28063" y="11934"/>
                </a:lnTo>
                <a:lnTo>
                  <a:pt x="23181" y="11934"/>
                </a:lnTo>
                <a:lnTo>
                  <a:pt x="23181" y="7000"/>
                </a:lnTo>
                <a:close/>
                <a:moveTo>
                  <a:pt x="33259" y="7000"/>
                </a:moveTo>
                <a:lnTo>
                  <a:pt x="33259" y="11934"/>
                </a:lnTo>
                <a:lnTo>
                  <a:pt x="28427" y="11934"/>
                </a:lnTo>
                <a:lnTo>
                  <a:pt x="28427" y="7000"/>
                </a:lnTo>
                <a:close/>
                <a:moveTo>
                  <a:pt x="38506" y="7000"/>
                </a:moveTo>
                <a:lnTo>
                  <a:pt x="38506" y="11934"/>
                </a:lnTo>
                <a:lnTo>
                  <a:pt x="33617" y="11934"/>
                </a:lnTo>
                <a:lnTo>
                  <a:pt x="33617" y="7000"/>
                </a:lnTo>
                <a:close/>
                <a:moveTo>
                  <a:pt x="12388" y="12246"/>
                </a:moveTo>
                <a:lnTo>
                  <a:pt x="12388" y="17181"/>
                </a:lnTo>
                <a:lnTo>
                  <a:pt x="7498" y="17181"/>
                </a:lnTo>
                <a:lnTo>
                  <a:pt x="7498" y="12246"/>
                </a:lnTo>
                <a:close/>
                <a:moveTo>
                  <a:pt x="17628" y="12246"/>
                </a:moveTo>
                <a:lnTo>
                  <a:pt x="17628" y="17181"/>
                </a:lnTo>
                <a:lnTo>
                  <a:pt x="12745" y="17181"/>
                </a:lnTo>
                <a:lnTo>
                  <a:pt x="12745" y="12246"/>
                </a:lnTo>
                <a:close/>
                <a:moveTo>
                  <a:pt x="22823" y="12246"/>
                </a:moveTo>
                <a:lnTo>
                  <a:pt x="22823" y="17181"/>
                </a:lnTo>
                <a:lnTo>
                  <a:pt x="17985" y="17181"/>
                </a:lnTo>
                <a:lnTo>
                  <a:pt x="17985" y="12246"/>
                </a:lnTo>
                <a:close/>
                <a:moveTo>
                  <a:pt x="28063" y="12246"/>
                </a:moveTo>
                <a:lnTo>
                  <a:pt x="28063" y="17181"/>
                </a:lnTo>
                <a:lnTo>
                  <a:pt x="23181" y="17181"/>
                </a:lnTo>
                <a:lnTo>
                  <a:pt x="23181" y="12246"/>
                </a:lnTo>
                <a:close/>
                <a:moveTo>
                  <a:pt x="33259" y="12246"/>
                </a:moveTo>
                <a:lnTo>
                  <a:pt x="33259" y="17181"/>
                </a:lnTo>
                <a:lnTo>
                  <a:pt x="28427" y="17181"/>
                </a:lnTo>
                <a:lnTo>
                  <a:pt x="28427" y="12246"/>
                </a:lnTo>
                <a:close/>
                <a:moveTo>
                  <a:pt x="38506" y="12246"/>
                </a:moveTo>
                <a:lnTo>
                  <a:pt x="38506" y="17181"/>
                </a:lnTo>
                <a:lnTo>
                  <a:pt x="33617" y="17181"/>
                </a:lnTo>
                <a:lnTo>
                  <a:pt x="33617" y="12246"/>
                </a:lnTo>
                <a:close/>
                <a:moveTo>
                  <a:pt x="7192" y="17487"/>
                </a:moveTo>
                <a:lnTo>
                  <a:pt x="7192" y="22421"/>
                </a:lnTo>
                <a:lnTo>
                  <a:pt x="2308" y="22421"/>
                </a:lnTo>
                <a:lnTo>
                  <a:pt x="2308" y="17487"/>
                </a:lnTo>
                <a:close/>
                <a:moveTo>
                  <a:pt x="12388" y="17487"/>
                </a:moveTo>
                <a:lnTo>
                  <a:pt x="12388" y="22421"/>
                </a:lnTo>
                <a:lnTo>
                  <a:pt x="7498" y="22421"/>
                </a:lnTo>
                <a:lnTo>
                  <a:pt x="7498" y="17487"/>
                </a:lnTo>
                <a:close/>
                <a:moveTo>
                  <a:pt x="17628" y="17487"/>
                </a:moveTo>
                <a:lnTo>
                  <a:pt x="17628" y="22421"/>
                </a:lnTo>
                <a:lnTo>
                  <a:pt x="12745" y="22421"/>
                </a:lnTo>
                <a:lnTo>
                  <a:pt x="12745" y="17487"/>
                </a:lnTo>
                <a:close/>
                <a:moveTo>
                  <a:pt x="22823" y="17487"/>
                </a:moveTo>
                <a:lnTo>
                  <a:pt x="22823" y="22421"/>
                </a:lnTo>
                <a:lnTo>
                  <a:pt x="17985" y="22421"/>
                </a:lnTo>
                <a:lnTo>
                  <a:pt x="17985" y="17487"/>
                </a:lnTo>
                <a:close/>
                <a:moveTo>
                  <a:pt x="28063" y="17487"/>
                </a:moveTo>
                <a:lnTo>
                  <a:pt x="28063" y="22421"/>
                </a:lnTo>
                <a:lnTo>
                  <a:pt x="23181" y="22421"/>
                </a:lnTo>
                <a:lnTo>
                  <a:pt x="23181" y="17487"/>
                </a:lnTo>
                <a:close/>
                <a:moveTo>
                  <a:pt x="33259" y="17487"/>
                </a:moveTo>
                <a:lnTo>
                  <a:pt x="33259" y="22421"/>
                </a:lnTo>
                <a:lnTo>
                  <a:pt x="28427" y="22421"/>
                </a:lnTo>
                <a:lnTo>
                  <a:pt x="28427" y="17487"/>
                </a:lnTo>
                <a:close/>
                <a:moveTo>
                  <a:pt x="38506" y="17487"/>
                </a:moveTo>
                <a:lnTo>
                  <a:pt x="38506" y="22421"/>
                </a:lnTo>
                <a:lnTo>
                  <a:pt x="33617" y="22421"/>
                </a:lnTo>
                <a:lnTo>
                  <a:pt x="33617" y="17487"/>
                </a:lnTo>
                <a:close/>
                <a:moveTo>
                  <a:pt x="43746" y="17487"/>
                </a:moveTo>
                <a:lnTo>
                  <a:pt x="43746" y="22421"/>
                </a:lnTo>
                <a:lnTo>
                  <a:pt x="38864" y="22421"/>
                </a:lnTo>
                <a:lnTo>
                  <a:pt x="38864" y="17487"/>
                </a:lnTo>
                <a:close/>
                <a:moveTo>
                  <a:pt x="7192" y="22735"/>
                </a:moveTo>
                <a:lnTo>
                  <a:pt x="7192" y="27669"/>
                </a:lnTo>
                <a:lnTo>
                  <a:pt x="2308" y="27669"/>
                </a:lnTo>
                <a:lnTo>
                  <a:pt x="2308" y="22735"/>
                </a:lnTo>
                <a:close/>
                <a:moveTo>
                  <a:pt x="12388" y="22735"/>
                </a:moveTo>
                <a:lnTo>
                  <a:pt x="12388" y="23576"/>
                </a:lnTo>
                <a:cubicBezTo>
                  <a:pt x="12400" y="23786"/>
                  <a:pt x="12419" y="23989"/>
                  <a:pt x="12432" y="24201"/>
                </a:cubicBezTo>
                <a:lnTo>
                  <a:pt x="12432" y="27669"/>
                </a:lnTo>
                <a:lnTo>
                  <a:pt x="7498" y="27669"/>
                </a:lnTo>
                <a:lnTo>
                  <a:pt x="7498" y="22735"/>
                </a:lnTo>
                <a:close/>
                <a:moveTo>
                  <a:pt x="17628" y="22735"/>
                </a:moveTo>
                <a:lnTo>
                  <a:pt x="17628" y="27669"/>
                </a:lnTo>
                <a:lnTo>
                  <a:pt x="12745" y="27669"/>
                </a:lnTo>
                <a:lnTo>
                  <a:pt x="12745" y="22735"/>
                </a:lnTo>
                <a:close/>
                <a:moveTo>
                  <a:pt x="22823" y="22735"/>
                </a:moveTo>
                <a:lnTo>
                  <a:pt x="22823" y="23576"/>
                </a:lnTo>
                <a:cubicBezTo>
                  <a:pt x="22843" y="23786"/>
                  <a:pt x="22855" y="23989"/>
                  <a:pt x="22875" y="24201"/>
                </a:cubicBezTo>
                <a:lnTo>
                  <a:pt x="22875" y="27669"/>
                </a:lnTo>
                <a:lnTo>
                  <a:pt x="17985" y="27669"/>
                </a:lnTo>
                <a:lnTo>
                  <a:pt x="17985" y="22735"/>
                </a:lnTo>
                <a:close/>
                <a:moveTo>
                  <a:pt x="28063" y="22735"/>
                </a:moveTo>
                <a:lnTo>
                  <a:pt x="28063" y="27669"/>
                </a:lnTo>
                <a:lnTo>
                  <a:pt x="23181" y="27669"/>
                </a:lnTo>
                <a:lnTo>
                  <a:pt x="23181" y="22735"/>
                </a:lnTo>
                <a:close/>
                <a:moveTo>
                  <a:pt x="33259" y="22735"/>
                </a:moveTo>
                <a:lnTo>
                  <a:pt x="33259" y="23576"/>
                </a:lnTo>
                <a:cubicBezTo>
                  <a:pt x="33279" y="23786"/>
                  <a:pt x="33291" y="23989"/>
                  <a:pt x="33311" y="24201"/>
                </a:cubicBezTo>
                <a:lnTo>
                  <a:pt x="33311" y="27669"/>
                </a:lnTo>
                <a:lnTo>
                  <a:pt x="28427" y="27669"/>
                </a:lnTo>
                <a:lnTo>
                  <a:pt x="28427" y="22735"/>
                </a:lnTo>
                <a:close/>
                <a:moveTo>
                  <a:pt x="38506" y="22735"/>
                </a:moveTo>
                <a:lnTo>
                  <a:pt x="38506" y="27669"/>
                </a:lnTo>
                <a:lnTo>
                  <a:pt x="33617" y="27669"/>
                </a:lnTo>
                <a:lnTo>
                  <a:pt x="33617" y="22735"/>
                </a:lnTo>
                <a:close/>
                <a:moveTo>
                  <a:pt x="43746" y="22735"/>
                </a:moveTo>
                <a:lnTo>
                  <a:pt x="43746" y="27669"/>
                </a:lnTo>
                <a:lnTo>
                  <a:pt x="38864" y="27669"/>
                </a:lnTo>
                <a:lnTo>
                  <a:pt x="38864" y="22735"/>
                </a:lnTo>
                <a:close/>
                <a:moveTo>
                  <a:pt x="12432" y="27975"/>
                </a:moveTo>
                <a:lnTo>
                  <a:pt x="12432" y="32910"/>
                </a:lnTo>
                <a:lnTo>
                  <a:pt x="7498" y="32910"/>
                </a:lnTo>
                <a:lnTo>
                  <a:pt x="7498" y="27975"/>
                </a:lnTo>
                <a:close/>
                <a:moveTo>
                  <a:pt x="17628" y="27975"/>
                </a:moveTo>
                <a:lnTo>
                  <a:pt x="17628" y="32910"/>
                </a:lnTo>
                <a:lnTo>
                  <a:pt x="12745" y="32910"/>
                </a:lnTo>
                <a:lnTo>
                  <a:pt x="12745" y="27975"/>
                </a:lnTo>
                <a:close/>
                <a:moveTo>
                  <a:pt x="22875" y="27975"/>
                </a:moveTo>
                <a:lnTo>
                  <a:pt x="22875" y="32910"/>
                </a:lnTo>
                <a:lnTo>
                  <a:pt x="17985" y="32910"/>
                </a:lnTo>
                <a:lnTo>
                  <a:pt x="17985" y="27975"/>
                </a:lnTo>
                <a:close/>
                <a:moveTo>
                  <a:pt x="28063" y="27975"/>
                </a:moveTo>
                <a:lnTo>
                  <a:pt x="28063" y="32910"/>
                </a:lnTo>
                <a:lnTo>
                  <a:pt x="23181" y="32910"/>
                </a:lnTo>
                <a:lnTo>
                  <a:pt x="23181" y="27975"/>
                </a:lnTo>
                <a:close/>
                <a:moveTo>
                  <a:pt x="33311" y="27975"/>
                </a:moveTo>
                <a:lnTo>
                  <a:pt x="33311" y="32910"/>
                </a:lnTo>
                <a:lnTo>
                  <a:pt x="28427" y="32910"/>
                </a:lnTo>
                <a:lnTo>
                  <a:pt x="28427" y="27975"/>
                </a:lnTo>
                <a:close/>
                <a:moveTo>
                  <a:pt x="38506" y="27975"/>
                </a:moveTo>
                <a:lnTo>
                  <a:pt x="38506" y="32910"/>
                </a:lnTo>
                <a:lnTo>
                  <a:pt x="33617" y="32910"/>
                </a:lnTo>
                <a:lnTo>
                  <a:pt x="33617" y="27975"/>
                </a:lnTo>
                <a:close/>
                <a:moveTo>
                  <a:pt x="12432" y="33222"/>
                </a:moveTo>
                <a:lnTo>
                  <a:pt x="12432" y="34534"/>
                </a:lnTo>
                <a:lnTo>
                  <a:pt x="12432" y="38156"/>
                </a:lnTo>
                <a:lnTo>
                  <a:pt x="7498" y="38156"/>
                </a:lnTo>
                <a:lnTo>
                  <a:pt x="7498" y="33222"/>
                </a:lnTo>
                <a:close/>
                <a:moveTo>
                  <a:pt x="17628" y="33222"/>
                </a:moveTo>
                <a:lnTo>
                  <a:pt x="17628" y="38156"/>
                </a:lnTo>
                <a:lnTo>
                  <a:pt x="12745" y="38156"/>
                </a:lnTo>
                <a:lnTo>
                  <a:pt x="12745" y="33272"/>
                </a:lnTo>
                <a:lnTo>
                  <a:pt x="12745" y="33222"/>
                </a:lnTo>
                <a:close/>
                <a:moveTo>
                  <a:pt x="22875" y="33222"/>
                </a:moveTo>
                <a:lnTo>
                  <a:pt x="22875" y="38156"/>
                </a:lnTo>
                <a:lnTo>
                  <a:pt x="17941" y="38156"/>
                </a:lnTo>
                <a:lnTo>
                  <a:pt x="17941" y="33476"/>
                </a:lnTo>
                <a:cubicBezTo>
                  <a:pt x="17953" y="33413"/>
                  <a:pt x="17973" y="33343"/>
                  <a:pt x="17985" y="33272"/>
                </a:cubicBezTo>
                <a:lnTo>
                  <a:pt x="17985" y="33222"/>
                </a:lnTo>
                <a:close/>
                <a:moveTo>
                  <a:pt x="28063" y="33222"/>
                </a:moveTo>
                <a:lnTo>
                  <a:pt x="28063" y="38156"/>
                </a:lnTo>
                <a:lnTo>
                  <a:pt x="23181" y="38156"/>
                </a:lnTo>
                <a:lnTo>
                  <a:pt x="23181" y="33222"/>
                </a:lnTo>
                <a:close/>
                <a:moveTo>
                  <a:pt x="33311" y="33222"/>
                </a:moveTo>
                <a:lnTo>
                  <a:pt x="33311" y="38156"/>
                </a:lnTo>
                <a:lnTo>
                  <a:pt x="28377" y="38156"/>
                </a:lnTo>
                <a:lnTo>
                  <a:pt x="28377" y="33476"/>
                </a:lnTo>
                <a:cubicBezTo>
                  <a:pt x="28389" y="33413"/>
                  <a:pt x="28408" y="33343"/>
                  <a:pt x="28427" y="33272"/>
                </a:cubicBezTo>
                <a:lnTo>
                  <a:pt x="28427" y="33222"/>
                </a:lnTo>
                <a:close/>
                <a:moveTo>
                  <a:pt x="38506" y="33222"/>
                </a:moveTo>
                <a:lnTo>
                  <a:pt x="38506" y="38156"/>
                </a:lnTo>
                <a:lnTo>
                  <a:pt x="33617" y="38156"/>
                </a:lnTo>
                <a:lnTo>
                  <a:pt x="33617" y="33222"/>
                </a:lnTo>
                <a:close/>
                <a:moveTo>
                  <a:pt x="22875" y="38462"/>
                </a:moveTo>
                <a:lnTo>
                  <a:pt x="22875" y="41299"/>
                </a:lnTo>
                <a:cubicBezTo>
                  <a:pt x="22855" y="41516"/>
                  <a:pt x="22843" y="41719"/>
                  <a:pt x="22823" y="41923"/>
                </a:cubicBezTo>
                <a:lnTo>
                  <a:pt x="22823" y="43403"/>
                </a:lnTo>
                <a:lnTo>
                  <a:pt x="17941" y="43403"/>
                </a:lnTo>
                <a:lnTo>
                  <a:pt x="17941" y="38462"/>
                </a:lnTo>
                <a:close/>
                <a:moveTo>
                  <a:pt x="28063" y="38462"/>
                </a:moveTo>
                <a:lnTo>
                  <a:pt x="28063" y="43403"/>
                </a:lnTo>
                <a:lnTo>
                  <a:pt x="23181" y="43403"/>
                </a:lnTo>
                <a:lnTo>
                  <a:pt x="23181" y="38462"/>
                </a:lnTo>
                <a:close/>
                <a:moveTo>
                  <a:pt x="22823" y="0"/>
                </a:moveTo>
                <a:lnTo>
                  <a:pt x="22823" y="1448"/>
                </a:lnTo>
                <a:lnTo>
                  <a:pt x="17985" y="1448"/>
                </a:lnTo>
                <a:lnTo>
                  <a:pt x="17985" y="517"/>
                </a:lnTo>
                <a:cubicBezTo>
                  <a:pt x="17870" y="542"/>
                  <a:pt x="17749" y="574"/>
                  <a:pt x="17628" y="600"/>
                </a:cubicBezTo>
                <a:lnTo>
                  <a:pt x="17628" y="1448"/>
                </a:lnTo>
                <a:lnTo>
                  <a:pt x="14816" y="1448"/>
                </a:lnTo>
                <a:cubicBezTo>
                  <a:pt x="14548" y="1544"/>
                  <a:pt x="14287" y="1645"/>
                  <a:pt x="14033" y="1754"/>
                </a:cubicBezTo>
                <a:lnTo>
                  <a:pt x="17628" y="1754"/>
                </a:lnTo>
                <a:lnTo>
                  <a:pt x="17628" y="6694"/>
                </a:lnTo>
                <a:lnTo>
                  <a:pt x="12745" y="6694"/>
                </a:lnTo>
                <a:lnTo>
                  <a:pt x="12745" y="2347"/>
                </a:lnTo>
                <a:cubicBezTo>
                  <a:pt x="12624" y="2404"/>
                  <a:pt x="12503" y="2468"/>
                  <a:pt x="12388" y="2525"/>
                </a:cubicBezTo>
                <a:lnTo>
                  <a:pt x="12388" y="6694"/>
                </a:lnTo>
                <a:lnTo>
                  <a:pt x="7498" y="6694"/>
                </a:lnTo>
                <a:lnTo>
                  <a:pt x="7498" y="5911"/>
                </a:lnTo>
                <a:cubicBezTo>
                  <a:pt x="7395" y="6005"/>
                  <a:pt x="7293" y="6102"/>
                  <a:pt x="7192" y="6203"/>
                </a:cubicBezTo>
                <a:lnTo>
                  <a:pt x="7192" y="6694"/>
                </a:lnTo>
                <a:lnTo>
                  <a:pt x="6675" y="6694"/>
                </a:lnTo>
                <a:cubicBezTo>
                  <a:pt x="6574" y="6790"/>
                  <a:pt x="6484" y="6899"/>
                  <a:pt x="6383" y="7000"/>
                </a:cubicBezTo>
                <a:lnTo>
                  <a:pt x="7192" y="7000"/>
                </a:lnTo>
                <a:lnTo>
                  <a:pt x="7192" y="11934"/>
                </a:lnTo>
                <a:lnTo>
                  <a:pt x="2761" y="11934"/>
                </a:lnTo>
                <a:cubicBezTo>
                  <a:pt x="2703" y="12037"/>
                  <a:pt x="2652" y="12139"/>
                  <a:pt x="2602" y="12246"/>
                </a:cubicBezTo>
                <a:lnTo>
                  <a:pt x="7192" y="12246"/>
                </a:lnTo>
                <a:lnTo>
                  <a:pt x="7192" y="17181"/>
                </a:lnTo>
                <a:lnTo>
                  <a:pt x="2308" y="17181"/>
                </a:lnTo>
                <a:lnTo>
                  <a:pt x="2308" y="12820"/>
                </a:lnTo>
                <a:cubicBezTo>
                  <a:pt x="2181" y="13076"/>
                  <a:pt x="2060" y="13337"/>
                  <a:pt x="1945" y="13599"/>
                </a:cubicBezTo>
                <a:lnTo>
                  <a:pt x="1945" y="17181"/>
                </a:lnTo>
                <a:lnTo>
                  <a:pt x="702" y="17181"/>
                </a:lnTo>
                <a:cubicBezTo>
                  <a:pt x="676" y="17283"/>
                  <a:pt x="657" y="17386"/>
                  <a:pt x="631" y="17487"/>
                </a:cubicBezTo>
                <a:lnTo>
                  <a:pt x="1945" y="17487"/>
                </a:lnTo>
                <a:lnTo>
                  <a:pt x="1945" y="22421"/>
                </a:lnTo>
                <a:lnTo>
                  <a:pt x="7" y="22421"/>
                </a:lnTo>
                <a:cubicBezTo>
                  <a:pt x="7" y="22524"/>
                  <a:pt x="1" y="22626"/>
                  <a:pt x="1" y="22735"/>
                </a:cubicBezTo>
                <a:lnTo>
                  <a:pt x="1945" y="22735"/>
                </a:lnTo>
                <a:lnTo>
                  <a:pt x="1945" y="23576"/>
                </a:lnTo>
                <a:lnTo>
                  <a:pt x="1945" y="27669"/>
                </a:lnTo>
                <a:lnTo>
                  <a:pt x="516" y="27669"/>
                </a:lnTo>
                <a:cubicBezTo>
                  <a:pt x="542" y="27770"/>
                  <a:pt x="568" y="27873"/>
                  <a:pt x="593" y="27975"/>
                </a:cubicBezTo>
                <a:lnTo>
                  <a:pt x="1945" y="27975"/>
                </a:lnTo>
                <a:lnTo>
                  <a:pt x="1945" y="32048"/>
                </a:lnTo>
                <a:cubicBezTo>
                  <a:pt x="2060" y="32310"/>
                  <a:pt x="2181" y="32571"/>
                  <a:pt x="2308" y="32825"/>
                </a:cubicBezTo>
                <a:lnTo>
                  <a:pt x="2308" y="27975"/>
                </a:lnTo>
                <a:lnTo>
                  <a:pt x="7192" y="27975"/>
                </a:lnTo>
                <a:lnTo>
                  <a:pt x="7192" y="32910"/>
                </a:lnTo>
                <a:lnTo>
                  <a:pt x="2346" y="32910"/>
                </a:lnTo>
                <a:cubicBezTo>
                  <a:pt x="2397" y="33017"/>
                  <a:pt x="2455" y="33119"/>
                  <a:pt x="2505" y="33222"/>
                </a:cubicBezTo>
                <a:lnTo>
                  <a:pt x="7192" y="33222"/>
                </a:lnTo>
                <a:lnTo>
                  <a:pt x="7192" y="38156"/>
                </a:lnTo>
                <a:lnTo>
                  <a:pt x="5916" y="38156"/>
                </a:lnTo>
                <a:cubicBezTo>
                  <a:pt x="6012" y="38257"/>
                  <a:pt x="6115" y="38360"/>
                  <a:pt x="6210" y="38462"/>
                </a:cubicBezTo>
                <a:lnTo>
                  <a:pt x="7192" y="38462"/>
                </a:lnTo>
                <a:lnTo>
                  <a:pt x="7192" y="39443"/>
                </a:lnTo>
                <a:cubicBezTo>
                  <a:pt x="7293" y="39539"/>
                  <a:pt x="7395" y="39642"/>
                  <a:pt x="7498" y="39737"/>
                </a:cubicBezTo>
                <a:lnTo>
                  <a:pt x="7498" y="38462"/>
                </a:lnTo>
                <a:lnTo>
                  <a:pt x="12432" y="38462"/>
                </a:lnTo>
                <a:lnTo>
                  <a:pt x="12432" y="41299"/>
                </a:lnTo>
                <a:cubicBezTo>
                  <a:pt x="12419" y="41516"/>
                  <a:pt x="12400" y="41719"/>
                  <a:pt x="12388" y="41923"/>
                </a:cubicBezTo>
                <a:lnTo>
                  <a:pt x="12388" y="43115"/>
                </a:lnTo>
                <a:cubicBezTo>
                  <a:pt x="12503" y="43179"/>
                  <a:pt x="12624" y="43243"/>
                  <a:pt x="12745" y="43300"/>
                </a:cubicBezTo>
                <a:lnTo>
                  <a:pt x="12745" y="38462"/>
                </a:lnTo>
                <a:lnTo>
                  <a:pt x="17628" y="38462"/>
                </a:lnTo>
                <a:lnTo>
                  <a:pt x="17628" y="43403"/>
                </a:lnTo>
                <a:lnTo>
                  <a:pt x="12936" y="43403"/>
                </a:lnTo>
                <a:cubicBezTo>
                  <a:pt x="13165" y="43511"/>
                  <a:pt x="13389" y="43606"/>
                  <a:pt x="13618" y="43709"/>
                </a:cubicBezTo>
                <a:lnTo>
                  <a:pt x="17628" y="43709"/>
                </a:lnTo>
                <a:lnTo>
                  <a:pt x="17628" y="45047"/>
                </a:lnTo>
                <a:cubicBezTo>
                  <a:pt x="17729" y="45066"/>
                  <a:pt x="17832" y="45092"/>
                  <a:pt x="17941" y="45118"/>
                </a:cubicBezTo>
                <a:lnTo>
                  <a:pt x="17941" y="43709"/>
                </a:lnTo>
                <a:lnTo>
                  <a:pt x="22823" y="43709"/>
                </a:lnTo>
                <a:lnTo>
                  <a:pt x="22823" y="45647"/>
                </a:lnTo>
                <a:cubicBezTo>
                  <a:pt x="22945" y="45647"/>
                  <a:pt x="23060" y="45639"/>
                  <a:pt x="23181" y="45633"/>
                </a:cubicBezTo>
                <a:lnTo>
                  <a:pt x="23181" y="43709"/>
                </a:lnTo>
                <a:lnTo>
                  <a:pt x="28063" y="43709"/>
                </a:lnTo>
                <a:lnTo>
                  <a:pt x="28063" y="45035"/>
                </a:lnTo>
                <a:cubicBezTo>
                  <a:pt x="28172" y="45009"/>
                  <a:pt x="28274" y="44989"/>
                  <a:pt x="28377" y="44965"/>
                </a:cubicBezTo>
                <a:lnTo>
                  <a:pt x="28377" y="43709"/>
                </a:lnTo>
                <a:lnTo>
                  <a:pt x="32023" y="43709"/>
                </a:lnTo>
                <a:cubicBezTo>
                  <a:pt x="32253" y="43606"/>
                  <a:pt x="32482" y="43511"/>
                  <a:pt x="32705" y="43403"/>
                </a:cubicBezTo>
                <a:lnTo>
                  <a:pt x="28377" y="43403"/>
                </a:lnTo>
                <a:lnTo>
                  <a:pt x="28377" y="38462"/>
                </a:lnTo>
                <a:lnTo>
                  <a:pt x="33311" y="38462"/>
                </a:lnTo>
                <a:lnTo>
                  <a:pt x="33311" y="41299"/>
                </a:lnTo>
                <a:cubicBezTo>
                  <a:pt x="33291" y="41516"/>
                  <a:pt x="33279" y="41719"/>
                  <a:pt x="33259" y="41923"/>
                </a:cubicBezTo>
                <a:lnTo>
                  <a:pt x="33259" y="43115"/>
                </a:lnTo>
                <a:cubicBezTo>
                  <a:pt x="33380" y="43058"/>
                  <a:pt x="33503" y="42994"/>
                  <a:pt x="33617" y="42931"/>
                </a:cubicBezTo>
                <a:lnTo>
                  <a:pt x="33617" y="38462"/>
                </a:lnTo>
                <a:lnTo>
                  <a:pt x="38506" y="38462"/>
                </a:lnTo>
                <a:lnTo>
                  <a:pt x="38506" y="39398"/>
                </a:lnTo>
                <a:cubicBezTo>
                  <a:pt x="38608" y="39297"/>
                  <a:pt x="38711" y="39201"/>
                  <a:pt x="38812" y="39106"/>
                </a:cubicBezTo>
                <a:lnTo>
                  <a:pt x="38812" y="38462"/>
                </a:lnTo>
                <a:lnTo>
                  <a:pt x="39438" y="38462"/>
                </a:lnTo>
                <a:cubicBezTo>
                  <a:pt x="39532" y="38360"/>
                  <a:pt x="39635" y="38257"/>
                  <a:pt x="39730" y="38156"/>
                </a:cubicBezTo>
                <a:lnTo>
                  <a:pt x="38812" y="38156"/>
                </a:lnTo>
                <a:lnTo>
                  <a:pt x="38812" y="33476"/>
                </a:lnTo>
                <a:cubicBezTo>
                  <a:pt x="38832" y="33413"/>
                  <a:pt x="38844" y="33343"/>
                  <a:pt x="38864" y="33272"/>
                </a:cubicBezTo>
                <a:lnTo>
                  <a:pt x="38864" y="33222"/>
                </a:lnTo>
                <a:lnTo>
                  <a:pt x="43142" y="33222"/>
                </a:lnTo>
                <a:cubicBezTo>
                  <a:pt x="43192" y="33119"/>
                  <a:pt x="43243" y="33017"/>
                  <a:pt x="43295" y="32910"/>
                </a:cubicBezTo>
                <a:lnTo>
                  <a:pt x="38864" y="32910"/>
                </a:lnTo>
                <a:lnTo>
                  <a:pt x="38864" y="27975"/>
                </a:lnTo>
                <a:lnTo>
                  <a:pt x="43746" y="27975"/>
                </a:lnTo>
                <a:lnTo>
                  <a:pt x="43746" y="31933"/>
                </a:lnTo>
                <a:cubicBezTo>
                  <a:pt x="43855" y="31692"/>
                  <a:pt x="43957" y="31442"/>
                  <a:pt x="44060" y="31188"/>
                </a:cubicBezTo>
                <a:lnTo>
                  <a:pt x="44060" y="27975"/>
                </a:lnTo>
                <a:lnTo>
                  <a:pt x="45054" y="27975"/>
                </a:lnTo>
                <a:cubicBezTo>
                  <a:pt x="45079" y="27873"/>
                  <a:pt x="45105" y="27770"/>
                  <a:pt x="45123" y="27669"/>
                </a:cubicBezTo>
                <a:lnTo>
                  <a:pt x="44060" y="27669"/>
                </a:lnTo>
                <a:lnTo>
                  <a:pt x="44060" y="22735"/>
                </a:lnTo>
                <a:lnTo>
                  <a:pt x="45646" y="22735"/>
                </a:lnTo>
                <a:cubicBezTo>
                  <a:pt x="45646" y="22626"/>
                  <a:pt x="45640" y="22524"/>
                  <a:pt x="45634" y="22421"/>
                </a:cubicBezTo>
                <a:lnTo>
                  <a:pt x="44060" y="22421"/>
                </a:lnTo>
                <a:lnTo>
                  <a:pt x="44060" y="17487"/>
                </a:lnTo>
                <a:lnTo>
                  <a:pt x="45016" y="17487"/>
                </a:lnTo>
                <a:cubicBezTo>
                  <a:pt x="44990" y="17386"/>
                  <a:pt x="44970" y="17283"/>
                  <a:pt x="44940" y="17181"/>
                </a:cubicBezTo>
                <a:lnTo>
                  <a:pt x="44060" y="17181"/>
                </a:lnTo>
                <a:lnTo>
                  <a:pt x="44060" y="14459"/>
                </a:lnTo>
                <a:cubicBezTo>
                  <a:pt x="43957" y="14205"/>
                  <a:pt x="43855" y="13956"/>
                  <a:pt x="43746" y="13708"/>
                </a:cubicBezTo>
                <a:lnTo>
                  <a:pt x="43746" y="17181"/>
                </a:lnTo>
                <a:lnTo>
                  <a:pt x="38864" y="17181"/>
                </a:lnTo>
                <a:lnTo>
                  <a:pt x="38864" y="12246"/>
                </a:lnTo>
                <a:lnTo>
                  <a:pt x="43045" y="12246"/>
                </a:lnTo>
                <a:cubicBezTo>
                  <a:pt x="42995" y="12139"/>
                  <a:pt x="42943" y="12037"/>
                  <a:pt x="42886" y="11934"/>
                </a:cubicBezTo>
                <a:lnTo>
                  <a:pt x="38864" y="11934"/>
                </a:lnTo>
                <a:lnTo>
                  <a:pt x="38864" y="7000"/>
                </a:lnTo>
                <a:lnTo>
                  <a:pt x="39265" y="7000"/>
                </a:lnTo>
                <a:cubicBezTo>
                  <a:pt x="39164" y="6899"/>
                  <a:pt x="39067" y="6790"/>
                  <a:pt x="38972" y="6694"/>
                </a:cubicBezTo>
                <a:lnTo>
                  <a:pt x="38864" y="6694"/>
                </a:lnTo>
                <a:lnTo>
                  <a:pt x="38864" y="6593"/>
                </a:lnTo>
                <a:cubicBezTo>
                  <a:pt x="38749" y="6471"/>
                  <a:pt x="38628" y="6364"/>
                  <a:pt x="38506" y="6249"/>
                </a:cubicBezTo>
                <a:lnTo>
                  <a:pt x="38506" y="6694"/>
                </a:lnTo>
                <a:lnTo>
                  <a:pt x="33617" y="6694"/>
                </a:lnTo>
                <a:lnTo>
                  <a:pt x="33617" y="2710"/>
                </a:lnTo>
                <a:cubicBezTo>
                  <a:pt x="33503" y="2646"/>
                  <a:pt x="33380" y="2589"/>
                  <a:pt x="33259" y="2525"/>
                </a:cubicBezTo>
                <a:lnTo>
                  <a:pt x="33259" y="6694"/>
                </a:lnTo>
                <a:lnTo>
                  <a:pt x="28427" y="6694"/>
                </a:lnTo>
                <a:lnTo>
                  <a:pt x="28427" y="1754"/>
                </a:lnTo>
                <a:lnTo>
                  <a:pt x="31614" y="1754"/>
                </a:lnTo>
                <a:cubicBezTo>
                  <a:pt x="31353" y="1645"/>
                  <a:pt x="31093" y="1544"/>
                  <a:pt x="30831" y="1448"/>
                </a:cubicBezTo>
                <a:lnTo>
                  <a:pt x="28427" y="1448"/>
                </a:lnTo>
                <a:lnTo>
                  <a:pt x="28427" y="695"/>
                </a:lnTo>
                <a:cubicBezTo>
                  <a:pt x="28307" y="664"/>
                  <a:pt x="28186" y="638"/>
                  <a:pt x="28063" y="612"/>
                </a:cubicBezTo>
                <a:lnTo>
                  <a:pt x="28063" y="1448"/>
                </a:lnTo>
                <a:lnTo>
                  <a:pt x="23181" y="1448"/>
                </a:lnTo>
                <a:lnTo>
                  <a:pt x="23181" y="6"/>
                </a:lnTo>
                <a:cubicBezTo>
                  <a:pt x="23060" y="6"/>
                  <a:pt x="22945" y="0"/>
                  <a:pt x="228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flipH="1">
            <a:off x="326213" y="723200"/>
            <a:ext cx="213025" cy="208800"/>
          </a:xfrm>
          <a:custGeom>
            <a:rect b="b" l="l" r="r" t="t"/>
            <a:pathLst>
              <a:path extrusionOk="0" h="8352" w="8521">
                <a:moveTo>
                  <a:pt x="4939" y="1"/>
                </a:moveTo>
                <a:cubicBezTo>
                  <a:pt x="3068" y="1"/>
                  <a:pt x="1027" y="1318"/>
                  <a:pt x="653" y="3582"/>
                </a:cubicBezTo>
                <a:cubicBezTo>
                  <a:pt x="1" y="7570"/>
                  <a:pt x="4042" y="8307"/>
                  <a:pt x="4042" y="8307"/>
                </a:cubicBezTo>
                <a:cubicBezTo>
                  <a:pt x="4273" y="8337"/>
                  <a:pt x="4493" y="8351"/>
                  <a:pt x="4701" y="8351"/>
                </a:cubicBezTo>
                <a:cubicBezTo>
                  <a:pt x="8260" y="8351"/>
                  <a:pt x="8520" y="4181"/>
                  <a:pt x="8115" y="2480"/>
                </a:cubicBezTo>
                <a:cubicBezTo>
                  <a:pt x="7704" y="772"/>
                  <a:pt x="6371" y="1"/>
                  <a:pt x="49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flipH="1" rot="7200044">
            <a:off x="-1903760" y="-804908"/>
            <a:ext cx="3574446" cy="1887883"/>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6"/>
          <p:cNvGrpSpPr/>
          <p:nvPr/>
        </p:nvGrpSpPr>
        <p:grpSpPr>
          <a:xfrm rot="2305969">
            <a:off x="8420586" y="-254210"/>
            <a:ext cx="1523621" cy="1575347"/>
            <a:chOff x="3299300" y="1854975"/>
            <a:chExt cx="1117100" cy="1155025"/>
          </a:xfrm>
        </p:grpSpPr>
        <p:sp>
          <p:nvSpPr>
            <p:cNvPr id="249" name="Google Shape;249;p6"/>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6"/>
          <p:cNvSpPr/>
          <p:nvPr/>
        </p:nvSpPr>
        <p:spPr>
          <a:xfrm rot="799887">
            <a:off x="7648111" y="4517069"/>
            <a:ext cx="2502033" cy="1321476"/>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flipH="1" rot="-6829588">
            <a:off x="8499596" y="4240043"/>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flipH="1">
            <a:off x="8096013" y="626975"/>
            <a:ext cx="213025" cy="208800"/>
          </a:xfrm>
          <a:custGeom>
            <a:rect b="b" l="l" r="r" t="t"/>
            <a:pathLst>
              <a:path extrusionOk="0" h="8352" w="8521">
                <a:moveTo>
                  <a:pt x="4939" y="1"/>
                </a:moveTo>
                <a:cubicBezTo>
                  <a:pt x="3068" y="1"/>
                  <a:pt x="1027" y="1318"/>
                  <a:pt x="653" y="3582"/>
                </a:cubicBezTo>
                <a:cubicBezTo>
                  <a:pt x="1" y="7570"/>
                  <a:pt x="4042" y="8307"/>
                  <a:pt x="4042" y="8307"/>
                </a:cubicBezTo>
                <a:cubicBezTo>
                  <a:pt x="4273" y="8337"/>
                  <a:pt x="4493" y="8351"/>
                  <a:pt x="4701" y="8351"/>
                </a:cubicBezTo>
                <a:cubicBezTo>
                  <a:pt x="8260" y="8351"/>
                  <a:pt x="8520" y="4181"/>
                  <a:pt x="8115" y="2480"/>
                </a:cubicBezTo>
                <a:cubicBezTo>
                  <a:pt x="7704" y="772"/>
                  <a:pt x="6371" y="1"/>
                  <a:pt x="49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3" name="Shape 283"/>
        <p:cNvGrpSpPr/>
        <p:nvPr/>
      </p:nvGrpSpPr>
      <p:grpSpPr>
        <a:xfrm>
          <a:off x="0" y="0"/>
          <a:ext cx="0" cy="0"/>
          <a:chOff x="0" y="0"/>
          <a:chExt cx="0" cy="0"/>
        </a:xfrm>
      </p:grpSpPr>
      <p:sp>
        <p:nvSpPr>
          <p:cNvPr id="284" name="Google Shape;284;p7"/>
          <p:cNvSpPr txBox="1"/>
          <p:nvPr>
            <p:ph idx="1" type="subTitle"/>
          </p:nvPr>
        </p:nvSpPr>
        <p:spPr>
          <a:xfrm>
            <a:off x="720000" y="1279875"/>
            <a:ext cx="2573400" cy="12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85" name="Google Shape;285;p7"/>
          <p:cNvSpPr txBox="1"/>
          <p:nvPr>
            <p:ph type="title"/>
          </p:nvPr>
        </p:nvSpPr>
        <p:spPr>
          <a:xfrm>
            <a:off x="720000" y="707175"/>
            <a:ext cx="28161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solidFill>
                  <a:schemeClr val="dk1"/>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286" name="Google Shape;286;p7"/>
          <p:cNvGrpSpPr/>
          <p:nvPr/>
        </p:nvGrpSpPr>
        <p:grpSpPr>
          <a:xfrm rot="2305969">
            <a:off x="-980589" y="214240"/>
            <a:ext cx="1523621" cy="1575347"/>
            <a:chOff x="3299300" y="1854975"/>
            <a:chExt cx="1117100" cy="1155025"/>
          </a:xfrm>
        </p:grpSpPr>
        <p:sp>
          <p:nvSpPr>
            <p:cNvPr id="287" name="Google Shape;287;p7"/>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7"/>
          <p:cNvSpPr/>
          <p:nvPr/>
        </p:nvSpPr>
        <p:spPr>
          <a:xfrm rot="799887">
            <a:off x="-2019214" y="4183819"/>
            <a:ext cx="2502033" cy="1321476"/>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flipH="1" rot="-6829588">
            <a:off x="214296" y="4603243"/>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rot="-3970412">
            <a:off x="8447071" y="1482098"/>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flipH="1" rot="10800000">
            <a:off x="7493824" y="-72696"/>
            <a:ext cx="3044780" cy="1608135"/>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7971288" y="4522438"/>
            <a:ext cx="1315644" cy="1315609"/>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3" name="Shape 323"/>
        <p:cNvGrpSpPr/>
        <p:nvPr/>
      </p:nvGrpSpPr>
      <p:grpSpPr>
        <a:xfrm>
          <a:off x="0" y="0"/>
          <a:ext cx="0" cy="0"/>
          <a:chOff x="0" y="0"/>
          <a:chExt cx="0" cy="0"/>
        </a:xfrm>
      </p:grpSpPr>
      <p:sp>
        <p:nvSpPr>
          <p:cNvPr id="324" name="Google Shape;324;p8"/>
          <p:cNvSpPr txBox="1"/>
          <p:nvPr>
            <p:ph type="title"/>
          </p:nvPr>
        </p:nvSpPr>
        <p:spPr>
          <a:xfrm>
            <a:off x="959475" y="535000"/>
            <a:ext cx="4789500" cy="25293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7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25" name="Google Shape;325;p8"/>
          <p:cNvGrpSpPr/>
          <p:nvPr/>
        </p:nvGrpSpPr>
        <p:grpSpPr>
          <a:xfrm rot="2305969">
            <a:off x="-701514" y="214240"/>
            <a:ext cx="1523621" cy="1575347"/>
            <a:chOff x="3299300" y="1854975"/>
            <a:chExt cx="1117100" cy="1155025"/>
          </a:xfrm>
        </p:grpSpPr>
        <p:sp>
          <p:nvSpPr>
            <p:cNvPr id="326" name="Google Shape;326;p8"/>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8"/>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8"/>
          <p:cNvSpPr/>
          <p:nvPr/>
        </p:nvSpPr>
        <p:spPr>
          <a:xfrm flipH="1" rot="-6829588">
            <a:off x="738171" y="4632968"/>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rot="799887">
            <a:off x="-1582802" y="4183819"/>
            <a:ext cx="2502033" cy="1321476"/>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8215863" y="1098300"/>
            <a:ext cx="213025" cy="208800"/>
          </a:xfrm>
          <a:custGeom>
            <a:rect b="b" l="l" r="r" t="t"/>
            <a:pathLst>
              <a:path extrusionOk="0" h="8352" w="8521">
                <a:moveTo>
                  <a:pt x="4939" y="1"/>
                </a:moveTo>
                <a:cubicBezTo>
                  <a:pt x="3068" y="1"/>
                  <a:pt x="1027" y="1318"/>
                  <a:pt x="653" y="3582"/>
                </a:cubicBezTo>
                <a:cubicBezTo>
                  <a:pt x="1" y="7570"/>
                  <a:pt x="4042" y="8307"/>
                  <a:pt x="4042" y="8307"/>
                </a:cubicBezTo>
                <a:cubicBezTo>
                  <a:pt x="4273" y="8337"/>
                  <a:pt x="4493" y="8351"/>
                  <a:pt x="4701" y="8351"/>
                </a:cubicBezTo>
                <a:cubicBezTo>
                  <a:pt x="8260" y="8351"/>
                  <a:pt x="8520" y="4181"/>
                  <a:pt x="8115" y="2480"/>
                </a:cubicBezTo>
                <a:cubicBezTo>
                  <a:pt x="7704" y="772"/>
                  <a:pt x="6371" y="1"/>
                  <a:pt x="49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rot="-7200126">
            <a:off x="6816156" y="-640994"/>
            <a:ext cx="3802339" cy="2008247"/>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8137783" y="4024553"/>
            <a:ext cx="1751361" cy="1751400"/>
          </a:xfrm>
          <a:custGeom>
            <a:rect b="b" l="l" r="r" t="t"/>
            <a:pathLst>
              <a:path extrusionOk="0" h="45648" w="45647">
                <a:moveTo>
                  <a:pt x="22823" y="1754"/>
                </a:moveTo>
                <a:lnTo>
                  <a:pt x="22823" y="6694"/>
                </a:lnTo>
                <a:lnTo>
                  <a:pt x="17985" y="6694"/>
                </a:lnTo>
                <a:lnTo>
                  <a:pt x="17985" y="1754"/>
                </a:lnTo>
                <a:close/>
                <a:moveTo>
                  <a:pt x="28063" y="1754"/>
                </a:moveTo>
                <a:lnTo>
                  <a:pt x="28063" y="6694"/>
                </a:lnTo>
                <a:lnTo>
                  <a:pt x="23181" y="6694"/>
                </a:lnTo>
                <a:lnTo>
                  <a:pt x="23181" y="1754"/>
                </a:lnTo>
                <a:close/>
                <a:moveTo>
                  <a:pt x="12388" y="7000"/>
                </a:moveTo>
                <a:lnTo>
                  <a:pt x="12388" y="11934"/>
                </a:lnTo>
                <a:lnTo>
                  <a:pt x="7498" y="11934"/>
                </a:lnTo>
                <a:lnTo>
                  <a:pt x="7498" y="7000"/>
                </a:lnTo>
                <a:close/>
                <a:moveTo>
                  <a:pt x="17628" y="7000"/>
                </a:moveTo>
                <a:lnTo>
                  <a:pt x="17628" y="11934"/>
                </a:lnTo>
                <a:lnTo>
                  <a:pt x="12745" y="11934"/>
                </a:lnTo>
                <a:lnTo>
                  <a:pt x="12745" y="7000"/>
                </a:lnTo>
                <a:close/>
                <a:moveTo>
                  <a:pt x="22823" y="7000"/>
                </a:moveTo>
                <a:lnTo>
                  <a:pt x="22823" y="11934"/>
                </a:lnTo>
                <a:lnTo>
                  <a:pt x="17985" y="11934"/>
                </a:lnTo>
                <a:lnTo>
                  <a:pt x="17985" y="7000"/>
                </a:lnTo>
                <a:close/>
                <a:moveTo>
                  <a:pt x="28063" y="7000"/>
                </a:moveTo>
                <a:lnTo>
                  <a:pt x="28063" y="11934"/>
                </a:lnTo>
                <a:lnTo>
                  <a:pt x="23181" y="11934"/>
                </a:lnTo>
                <a:lnTo>
                  <a:pt x="23181" y="7000"/>
                </a:lnTo>
                <a:close/>
                <a:moveTo>
                  <a:pt x="33259" y="7000"/>
                </a:moveTo>
                <a:lnTo>
                  <a:pt x="33259" y="11934"/>
                </a:lnTo>
                <a:lnTo>
                  <a:pt x="28427" y="11934"/>
                </a:lnTo>
                <a:lnTo>
                  <a:pt x="28427" y="7000"/>
                </a:lnTo>
                <a:close/>
                <a:moveTo>
                  <a:pt x="38506" y="7000"/>
                </a:moveTo>
                <a:lnTo>
                  <a:pt x="38506" y="11934"/>
                </a:lnTo>
                <a:lnTo>
                  <a:pt x="33617" y="11934"/>
                </a:lnTo>
                <a:lnTo>
                  <a:pt x="33617" y="7000"/>
                </a:lnTo>
                <a:close/>
                <a:moveTo>
                  <a:pt x="12388" y="12246"/>
                </a:moveTo>
                <a:lnTo>
                  <a:pt x="12388" y="17181"/>
                </a:lnTo>
                <a:lnTo>
                  <a:pt x="7498" y="17181"/>
                </a:lnTo>
                <a:lnTo>
                  <a:pt x="7498" y="12246"/>
                </a:lnTo>
                <a:close/>
                <a:moveTo>
                  <a:pt x="17628" y="12246"/>
                </a:moveTo>
                <a:lnTo>
                  <a:pt x="17628" y="17181"/>
                </a:lnTo>
                <a:lnTo>
                  <a:pt x="12745" y="17181"/>
                </a:lnTo>
                <a:lnTo>
                  <a:pt x="12745" y="12246"/>
                </a:lnTo>
                <a:close/>
                <a:moveTo>
                  <a:pt x="22823" y="12246"/>
                </a:moveTo>
                <a:lnTo>
                  <a:pt x="22823" y="17181"/>
                </a:lnTo>
                <a:lnTo>
                  <a:pt x="17985" y="17181"/>
                </a:lnTo>
                <a:lnTo>
                  <a:pt x="17985" y="12246"/>
                </a:lnTo>
                <a:close/>
                <a:moveTo>
                  <a:pt x="28063" y="12246"/>
                </a:moveTo>
                <a:lnTo>
                  <a:pt x="28063" y="17181"/>
                </a:lnTo>
                <a:lnTo>
                  <a:pt x="23181" y="17181"/>
                </a:lnTo>
                <a:lnTo>
                  <a:pt x="23181" y="12246"/>
                </a:lnTo>
                <a:close/>
                <a:moveTo>
                  <a:pt x="33259" y="12246"/>
                </a:moveTo>
                <a:lnTo>
                  <a:pt x="33259" y="17181"/>
                </a:lnTo>
                <a:lnTo>
                  <a:pt x="28427" y="17181"/>
                </a:lnTo>
                <a:lnTo>
                  <a:pt x="28427" y="12246"/>
                </a:lnTo>
                <a:close/>
                <a:moveTo>
                  <a:pt x="38506" y="12246"/>
                </a:moveTo>
                <a:lnTo>
                  <a:pt x="38506" y="17181"/>
                </a:lnTo>
                <a:lnTo>
                  <a:pt x="33617" y="17181"/>
                </a:lnTo>
                <a:lnTo>
                  <a:pt x="33617" y="12246"/>
                </a:lnTo>
                <a:close/>
                <a:moveTo>
                  <a:pt x="7192" y="17487"/>
                </a:moveTo>
                <a:lnTo>
                  <a:pt x="7192" y="22421"/>
                </a:lnTo>
                <a:lnTo>
                  <a:pt x="2308" y="22421"/>
                </a:lnTo>
                <a:lnTo>
                  <a:pt x="2308" y="17487"/>
                </a:lnTo>
                <a:close/>
                <a:moveTo>
                  <a:pt x="12388" y="17487"/>
                </a:moveTo>
                <a:lnTo>
                  <a:pt x="12388" y="22421"/>
                </a:lnTo>
                <a:lnTo>
                  <a:pt x="7498" y="22421"/>
                </a:lnTo>
                <a:lnTo>
                  <a:pt x="7498" y="17487"/>
                </a:lnTo>
                <a:close/>
                <a:moveTo>
                  <a:pt x="17628" y="17487"/>
                </a:moveTo>
                <a:lnTo>
                  <a:pt x="17628" y="22421"/>
                </a:lnTo>
                <a:lnTo>
                  <a:pt x="12745" y="22421"/>
                </a:lnTo>
                <a:lnTo>
                  <a:pt x="12745" y="17487"/>
                </a:lnTo>
                <a:close/>
                <a:moveTo>
                  <a:pt x="22823" y="17487"/>
                </a:moveTo>
                <a:lnTo>
                  <a:pt x="22823" y="22421"/>
                </a:lnTo>
                <a:lnTo>
                  <a:pt x="17985" y="22421"/>
                </a:lnTo>
                <a:lnTo>
                  <a:pt x="17985" y="17487"/>
                </a:lnTo>
                <a:close/>
                <a:moveTo>
                  <a:pt x="28063" y="17487"/>
                </a:moveTo>
                <a:lnTo>
                  <a:pt x="28063" y="22421"/>
                </a:lnTo>
                <a:lnTo>
                  <a:pt x="23181" y="22421"/>
                </a:lnTo>
                <a:lnTo>
                  <a:pt x="23181" y="17487"/>
                </a:lnTo>
                <a:close/>
                <a:moveTo>
                  <a:pt x="33259" y="17487"/>
                </a:moveTo>
                <a:lnTo>
                  <a:pt x="33259" y="22421"/>
                </a:lnTo>
                <a:lnTo>
                  <a:pt x="28427" y="22421"/>
                </a:lnTo>
                <a:lnTo>
                  <a:pt x="28427" y="17487"/>
                </a:lnTo>
                <a:close/>
                <a:moveTo>
                  <a:pt x="38506" y="17487"/>
                </a:moveTo>
                <a:lnTo>
                  <a:pt x="38506" y="22421"/>
                </a:lnTo>
                <a:lnTo>
                  <a:pt x="33617" y="22421"/>
                </a:lnTo>
                <a:lnTo>
                  <a:pt x="33617" y="17487"/>
                </a:lnTo>
                <a:close/>
                <a:moveTo>
                  <a:pt x="43746" y="17487"/>
                </a:moveTo>
                <a:lnTo>
                  <a:pt x="43746" y="22421"/>
                </a:lnTo>
                <a:lnTo>
                  <a:pt x="38864" y="22421"/>
                </a:lnTo>
                <a:lnTo>
                  <a:pt x="38864" y="17487"/>
                </a:lnTo>
                <a:close/>
                <a:moveTo>
                  <a:pt x="7192" y="22735"/>
                </a:moveTo>
                <a:lnTo>
                  <a:pt x="7192" y="27669"/>
                </a:lnTo>
                <a:lnTo>
                  <a:pt x="2308" y="27669"/>
                </a:lnTo>
                <a:lnTo>
                  <a:pt x="2308" y="22735"/>
                </a:lnTo>
                <a:close/>
                <a:moveTo>
                  <a:pt x="12388" y="22735"/>
                </a:moveTo>
                <a:lnTo>
                  <a:pt x="12388" y="23576"/>
                </a:lnTo>
                <a:cubicBezTo>
                  <a:pt x="12400" y="23786"/>
                  <a:pt x="12419" y="23989"/>
                  <a:pt x="12432" y="24201"/>
                </a:cubicBezTo>
                <a:lnTo>
                  <a:pt x="12432" y="27669"/>
                </a:lnTo>
                <a:lnTo>
                  <a:pt x="7498" y="27669"/>
                </a:lnTo>
                <a:lnTo>
                  <a:pt x="7498" y="22735"/>
                </a:lnTo>
                <a:close/>
                <a:moveTo>
                  <a:pt x="17628" y="22735"/>
                </a:moveTo>
                <a:lnTo>
                  <a:pt x="17628" y="27669"/>
                </a:lnTo>
                <a:lnTo>
                  <a:pt x="12745" y="27669"/>
                </a:lnTo>
                <a:lnTo>
                  <a:pt x="12745" y="22735"/>
                </a:lnTo>
                <a:close/>
                <a:moveTo>
                  <a:pt x="22823" y="22735"/>
                </a:moveTo>
                <a:lnTo>
                  <a:pt x="22823" y="23576"/>
                </a:lnTo>
                <a:cubicBezTo>
                  <a:pt x="22843" y="23786"/>
                  <a:pt x="22855" y="23989"/>
                  <a:pt x="22875" y="24201"/>
                </a:cubicBezTo>
                <a:lnTo>
                  <a:pt x="22875" y="27669"/>
                </a:lnTo>
                <a:lnTo>
                  <a:pt x="17985" y="27669"/>
                </a:lnTo>
                <a:lnTo>
                  <a:pt x="17985" y="22735"/>
                </a:lnTo>
                <a:close/>
                <a:moveTo>
                  <a:pt x="28063" y="22735"/>
                </a:moveTo>
                <a:lnTo>
                  <a:pt x="28063" y="27669"/>
                </a:lnTo>
                <a:lnTo>
                  <a:pt x="23181" y="27669"/>
                </a:lnTo>
                <a:lnTo>
                  <a:pt x="23181" y="22735"/>
                </a:lnTo>
                <a:close/>
                <a:moveTo>
                  <a:pt x="33259" y="22735"/>
                </a:moveTo>
                <a:lnTo>
                  <a:pt x="33259" y="23576"/>
                </a:lnTo>
                <a:cubicBezTo>
                  <a:pt x="33279" y="23786"/>
                  <a:pt x="33291" y="23989"/>
                  <a:pt x="33311" y="24201"/>
                </a:cubicBezTo>
                <a:lnTo>
                  <a:pt x="33311" y="27669"/>
                </a:lnTo>
                <a:lnTo>
                  <a:pt x="28427" y="27669"/>
                </a:lnTo>
                <a:lnTo>
                  <a:pt x="28427" y="22735"/>
                </a:lnTo>
                <a:close/>
                <a:moveTo>
                  <a:pt x="38506" y="22735"/>
                </a:moveTo>
                <a:lnTo>
                  <a:pt x="38506" y="27669"/>
                </a:lnTo>
                <a:lnTo>
                  <a:pt x="33617" y="27669"/>
                </a:lnTo>
                <a:lnTo>
                  <a:pt x="33617" y="22735"/>
                </a:lnTo>
                <a:close/>
                <a:moveTo>
                  <a:pt x="43746" y="22735"/>
                </a:moveTo>
                <a:lnTo>
                  <a:pt x="43746" y="27669"/>
                </a:lnTo>
                <a:lnTo>
                  <a:pt x="38864" y="27669"/>
                </a:lnTo>
                <a:lnTo>
                  <a:pt x="38864" y="22735"/>
                </a:lnTo>
                <a:close/>
                <a:moveTo>
                  <a:pt x="12432" y="27975"/>
                </a:moveTo>
                <a:lnTo>
                  <a:pt x="12432" y="32910"/>
                </a:lnTo>
                <a:lnTo>
                  <a:pt x="7498" y="32910"/>
                </a:lnTo>
                <a:lnTo>
                  <a:pt x="7498" y="27975"/>
                </a:lnTo>
                <a:close/>
                <a:moveTo>
                  <a:pt x="17628" y="27975"/>
                </a:moveTo>
                <a:lnTo>
                  <a:pt x="17628" y="32910"/>
                </a:lnTo>
                <a:lnTo>
                  <a:pt x="12745" y="32910"/>
                </a:lnTo>
                <a:lnTo>
                  <a:pt x="12745" y="27975"/>
                </a:lnTo>
                <a:close/>
                <a:moveTo>
                  <a:pt x="22875" y="27975"/>
                </a:moveTo>
                <a:lnTo>
                  <a:pt x="22875" y="32910"/>
                </a:lnTo>
                <a:lnTo>
                  <a:pt x="17985" y="32910"/>
                </a:lnTo>
                <a:lnTo>
                  <a:pt x="17985" y="27975"/>
                </a:lnTo>
                <a:close/>
                <a:moveTo>
                  <a:pt x="28063" y="27975"/>
                </a:moveTo>
                <a:lnTo>
                  <a:pt x="28063" y="32910"/>
                </a:lnTo>
                <a:lnTo>
                  <a:pt x="23181" y="32910"/>
                </a:lnTo>
                <a:lnTo>
                  <a:pt x="23181" y="27975"/>
                </a:lnTo>
                <a:close/>
                <a:moveTo>
                  <a:pt x="33311" y="27975"/>
                </a:moveTo>
                <a:lnTo>
                  <a:pt x="33311" y="32910"/>
                </a:lnTo>
                <a:lnTo>
                  <a:pt x="28427" y="32910"/>
                </a:lnTo>
                <a:lnTo>
                  <a:pt x="28427" y="27975"/>
                </a:lnTo>
                <a:close/>
                <a:moveTo>
                  <a:pt x="38506" y="27975"/>
                </a:moveTo>
                <a:lnTo>
                  <a:pt x="38506" y="32910"/>
                </a:lnTo>
                <a:lnTo>
                  <a:pt x="33617" y="32910"/>
                </a:lnTo>
                <a:lnTo>
                  <a:pt x="33617" y="27975"/>
                </a:lnTo>
                <a:close/>
                <a:moveTo>
                  <a:pt x="12432" y="33222"/>
                </a:moveTo>
                <a:lnTo>
                  <a:pt x="12432" y="34534"/>
                </a:lnTo>
                <a:lnTo>
                  <a:pt x="12432" y="38156"/>
                </a:lnTo>
                <a:lnTo>
                  <a:pt x="7498" y="38156"/>
                </a:lnTo>
                <a:lnTo>
                  <a:pt x="7498" y="33222"/>
                </a:lnTo>
                <a:close/>
                <a:moveTo>
                  <a:pt x="17628" y="33222"/>
                </a:moveTo>
                <a:lnTo>
                  <a:pt x="17628" y="38156"/>
                </a:lnTo>
                <a:lnTo>
                  <a:pt x="12745" y="38156"/>
                </a:lnTo>
                <a:lnTo>
                  <a:pt x="12745" y="33272"/>
                </a:lnTo>
                <a:lnTo>
                  <a:pt x="12745" y="33222"/>
                </a:lnTo>
                <a:close/>
                <a:moveTo>
                  <a:pt x="22875" y="33222"/>
                </a:moveTo>
                <a:lnTo>
                  <a:pt x="22875" y="38156"/>
                </a:lnTo>
                <a:lnTo>
                  <a:pt x="17941" y="38156"/>
                </a:lnTo>
                <a:lnTo>
                  <a:pt x="17941" y="33476"/>
                </a:lnTo>
                <a:cubicBezTo>
                  <a:pt x="17953" y="33413"/>
                  <a:pt x="17973" y="33343"/>
                  <a:pt x="17985" y="33272"/>
                </a:cubicBezTo>
                <a:lnTo>
                  <a:pt x="17985" y="33222"/>
                </a:lnTo>
                <a:close/>
                <a:moveTo>
                  <a:pt x="28063" y="33222"/>
                </a:moveTo>
                <a:lnTo>
                  <a:pt x="28063" y="38156"/>
                </a:lnTo>
                <a:lnTo>
                  <a:pt x="23181" y="38156"/>
                </a:lnTo>
                <a:lnTo>
                  <a:pt x="23181" y="33222"/>
                </a:lnTo>
                <a:close/>
                <a:moveTo>
                  <a:pt x="33311" y="33222"/>
                </a:moveTo>
                <a:lnTo>
                  <a:pt x="33311" y="38156"/>
                </a:lnTo>
                <a:lnTo>
                  <a:pt x="28377" y="38156"/>
                </a:lnTo>
                <a:lnTo>
                  <a:pt x="28377" y="33476"/>
                </a:lnTo>
                <a:cubicBezTo>
                  <a:pt x="28389" y="33413"/>
                  <a:pt x="28408" y="33343"/>
                  <a:pt x="28427" y="33272"/>
                </a:cubicBezTo>
                <a:lnTo>
                  <a:pt x="28427" y="33222"/>
                </a:lnTo>
                <a:close/>
                <a:moveTo>
                  <a:pt x="38506" y="33222"/>
                </a:moveTo>
                <a:lnTo>
                  <a:pt x="38506" y="38156"/>
                </a:lnTo>
                <a:lnTo>
                  <a:pt x="33617" y="38156"/>
                </a:lnTo>
                <a:lnTo>
                  <a:pt x="33617" y="33222"/>
                </a:lnTo>
                <a:close/>
                <a:moveTo>
                  <a:pt x="22875" y="38462"/>
                </a:moveTo>
                <a:lnTo>
                  <a:pt x="22875" y="41299"/>
                </a:lnTo>
                <a:cubicBezTo>
                  <a:pt x="22855" y="41516"/>
                  <a:pt x="22843" y="41719"/>
                  <a:pt x="22823" y="41923"/>
                </a:cubicBezTo>
                <a:lnTo>
                  <a:pt x="22823" y="43403"/>
                </a:lnTo>
                <a:lnTo>
                  <a:pt x="17941" y="43403"/>
                </a:lnTo>
                <a:lnTo>
                  <a:pt x="17941" y="38462"/>
                </a:lnTo>
                <a:close/>
                <a:moveTo>
                  <a:pt x="28063" y="38462"/>
                </a:moveTo>
                <a:lnTo>
                  <a:pt x="28063" y="43403"/>
                </a:lnTo>
                <a:lnTo>
                  <a:pt x="23181" y="43403"/>
                </a:lnTo>
                <a:lnTo>
                  <a:pt x="23181" y="38462"/>
                </a:lnTo>
                <a:close/>
                <a:moveTo>
                  <a:pt x="22823" y="0"/>
                </a:moveTo>
                <a:lnTo>
                  <a:pt x="22823" y="1448"/>
                </a:lnTo>
                <a:lnTo>
                  <a:pt x="17985" y="1448"/>
                </a:lnTo>
                <a:lnTo>
                  <a:pt x="17985" y="517"/>
                </a:lnTo>
                <a:cubicBezTo>
                  <a:pt x="17870" y="542"/>
                  <a:pt x="17749" y="574"/>
                  <a:pt x="17628" y="600"/>
                </a:cubicBezTo>
                <a:lnTo>
                  <a:pt x="17628" y="1448"/>
                </a:lnTo>
                <a:lnTo>
                  <a:pt x="14816" y="1448"/>
                </a:lnTo>
                <a:cubicBezTo>
                  <a:pt x="14548" y="1544"/>
                  <a:pt x="14287" y="1645"/>
                  <a:pt x="14033" y="1754"/>
                </a:cubicBezTo>
                <a:lnTo>
                  <a:pt x="17628" y="1754"/>
                </a:lnTo>
                <a:lnTo>
                  <a:pt x="17628" y="6694"/>
                </a:lnTo>
                <a:lnTo>
                  <a:pt x="12745" y="6694"/>
                </a:lnTo>
                <a:lnTo>
                  <a:pt x="12745" y="2347"/>
                </a:lnTo>
                <a:cubicBezTo>
                  <a:pt x="12624" y="2404"/>
                  <a:pt x="12503" y="2468"/>
                  <a:pt x="12388" y="2525"/>
                </a:cubicBezTo>
                <a:lnTo>
                  <a:pt x="12388" y="6694"/>
                </a:lnTo>
                <a:lnTo>
                  <a:pt x="7498" y="6694"/>
                </a:lnTo>
                <a:lnTo>
                  <a:pt x="7498" y="5911"/>
                </a:lnTo>
                <a:cubicBezTo>
                  <a:pt x="7395" y="6005"/>
                  <a:pt x="7293" y="6102"/>
                  <a:pt x="7192" y="6203"/>
                </a:cubicBezTo>
                <a:lnTo>
                  <a:pt x="7192" y="6694"/>
                </a:lnTo>
                <a:lnTo>
                  <a:pt x="6675" y="6694"/>
                </a:lnTo>
                <a:cubicBezTo>
                  <a:pt x="6574" y="6790"/>
                  <a:pt x="6484" y="6899"/>
                  <a:pt x="6383" y="7000"/>
                </a:cubicBezTo>
                <a:lnTo>
                  <a:pt x="7192" y="7000"/>
                </a:lnTo>
                <a:lnTo>
                  <a:pt x="7192" y="11934"/>
                </a:lnTo>
                <a:lnTo>
                  <a:pt x="2761" y="11934"/>
                </a:lnTo>
                <a:cubicBezTo>
                  <a:pt x="2703" y="12037"/>
                  <a:pt x="2652" y="12139"/>
                  <a:pt x="2602" y="12246"/>
                </a:cubicBezTo>
                <a:lnTo>
                  <a:pt x="7192" y="12246"/>
                </a:lnTo>
                <a:lnTo>
                  <a:pt x="7192" y="17181"/>
                </a:lnTo>
                <a:lnTo>
                  <a:pt x="2308" y="17181"/>
                </a:lnTo>
                <a:lnTo>
                  <a:pt x="2308" y="12820"/>
                </a:lnTo>
                <a:cubicBezTo>
                  <a:pt x="2181" y="13076"/>
                  <a:pt x="2060" y="13337"/>
                  <a:pt x="1945" y="13599"/>
                </a:cubicBezTo>
                <a:lnTo>
                  <a:pt x="1945" y="17181"/>
                </a:lnTo>
                <a:lnTo>
                  <a:pt x="702" y="17181"/>
                </a:lnTo>
                <a:cubicBezTo>
                  <a:pt x="676" y="17283"/>
                  <a:pt x="657" y="17386"/>
                  <a:pt x="631" y="17487"/>
                </a:cubicBezTo>
                <a:lnTo>
                  <a:pt x="1945" y="17487"/>
                </a:lnTo>
                <a:lnTo>
                  <a:pt x="1945" y="22421"/>
                </a:lnTo>
                <a:lnTo>
                  <a:pt x="7" y="22421"/>
                </a:lnTo>
                <a:cubicBezTo>
                  <a:pt x="7" y="22524"/>
                  <a:pt x="1" y="22626"/>
                  <a:pt x="1" y="22735"/>
                </a:cubicBezTo>
                <a:lnTo>
                  <a:pt x="1945" y="22735"/>
                </a:lnTo>
                <a:lnTo>
                  <a:pt x="1945" y="23576"/>
                </a:lnTo>
                <a:lnTo>
                  <a:pt x="1945" y="27669"/>
                </a:lnTo>
                <a:lnTo>
                  <a:pt x="516" y="27669"/>
                </a:lnTo>
                <a:cubicBezTo>
                  <a:pt x="542" y="27770"/>
                  <a:pt x="568" y="27873"/>
                  <a:pt x="593" y="27975"/>
                </a:cubicBezTo>
                <a:lnTo>
                  <a:pt x="1945" y="27975"/>
                </a:lnTo>
                <a:lnTo>
                  <a:pt x="1945" y="32048"/>
                </a:lnTo>
                <a:cubicBezTo>
                  <a:pt x="2060" y="32310"/>
                  <a:pt x="2181" y="32571"/>
                  <a:pt x="2308" y="32825"/>
                </a:cubicBezTo>
                <a:lnTo>
                  <a:pt x="2308" y="27975"/>
                </a:lnTo>
                <a:lnTo>
                  <a:pt x="7192" y="27975"/>
                </a:lnTo>
                <a:lnTo>
                  <a:pt x="7192" y="32910"/>
                </a:lnTo>
                <a:lnTo>
                  <a:pt x="2346" y="32910"/>
                </a:lnTo>
                <a:cubicBezTo>
                  <a:pt x="2397" y="33017"/>
                  <a:pt x="2455" y="33119"/>
                  <a:pt x="2505" y="33222"/>
                </a:cubicBezTo>
                <a:lnTo>
                  <a:pt x="7192" y="33222"/>
                </a:lnTo>
                <a:lnTo>
                  <a:pt x="7192" y="38156"/>
                </a:lnTo>
                <a:lnTo>
                  <a:pt x="5916" y="38156"/>
                </a:lnTo>
                <a:cubicBezTo>
                  <a:pt x="6012" y="38257"/>
                  <a:pt x="6115" y="38360"/>
                  <a:pt x="6210" y="38462"/>
                </a:cubicBezTo>
                <a:lnTo>
                  <a:pt x="7192" y="38462"/>
                </a:lnTo>
                <a:lnTo>
                  <a:pt x="7192" y="39443"/>
                </a:lnTo>
                <a:cubicBezTo>
                  <a:pt x="7293" y="39539"/>
                  <a:pt x="7395" y="39642"/>
                  <a:pt x="7498" y="39737"/>
                </a:cubicBezTo>
                <a:lnTo>
                  <a:pt x="7498" y="38462"/>
                </a:lnTo>
                <a:lnTo>
                  <a:pt x="12432" y="38462"/>
                </a:lnTo>
                <a:lnTo>
                  <a:pt x="12432" y="41299"/>
                </a:lnTo>
                <a:cubicBezTo>
                  <a:pt x="12419" y="41516"/>
                  <a:pt x="12400" y="41719"/>
                  <a:pt x="12388" y="41923"/>
                </a:cubicBezTo>
                <a:lnTo>
                  <a:pt x="12388" y="43115"/>
                </a:lnTo>
                <a:cubicBezTo>
                  <a:pt x="12503" y="43179"/>
                  <a:pt x="12624" y="43243"/>
                  <a:pt x="12745" y="43300"/>
                </a:cubicBezTo>
                <a:lnTo>
                  <a:pt x="12745" y="38462"/>
                </a:lnTo>
                <a:lnTo>
                  <a:pt x="17628" y="38462"/>
                </a:lnTo>
                <a:lnTo>
                  <a:pt x="17628" y="43403"/>
                </a:lnTo>
                <a:lnTo>
                  <a:pt x="12936" y="43403"/>
                </a:lnTo>
                <a:cubicBezTo>
                  <a:pt x="13165" y="43511"/>
                  <a:pt x="13389" y="43606"/>
                  <a:pt x="13618" y="43709"/>
                </a:cubicBezTo>
                <a:lnTo>
                  <a:pt x="17628" y="43709"/>
                </a:lnTo>
                <a:lnTo>
                  <a:pt x="17628" y="45047"/>
                </a:lnTo>
                <a:cubicBezTo>
                  <a:pt x="17729" y="45066"/>
                  <a:pt x="17832" y="45092"/>
                  <a:pt x="17941" y="45118"/>
                </a:cubicBezTo>
                <a:lnTo>
                  <a:pt x="17941" y="43709"/>
                </a:lnTo>
                <a:lnTo>
                  <a:pt x="22823" y="43709"/>
                </a:lnTo>
                <a:lnTo>
                  <a:pt x="22823" y="45647"/>
                </a:lnTo>
                <a:cubicBezTo>
                  <a:pt x="22945" y="45647"/>
                  <a:pt x="23060" y="45639"/>
                  <a:pt x="23181" y="45633"/>
                </a:cubicBezTo>
                <a:lnTo>
                  <a:pt x="23181" y="43709"/>
                </a:lnTo>
                <a:lnTo>
                  <a:pt x="28063" y="43709"/>
                </a:lnTo>
                <a:lnTo>
                  <a:pt x="28063" y="45035"/>
                </a:lnTo>
                <a:cubicBezTo>
                  <a:pt x="28172" y="45009"/>
                  <a:pt x="28274" y="44989"/>
                  <a:pt x="28377" y="44965"/>
                </a:cubicBezTo>
                <a:lnTo>
                  <a:pt x="28377" y="43709"/>
                </a:lnTo>
                <a:lnTo>
                  <a:pt x="32023" y="43709"/>
                </a:lnTo>
                <a:cubicBezTo>
                  <a:pt x="32253" y="43606"/>
                  <a:pt x="32482" y="43511"/>
                  <a:pt x="32705" y="43403"/>
                </a:cubicBezTo>
                <a:lnTo>
                  <a:pt x="28377" y="43403"/>
                </a:lnTo>
                <a:lnTo>
                  <a:pt x="28377" y="38462"/>
                </a:lnTo>
                <a:lnTo>
                  <a:pt x="33311" y="38462"/>
                </a:lnTo>
                <a:lnTo>
                  <a:pt x="33311" y="41299"/>
                </a:lnTo>
                <a:cubicBezTo>
                  <a:pt x="33291" y="41516"/>
                  <a:pt x="33279" y="41719"/>
                  <a:pt x="33259" y="41923"/>
                </a:cubicBezTo>
                <a:lnTo>
                  <a:pt x="33259" y="43115"/>
                </a:lnTo>
                <a:cubicBezTo>
                  <a:pt x="33380" y="43058"/>
                  <a:pt x="33503" y="42994"/>
                  <a:pt x="33617" y="42931"/>
                </a:cubicBezTo>
                <a:lnTo>
                  <a:pt x="33617" y="38462"/>
                </a:lnTo>
                <a:lnTo>
                  <a:pt x="38506" y="38462"/>
                </a:lnTo>
                <a:lnTo>
                  <a:pt x="38506" y="39398"/>
                </a:lnTo>
                <a:cubicBezTo>
                  <a:pt x="38608" y="39297"/>
                  <a:pt x="38711" y="39201"/>
                  <a:pt x="38812" y="39106"/>
                </a:cubicBezTo>
                <a:lnTo>
                  <a:pt x="38812" y="38462"/>
                </a:lnTo>
                <a:lnTo>
                  <a:pt x="39438" y="38462"/>
                </a:lnTo>
                <a:cubicBezTo>
                  <a:pt x="39532" y="38360"/>
                  <a:pt x="39635" y="38257"/>
                  <a:pt x="39730" y="38156"/>
                </a:cubicBezTo>
                <a:lnTo>
                  <a:pt x="38812" y="38156"/>
                </a:lnTo>
                <a:lnTo>
                  <a:pt x="38812" y="33476"/>
                </a:lnTo>
                <a:cubicBezTo>
                  <a:pt x="38832" y="33413"/>
                  <a:pt x="38844" y="33343"/>
                  <a:pt x="38864" y="33272"/>
                </a:cubicBezTo>
                <a:lnTo>
                  <a:pt x="38864" y="33222"/>
                </a:lnTo>
                <a:lnTo>
                  <a:pt x="43142" y="33222"/>
                </a:lnTo>
                <a:cubicBezTo>
                  <a:pt x="43192" y="33119"/>
                  <a:pt x="43243" y="33017"/>
                  <a:pt x="43295" y="32910"/>
                </a:cubicBezTo>
                <a:lnTo>
                  <a:pt x="38864" y="32910"/>
                </a:lnTo>
                <a:lnTo>
                  <a:pt x="38864" y="27975"/>
                </a:lnTo>
                <a:lnTo>
                  <a:pt x="43746" y="27975"/>
                </a:lnTo>
                <a:lnTo>
                  <a:pt x="43746" y="31933"/>
                </a:lnTo>
                <a:cubicBezTo>
                  <a:pt x="43855" y="31692"/>
                  <a:pt x="43957" y="31442"/>
                  <a:pt x="44060" y="31188"/>
                </a:cubicBezTo>
                <a:lnTo>
                  <a:pt x="44060" y="27975"/>
                </a:lnTo>
                <a:lnTo>
                  <a:pt x="45054" y="27975"/>
                </a:lnTo>
                <a:cubicBezTo>
                  <a:pt x="45079" y="27873"/>
                  <a:pt x="45105" y="27770"/>
                  <a:pt x="45123" y="27669"/>
                </a:cubicBezTo>
                <a:lnTo>
                  <a:pt x="44060" y="27669"/>
                </a:lnTo>
                <a:lnTo>
                  <a:pt x="44060" y="22735"/>
                </a:lnTo>
                <a:lnTo>
                  <a:pt x="45646" y="22735"/>
                </a:lnTo>
                <a:cubicBezTo>
                  <a:pt x="45646" y="22626"/>
                  <a:pt x="45640" y="22524"/>
                  <a:pt x="45634" y="22421"/>
                </a:cubicBezTo>
                <a:lnTo>
                  <a:pt x="44060" y="22421"/>
                </a:lnTo>
                <a:lnTo>
                  <a:pt x="44060" y="17487"/>
                </a:lnTo>
                <a:lnTo>
                  <a:pt x="45016" y="17487"/>
                </a:lnTo>
                <a:cubicBezTo>
                  <a:pt x="44990" y="17386"/>
                  <a:pt x="44970" y="17283"/>
                  <a:pt x="44940" y="17181"/>
                </a:cubicBezTo>
                <a:lnTo>
                  <a:pt x="44060" y="17181"/>
                </a:lnTo>
                <a:lnTo>
                  <a:pt x="44060" y="14459"/>
                </a:lnTo>
                <a:cubicBezTo>
                  <a:pt x="43957" y="14205"/>
                  <a:pt x="43855" y="13956"/>
                  <a:pt x="43746" y="13708"/>
                </a:cubicBezTo>
                <a:lnTo>
                  <a:pt x="43746" y="17181"/>
                </a:lnTo>
                <a:lnTo>
                  <a:pt x="38864" y="17181"/>
                </a:lnTo>
                <a:lnTo>
                  <a:pt x="38864" y="12246"/>
                </a:lnTo>
                <a:lnTo>
                  <a:pt x="43045" y="12246"/>
                </a:lnTo>
                <a:cubicBezTo>
                  <a:pt x="42995" y="12139"/>
                  <a:pt x="42943" y="12037"/>
                  <a:pt x="42886" y="11934"/>
                </a:cubicBezTo>
                <a:lnTo>
                  <a:pt x="38864" y="11934"/>
                </a:lnTo>
                <a:lnTo>
                  <a:pt x="38864" y="7000"/>
                </a:lnTo>
                <a:lnTo>
                  <a:pt x="39265" y="7000"/>
                </a:lnTo>
                <a:cubicBezTo>
                  <a:pt x="39164" y="6899"/>
                  <a:pt x="39067" y="6790"/>
                  <a:pt x="38972" y="6694"/>
                </a:cubicBezTo>
                <a:lnTo>
                  <a:pt x="38864" y="6694"/>
                </a:lnTo>
                <a:lnTo>
                  <a:pt x="38864" y="6593"/>
                </a:lnTo>
                <a:cubicBezTo>
                  <a:pt x="38749" y="6471"/>
                  <a:pt x="38628" y="6364"/>
                  <a:pt x="38506" y="6249"/>
                </a:cubicBezTo>
                <a:lnTo>
                  <a:pt x="38506" y="6694"/>
                </a:lnTo>
                <a:lnTo>
                  <a:pt x="33617" y="6694"/>
                </a:lnTo>
                <a:lnTo>
                  <a:pt x="33617" y="2710"/>
                </a:lnTo>
                <a:cubicBezTo>
                  <a:pt x="33503" y="2646"/>
                  <a:pt x="33380" y="2589"/>
                  <a:pt x="33259" y="2525"/>
                </a:cubicBezTo>
                <a:lnTo>
                  <a:pt x="33259" y="6694"/>
                </a:lnTo>
                <a:lnTo>
                  <a:pt x="28427" y="6694"/>
                </a:lnTo>
                <a:lnTo>
                  <a:pt x="28427" y="1754"/>
                </a:lnTo>
                <a:lnTo>
                  <a:pt x="31614" y="1754"/>
                </a:lnTo>
                <a:cubicBezTo>
                  <a:pt x="31353" y="1645"/>
                  <a:pt x="31093" y="1544"/>
                  <a:pt x="30831" y="1448"/>
                </a:cubicBezTo>
                <a:lnTo>
                  <a:pt x="28427" y="1448"/>
                </a:lnTo>
                <a:lnTo>
                  <a:pt x="28427" y="695"/>
                </a:lnTo>
                <a:cubicBezTo>
                  <a:pt x="28307" y="664"/>
                  <a:pt x="28186" y="638"/>
                  <a:pt x="28063" y="612"/>
                </a:cubicBezTo>
                <a:lnTo>
                  <a:pt x="28063" y="1448"/>
                </a:lnTo>
                <a:lnTo>
                  <a:pt x="23181" y="1448"/>
                </a:lnTo>
                <a:lnTo>
                  <a:pt x="23181" y="6"/>
                </a:lnTo>
                <a:cubicBezTo>
                  <a:pt x="23060" y="6"/>
                  <a:pt x="22945" y="0"/>
                  <a:pt x="228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2" name="Shape 362"/>
        <p:cNvGrpSpPr/>
        <p:nvPr/>
      </p:nvGrpSpPr>
      <p:grpSpPr>
        <a:xfrm>
          <a:off x="0" y="0"/>
          <a:ext cx="0" cy="0"/>
          <a:chOff x="0" y="0"/>
          <a:chExt cx="0" cy="0"/>
        </a:xfrm>
      </p:grpSpPr>
      <p:sp>
        <p:nvSpPr>
          <p:cNvPr id="363" name="Google Shape;363;p9"/>
          <p:cNvSpPr/>
          <p:nvPr/>
        </p:nvSpPr>
        <p:spPr>
          <a:xfrm flipH="1">
            <a:off x="8291421" y="4109188"/>
            <a:ext cx="1315644" cy="1315609"/>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9"/>
          <p:cNvGrpSpPr/>
          <p:nvPr/>
        </p:nvGrpSpPr>
        <p:grpSpPr>
          <a:xfrm flipH="1" rot="-2305969">
            <a:off x="8467859" y="3182890"/>
            <a:ext cx="1523621" cy="1575347"/>
            <a:chOff x="3299300" y="1854975"/>
            <a:chExt cx="1117100" cy="1155025"/>
          </a:xfrm>
        </p:grpSpPr>
        <p:sp>
          <p:nvSpPr>
            <p:cNvPr id="365" name="Google Shape;365;p9"/>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9"/>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9"/>
          <p:cNvSpPr/>
          <p:nvPr/>
        </p:nvSpPr>
        <p:spPr>
          <a:xfrm flipH="1">
            <a:off x="13880" y="3830103"/>
            <a:ext cx="977074" cy="977324"/>
          </a:xfrm>
          <a:custGeom>
            <a:rect b="b" l="l" r="r" t="t"/>
            <a:pathLst>
              <a:path extrusionOk="0" h="45648" w="45647">
                <a:moveTo>
                  <a:pt x="22823" y="1754"/>
                </a:moveTo>
                <a:lnTo>
                  <a:pt x="22823" y="6694"/>
                </a:lnTo>
                <a:lnTo>
                  <a:pt x="17985" y="6694"/>
                </a:lnTo>
                <a:lnTo>
                  <a:pt x="17985" y="1754"/>
                </a:lnTo>
                <a:close/>
                <a:moveTo>
                  <a:pt x="28063" y="1754"/>
                </a:moveTo>
                <a:lnTo>
                  <a:pt x="28063" y="6694"/>
                </a:lnTo>
                <a:lnTo>
                  <a:pt x="23181" y="6694"/>
                </a:lnTo>
                <a:lnTo>
                  <a:pt x="23181" y="1754"/>
                </a:lnTo>
                <a:close/>
                <a:moveTo>
                  <a:pt x="12388" y="7000"/>
                </a:moveTo>
                <a:lnTo>
                  <a:pt x="12388" y="11934"/>
                </a:lnTo>
                <a:lnTo>
                  <a:pt x="7498" y="11934"/>
                </a:lnTo>
                <a:lnTo>
                  <a:pt x="7498" y="7000"/>
                </a:lnTo>
                <a:close/>
                <a:moveTo>
                  <a:pt x="17628" y="7000"/>
                </a:moveTo>
                <a:lnTo>
                  <a:pt x="17628" y="11934"/>
                </a:lnTo>
                <a:lnTo>
                  <a:pt x="12745" y="11934"/>
                </a:lnTo>
                <a:lnTo>
                  <a:pt x="12745" y="7000"/>
                </a:lnTo>
                <a:close/>
                <a:moveTo>
                  <a:pt x="22823" y="7000"/>
                </a:moveTo>
                <a:lnTo>
                  <a:pt x="22823" y="11934"/>
                </a:lnTo>
                <a:lnTo>
                  <a:pt x="17985" y="11934"/>
                </a:lnTo>
                <a:lnTo>
                  <a:pt x="17985" y="7000"/>
                </a:lnTo>
                <a:close/>
                <a:moveTo>
                  <a:pt x="28063" y="7000"/>
                </a:moveTo>
                <a:lnTo>
                  <a:pt x="28063" y="11934"/>
                </a:lnTo>
                <a:lnTo>
                  <a:pt x="23181" y="11934"/>
                </a:lnTo>
                <a:lnTo>
                  <a:pt x="23181" y="7000"/>
                </a:lnTo>
                <a:close/>
                <a:moveTo>
                  <a:pt x="33259" y="7000"/>
                </a:moveTo>
                <a:lnTo>
                  <a:pt x="33259" y="11934"/>
                </a:lnTo>
                <a:lnTo>
                  <a:pt x="28427" y="11934"/>
                </a:lnTo>
                <a:lnTo>
                  <a:pt x="28427" y="7000"/>
                </a:lnTo>
                <a:close/>
                <a:moveTo>
                  <a:pt x="38506" y="7000"/>
                </a:moveTo>
                <a:lnTo>
                  <a:pt x="38506" y="11934"/>
                </a:lnTo>
                <a:lnTo>
                  <a:pt x="33617" y="11934"/>
                </a:lnTo>
                <a:lnTo>
                  <a:pt x="33617" y="7000"/>
                </a:lnTo>
                <a:close/>
                <a:moveTo>
                  <a:pt x="12388" y="12246"/>
                </a:moveTo>
                <a:lnTo>
                  <a:pt x="12388" y="17181"/>
                </a:lnTo>
                <a:lnTo>
                  <a:pt x="7498" y="17181"/>
                </a:lnTo>
                <a:lnTo>
                  <a:pt x="7498" y="12246"/>
                </a:lnTo>
                <a:close/>
                <a:moveTo>
                  <a:pt x="17628" y="12246"/>
                </a:moveTo>
                <a:lnTo>
                  <a:pt x="17628" y="17181"/>
                </a:lnTo>
                <a:lnTo>
                  <a:pt x="12745" y="17181"/>
                </a:lnTo>
                <a:lnTo>
                  <a:pt x="12745" y="12246"/>
                </a:lnTo>
                <a:close/>
                <a:moveTo>
                  <a:pt x="22823" y="12246"/>
                </a:moveTo>
                <a:lnTo>
                  <a:pt x="22823" y="17181"/>
                </a:lnTo>
                <a:lnTo>
                  <a:pt x="17985" y="17181"/>
                </a:lnTo>
                <a:lnTo>
                  <a:pt x="17985" y="12246"/>
                </a:lnTo>
                <a:close/>
                <a:moveTo>
                  <a:pt x="28063" y="12246"/>
                </a:moveTo>
                <a:lnTo>
                  <a:pt x="28063" y="17181"/>
                </a:lnTo>
                <a:lnTo>
                  <a:pt x="23181" y="17181"/>
                </a:lnTo>
                <a:lnTo>
                  <a:pt x="23181" y="12246"/>
                </a:lnTo>
                <a:close/>
                <a:moveTo>
                  <a:pt x="33259" y="12246"/>
                </a:moveTo>
                <a:lnTo>
                  <a:pt x="33259" y="17181"/>
                </a:lnTo>
                <a:lnTo>
                  <a:pt x="28427" y="17181"/>
                </a:lnTo>
                <a:lnTo>
                  <a:pt x="28427" y="12246"/>
                </a:lnTo>
                <a:close/>
                <a:moveTo>
                  <a:pt x="38506" y="12246"/>
                </a:moveTo>
                <a:lnTo>
                  <a:pt x="38506" y="17181"/>
                </a:lnTo>
                <a:lnTo>
                  <a:pt x="33617" y="17181"/>
                </a:lnTo>
                <a:lnTo>
                  <a:pt x="33617" y="12246"/>
                </a:lnTo>
                <a:close/>
                <a:moveTo>
                  <a:pt x="7192" y="17487"/>
                </a:moveTo>
                <a:lnTo>
                  <a:pt x="7192" y="22421"/>
                </a:lnTo>
                <a:lnTo>
                  <a:pt x="2308" y="22421"/>
                </a:lnTo>
                <a:lnTo>
                  <a:pt x="2308" y="17487"/>
                </a:lnTo>
                <a:close/>
                <a:moveTo>
                  <a:pt x="12388" y="17487"/>
                </a:moveTo>
                <a:lnTo>
                  <a:pt x="12388" y="22421"/>
                </a:lnTo>
                <a:lnTo>
                  <a:pt x="7498" y="22421"/>
                </a:lnTo>
                <a:lnTo>
                  <a:pt x="7498" y="17487"/>
                </a:lnTo>
                <a:close/>
                <a:moveTo>
                  <a:pt x="17628" y="17487"/>
                </a:moveTo>
                <a:lnTo>
                  <a:pt x="17628" y="22421"/>
                </a:lnTo>
                <a:lnTo>
                  <a:pt x="12745" y="22421"/>
                </a:lnTo>
                <a:lnTo>
                  <a:pt x="12745" y="17487"/>
                </a:lnTo>
                <a:close/>
                <a:moveTo>
                  <a:pt x="22823" y="17487"/>
                </a:moveTo>
                <a:lnTo>
                  <a:pt x="22823" y="22421"/>
                </a:lnTo>
                <a:lnTo>
                  <a:pt x="17985" y="22421"/>
                </a:lnTo>
                <a:lnTo>
                  <a:pt x="17985" y="17487"/>
                </a:lnTo>
                <a:close/>
                <a:moveTo>
                  <a:pt x="28063" y="17487"/>
                </a:moveTo>
                <a:lnTo>
                  <a:pt x="28063" y="22421"/>
                </a:lnTo>
                <a:lnTo>
                  <a:pt x="23181" y="22421"/>
                </a:lnTo>
                <a:lnTo>
                  <a:pt x="23181" y="17487"/>
                </a:lnTo>
                <a:close/>
                <a:moveTo>
                  <a:pt x="33259" y="17487"/>
                </a:moveTo>
                <a:lnTo>
                  <a:pt x="33259" y="22421"/>
                </a:lnTo>
                <a:lnTo>
                  <a:pt x="28427" y="22421"/>
                </a:lnTo>
                <a:lnTo>
                  <a:pt x="28427" y="17487"/>
                </a:lnTo>
                <a:close/>
                <a:moveTo>
                  <a:pt x="38506" y="17487"/>
                </a:moveTo>
                <a:lnTo>
                  <a:pt x="38506" y="22421"/>
                </a:lnTo>
                <a:lnTo>
                  <a:pt x="33617" y="22421"/>
                </a:lnTo>
                <a:lnTo>
                  <a:pt x="33617" y="17487"/>
                </a:lnTo>
                <a:close/>
                <a:moveTo>
                  <a:pt x="43746" y="17487"/>
                </a:moveTo>
                <a:lnTo>
                  <a:pt x="43746" y="22421"/>
                </a:lnTo>
                <a:lnTo>
                  <a:pt x="38864" y="22421"/>
                </a:lnTo>
                <a:lnTo>
                  <a:pt x="38864" y="17487"/>
                </a:lnTo>
                <a:close/>
                <a:moveTo>
                  <a:pt x="7192" y="22735"/>
                </a:moveTo>
                <a:lnTo>
                  <a:pt x="7192" y="27669"/>
                </a:lnTo>
                <a:lnTo>
                  <a:pt x="2308" y="27669"/>
                </a:lnTo>
                <a:lnTo>
                  <a:pt x="2308" y="22735"/>
                </a:lnTo>
                <a:close/>
                <a:moveTo>
                  <a:pt x="12388" y="22735"/>
                </a:moveTo>
                <a:lnTo>
                  <a:pt x="12388" y="23576"/>
                </a:lnTo>
                <a:cubicBezTo>
                  <a:pt x="12400" y="23786"/>
                  <a:pt x="12419" y="23989"/>
                  <a:pt x="12432" y="24201"/>
                </a:cubicBezTo>
                <a:lnTo>
                  <a:pt x="12432" y="27669"/>
                </a:lnTo>
                <a:lnTo>
                  <a:pt x="7498" y="27669"/>
                </a:lnTo>
                <a:lnTo>
                  <a:pt x="7498" y="22735"/>
                </a:lnTo>
                <a:close/>
                <a:moveTo>
                  <a:pt x="17628" y="22735"/>
                </a:moveTo>
                <a:lnTo>
                  <a:pt x="17628" y="27669"/>
                </a:lnTo>
                <a:lnTo>
                  <a:pt x="12745" y="27669"/>
                </a:lnTo>
                <a:lnTo>
                  <a:pt x="12745" y="22735"/>
                </a:lnTo>
                <a:close/>
                <a:moveTo>
                  <a:pt x="22823" y="22735"/>
                </a:moveTo>
                <a:lnTo>
                  <a:pt x="22823" y="23576"/>
                </a:lnTo>
                <a:cubicBezTo>
                  <a:pt x="22843" y="23786"/>
                  <a:pt x="22855" y="23989"/>
                  <a:pt x="22875" y="24201"/>
                </a:cubicBezTo>
                <a:lnTo>
                  <a:pt x="22875" y="27669"/>
                </a:lnTo>
                <a:lnTo>
                  <a:pt x="17985" y="27669"/>
                </a:lnTo>
                <a:lnTo>
                  <a:pt x="17985" y="22735"/>
                </a:lnTo>
                <a:close/>
                <a:moveTo>
                  <a:pt x="28063" y="22735"/>
                </a:moveTo>
                <a:lnTo>
                  <a:pt x="28063" y="27669"/>
                </a:lnTo>
                <a:lnTo>
                  <a:pt x="23181" y="27669"/>
                </a:lnTo>
                <a:lnTo>
                  <a:pt x="23181" y="22735"/>
                </a:lnTo>
                <a:close/>
                <a:moveTo>
                  <a:pt x="33259" y="22735"/>
                </a:moveTo>
                <a:lnTo>
                  <a:pt x="33259" y="23576"/>
                </a:lnTo>
                <a:cubicBezTo>
                  <a:pt x="33279" y="23786"/>
                  <a:pt x="33291" y="23989"/>
                  <a:pt x="33311" y="24201"/>
                </a:cubicBezTo>
                <a:lnTo>
                  <a:pt x="33311" y="27669"/>
                </a:lnTo>
                <a:lnTo>
                  <a:pt x="28427" y="27669"/>
                </a:lnTo>
                <a:lnTo>
                  <a:pt x="28427" y="22735"/>
                </a:lnTo>
                <a:close/>
                <a:moveTo>
                  <a:pt x="38506" y="22735"/>
                </a:moveTo>
                <a:lnTo>
                  <a:pt x="38506" y="27669"/>
                </a:lnTo>
                <a:lnTo>
                  <a:pt x="33617" y="27669"/>
                </a:lnTo>
                <a:lnTo>
                  <a:pt x="33617" y="22735"/>
                </a:lnTo>
                <a:close/>
                <a:moveTo>
                  <a:pt x="43746" y="22735"/>
                </a:moveTo>
                <a:lnTo>
                  <a:pt x="43746" y="27669"/>
                </a:lnTo>
                <a:lnTo>
                  <a:pt x="38864" y="27669"/>
                </a:lnTo>
                <a:lnTo>
                  <a:pt x="38864" y="22735"/>
                </a:lnTo>
                <a:close/>
                <a:moveTo>
                  <a:pt x="12432" y="27975"/>
                </a:moveTo>
                <a:lnTo>
                  <a:pt x="12432" y="32910"/>
                </a:lnTo>
                <a:lnTo>
                  <a:pt x="7498" y="32910"/>
                </a:lnTo>
                <a:lnTo>
                  <a:pt x="7498" y="27975"/>
                </a:lnTo>
                <a:close/>
                <a:moveTo>
                  <a:pt x="17628" y="27975"/>
                </a:moveTo>
                <a:lnTo>
                  <a:pt x="17628" y="32910"/>
                </a:lnTo>
                <a:lnTo>
                  <a:pt x="12745" y="32910"/>
                </a:lnTo>
                <a:lnTo>
                  <a:pt x="12745" y="27975"/>
                </a:lnTo>
                <a:close/>
                <a:moveTo>
                  <a:pt x="22875" y="27975"/>
                </a:moveTo>
                <a:lnTo>
                  <a:pt x="22875" y="32910"/>
                </a:lnTo>
                <a:lnTo>
                  <a:pt x="17985" y="32910"/>
                </a:lnTo>
                <a:lnTo>
                  <a:pt x="17985" y="27975"/>
                </a:lnTo>
                <a:close/>
                <a:moveTo>
                  <a:pt x="28063" y="27975"/>
                </a:moveTo>
                <a:lnTo>
                  <a:pt x="28063" y="32910"/>
                </a:lnTo>
                <a:lnTo>
                  <a:pt x="23181" y="32910"/>
                </a:lnTo>
                <a:lnTo>
                  <a:pt x="23181" y="27975"/>
                </a:lnTo>
                <a:close/>
                <a:moveTo>
                  <a:pt x="33311" y="27975"/>
                </a:moveTo>
                <a:lnTo>
                  <a:pt x="33311" y="32910"/>
                </a:lnTo>
                <a:lnTo>
                  <a:pt x="28427" y="32910"/>
                </a:lnTo>
                <a:lnTo>
                  <a:pt x="28427" y="27975"/>
                </a:lnTo>
                <a:close/>
                <a:moveTo>
                  <a:pt x="38506" y="27975"/>
                </a:moveTo>
                <a:lnTo>
                  <a:pt x="38506" y="32910"/>
                </a:lnTo>
                <a:lnTo>
                  <a:pt x="33617" y="32910"/>
                </a:lnTo>
                <a:lnTo>
                  <a:pt x="33617" y="27975"/>
                </a:lnTo>
                <a:close/>
                <a:moveTo>
                  <a:pt x="12432" y="33222"/>
                </a:moveTo>
                <a:lnTo>
                  <a:pt x="12432" y="34534"/>
                </a:lnTo>
                <a:lnTo>
                  <a:pt x="12432" y="38156"/>
                </a:lnTo>
                <a:lnTo>
                  <a:pt x="7498" y="38156"/>
                </a:lnTo>
                <a:lnTo>
                  <a:pt x="7498" y="33222"/>
                </a:lnTo>
                <a:close/>
                <a:moveTo>
                  <a:pt x="17628" y="33222"/>
                </a:moveTo>
                <a:lnTo>
                  <a:pt x="17628" y="38156"/>
                </a:lnTo>
                <a:lnTo>
                  <a:pt x="12745" y="38156"/>
                </a:lnTo>
                <a:lnTo>
                  <a:pt x="12745" y="33272"/>
                </a:lnTo>
                <a:lnTo>
                  <a:pt x="12745" y="33222"/>
                </a:lnTo>
                <a:close/>
                <a:moveTo>
                  <a:pt x="22875" y="33222"/>
                </a:moveTo>
                <a:lnTo>
                  <a:pt x="22875" y="38156"/>
                </a:lnTo>
                <a:lnTo>
                  <a:pt x="17941" y="38156"/>
                </a:lnTo>
                <a:lnTo>
                  <a:pt x="17941" y="33476"/>
                </a:lnTo>
                <a:cubicBezTo>
                  <a:pt x="17953" y="33413"/>
                  <a:pt x="17973" y="33343"/>
                  <a:pt x="17985" y="33272"/>
                </a:cubicBezTo>
                <a:lnTo>
                  <a:pt x="17985" y="33222"/>
                </a:lnTo>
                <a:close/>
                <a:moveTo>
                  <a:pt x="28063" y="33222"/>
                </a:moveTo>
                <a:lnTo>
                  <a:pt x="28063" y="38156"/>
                </a:lnTo>
                <a:lnTo>
                  <a:pt x="23181" y="38156"/>
                </a:lnTo>
                <a:lnTo>
                  <a:pt x="23181" y="33222"/>
                </a:lnTo>
                <a:close/>
                <a:moveTo>
                  <a:pt x="33311" y="33222"/>
                </a:moveTo>
                <a:lnTo>
                  <a:pt x="33311" y="38156"/>
                </a:lnTo>
                <a:lnTo>
                  <a:pt x="28377" y="38156"/>
                </a:lnTo>
                <a:lnTo>
                  <a:pt x="28377" y="33476"/>
                </a:lnTo>
                <a:cubicBezTo>
                  <a:pt x="28389" y="33413"/>
                  <a:pt x="28408" y="33343"/>
                  <a:pt x="28427" y="33272"/>
                </a:cubicBezTo>
                <a:lnTo>
                  <a:pt x="28427" y="33222"/>
                </a:lnTo>
                <a:close/>
                <a:moveTo>
                  <a:pt x="38506" y="33222"/>
                </a:moveTo>
                <a:lnTo>
                  <a:pt x="38506" y="38156"/>
                </a:lnTo>
                <a:lnTo>
                  <a:pt x="33617" y="38156"/>
                </a:lnTo>
                <a:lnTo>
                  <a:pt x="33617" y="33222"/>
                </a:lnTo>
                <a:close/>
                <a:moveTo>
                  <a:pt x="22875" y="38462"/>
                </a:moveTo>
                <a:lnTo>
                  <a:pt x="22875" y="41299"/>
                </a:lnTo>
                <a:cubicBezTo>
                  <a:pt x="22855" y="41516"/>
                  <a:pt x="22843" y="41719"/>
                  <a:pt x="22823" y="41923"/>
                </a:cubicBezTo>
                <a:lnTo>
                  <a:pt x="22823" y="43403"/>
                </a:lnTo>
                <a:lnTo>
                  <a:pt x="17941" y="43403"/>
                </a:lnTo>
                <a:lnTo>
                  <a:pt x="17941" y="38462"/>
                </a:lnTo>
                <a:close/>
                <a:moveTo>
                  <a:pt x="28063" y="38462"/>
                </a:moveTo>
                <a:lnTo>
                  <a:pt x="28063" y="43403"/>
                </a:lnTo>
                <a:lnTo>
                  <a:pt x="23181" y="43403"/>
                </a:lnTo>
                <a:lnTo>
                  <a:pt x="23181" y="38462"/>
                </a:lnTo>
                <a:close/>
                <a:moveTo>
                  <a:pt x="22823" y="0"/>
                </a:moveTo>
                <a:lnTo>
                  <a:pt x="22823" y="1448"/>
                </a:lnTo>
                <a:lnTo>
                  <a:pt x="17985" y="1448"/>
                </a:lnTo>
                <a:lnTo>
                  <a:pt x="17985" y="517"/>
                </a:lnTo>
                <a:cubicBezTo>
                  <a:pt x="17870" y="542"/>
                  <a:pt x="17749" y="574"/>
                  <a:pt x="17628" y="600"/>
                </a:cubicBezTo>
                <a:lnTo>
                  <a:pt x="17628" y="1448"/>
                </a:lnTo>
                <a:lnTo>
                  <a:pt x="14816" y="1448"/>
                </a:lnTo>
                <a:cubicBezTo>
                  <a:pt x="14548" y="1544"/>
                  <a:pt x="14287" y="1645"/>
                  <a:pt x="14033" y="1754"/>
                </a:cubicBezTo>
                <a:lnTo>
                  <a:pt x="17628" y="1754"/>
                </a:lnTo>
                <a:lnTo>
                  <a:pt x="17628" y="6694"/>
                </a:lnTo>
                <a:lnTo>
                  <a:pt x="12745" y="6694"/>
                </a:lnTo>
                <a:lnTo>
                  <a:pt x="12745" y="2347"/>
                </a:lnTo>
                <a:cubicBezTo>
                  <a:pt x="12624" y="2404"/>
                  <a:pt x="12503" y="2468"/>
                  <a:pt x="12388" y="2525"/>
                </a:cubicBezTo>
                <a:lnTo>
                  <a:pt x="12388" y="6694"/>
                </a:lnTo>
                <a:lnTo>
                  <a:pt x="7498" y="6694"/>
                </a:lnTo>
                <a:lnTo>
                  <a:pt x="7498" y="5911"/>
                </a:lnTo>
                <a:cubicBezTo>
                  <a:pt x="7395" y="6005"/>
                  <a:pt x="7293" y="6102"/>
                  <a:pt x="7192" y="6203"/>
                </a:cubicBezTo>
                <a:lnTo>
                  <a:pt x="7192" y="6694"/>
                </a:lnTo>
                <a:lnTo>
                  <a:pt x="6675" y="6694"/>
                </a:lnTo>
                <a:cubicBezTo>
                  <a:pt x="6574" y="6790"/>
                  <a:pt x="6484" y="6899"/>
                  <a:pt x="6383" y="7000"/>
                </a:cubicBezTo>
                <a:lnTo>
                  <a:pt x="7192" y="7000"/>
                </a:lnTo>
                <a:lnTo>
                  <a:pt x="7192" y="11934"/>
                </a:lnTo>
                <a:lnTo>
                  <a:pt x="2761" y="11934"/>
                </a:lnTo>
                <a:cubicBezTo>
                  <a:pt x="2703" y="12037"/>
                  <a:pt x="2652" y="12139"/>
                  <a:pt x="2602" y="12246"/>
                </a:cubicBezTo>
                <a:lnTo>
                  <a:pt x="7192" y="12246"/>
                </a:lnTo>
                <a:lnTo>
                  <a:pt x="7192" y="17181"/>
                </a:lnTo>
                <a:lnTo>
                  <a:pt x="2308" y="17181"/>
                </a:lnTo>
                <a:lnTo>
                  <a:pt x="2308" y="12820"/>
                </a:lnTo>
                <a:cubicBezTo>
                  <a:pt x="2181" y="13076"/>
                  <a:pt x="2060" y="13337"/>
                  <a:pt x="1945" y="13599"/>
                </a:cubicBezTo>
                <a:lnTo>
                  <a:pt x="1945" y="17181"/>
                </a:lnTo>
                <a:lnTo>
                  <a:pt x="702" y="17181"/>
                </a:lnTo>
                <a:cubicBezTo>
                  <a:pt x="676" y="17283"/>
                  <a:pt x="657" y="17386"/>
                  <a:pt x="631" y="17487"/>
                </a:cubicBezTo>
                <a:lnTo>
                  <a:pt x="1945" y="17487"/>
                </a:lnTo>
                <a:lnTo>
                  <a:pt x="1945" y="22421"/>
                </a:lnTo>
                <a:lnTo>
                  <a:pt x="7" y="22421"/>
                </a:lnTo>
                <a:cubicBezTo>
                  <a:pt x="7" y="22524"/>
                  <a:pt x="1" y="22626"/>
                  <a:pt x="1" y="22735"/>
                </a:cubicBezTo>
                <a:lnTo>
                  <a:pt x="1945" y="22735"/>
                </a:lnTo>
                <a:lnTo>
                  <a:pt x="1945" y="23576"/>
                </a:lnTo>
                <a:lnTo>
                  <a:pt x="1945" y="27669"/>
                </a:lnTo>
                <a:lnTo>
                  <a:pt x="516" y="27669"/>
                </a:lnTo>
                <a:cubicBezTo>
                  <a:pt x="542" y="27770"/>
                  <a:pt x="568" y="27873"/>
                  <a:pt x="593" y="27975"/>
                </a:cubicBezTo>
                <a:lnTo>
                  <a:pt x="1945" y="27975"/>
                </a:lnTo>
                <a:lnTo>
                  <a:pt x="1945" y="32048"/>
                </a:lnTo>
                <a:cubicBezTo>
                  <a:pt x="2060" y="32310"/>
                  <a:pt x="2181" y="32571"/>
                  <a:pt x="2308" y="32825"/>
                </a:cubicBezTo>
                <a:lnTo>
                  <a:pt x="2308" y="27975"/>
                </a:lnTo>
                <a:lnTo>
                  <a:pt x="7192" y="27975"/>
                </a:lnTo>
                <a:lnTo>
                  <a:pt x="7192" y="32910"/>
                </a:lnTo>
                <a:lnTo>
                  <a:pt x="2346" y="32910"/>
                </a:lnTo>
                <a:cubicBezTo>
                  <a:pt x="2397" y="33017"/>
                  <a:pt x="2455" y="33119"/>
                  <a:pt x="2505" y="33222"/>
                </a:cubicBezTo>
                <a:lnTo>
                  <a:pt x="7192" y="33222"/>
                </a:lnTo>
                <a:lnTo>
                  <a:pt x="7192" y="38156"/>
                </a:lnTo>
                <a:lnTo>
                  <a:pt x="5916" y="38156"/>
                </a:lnTo>
                <a:cubicBezTo>
                  <a:pt x="6012" y="38257"/>
                  <a:pt x="6115" y="38360"/>
                  <a:pt x="6210" y="38462"/>
                </a:cubicBezTo>
                <a:lnTo>
                  <a:pt x="7192" y="38462"/>
                </a:lnTo>
                <a:lnTo>
                  <a:pt x="7192" y="39443"/>
                </a:lnTo>
                <a:cubicBezTo>
                  <a:pt x="7293" y="39539"/>
                  <a:pt x="7395" y="39642"/>
                  <a:pt x="7498" y="39737"/>
                </a:cubicBezTo>
                <a:lnTo>
                  <a:pt x="7498" y="38462"/>
                </a:lnTo>
                <a:lnTo>
                  <a:pt x="12432" y="38462"/>
                </a:lnTo>
                <a:lnTo>
                  <a:pt x="12432" y="41299"/>
                </a:lnTo>
                <a:cubicBezTo>
                  <a:pt x="12419" y="41516"/>
                  <a:pt x="12400" y="41719"/>
                  <a:pt x="12388" y="41923"/>
                </a:cubicBezTo>
                <a:lnTo>
                  <a:pt x="12388" y="43115"/>
                </a:lnTo>
                <a:cubicBezTo>
                  <a:pt x="12503" y="43179"/>
                  <a:pt x="12624" y="43243"/>
                  <a:pt x="12745" y="43300"/>
                </a:cubicBezTo>
                <a:lnTo>
                  <a:pt x="12745" y="38462"/>
                </a:lnTo>
                <a:lnTo>
                  <a:pt x="17628" y="38462"/>
                </a:lnTo>
                <a:lnTo>
                  <a:pt x="17628" y="43403"/>
                </a:lnTo>
                <a:lnTo>
                  <a:pt x="12936" y="43403"/>
                </a:lnTo>
                <a:cubicBezTo>
                  <a:pt x="13165" y="43511"/>
                  <a:pt x="13389" y="43606"/>
                  <a:pt x="13618" y="43709"/>
                </a:cubicBezTo>
                <a:lnTo>
                  <a:pt x="17628" y="43709"/>
                </a:lnTo>
                <a:lnTo>
                  <a:pt x="17628" y="45047"/>
                </a:lnTo>
                <a:cubicBezTo>
                  <a:pt x="17729" y="45066"/>
                  <a:pt x="17832" y="45092"/>
                  <a:pt x="17941" y="45118"/>
                </a:cubicBezTo>
                <a:lnTo>
                  <a:pt x="17941" y="43709"/>
                </a:lnTo>
                <a:lnTo>
                  <a:pt x="22823" y="43709"/>
                </a:lnTo>
                <a:lnTo>
                  <a:pt x="22823" y="45647"/>
                </a:lnTo>
                <a:cubicBezTo>
                  <a:pt x="22945" y="45647"/>
                  <a:pt x="23060" y="45639"/>
                  <a:pt x="23181" y="45633"/>
                </a:cubicBezTo>
                <a:lnTo>
                  <a:pt x="23181" y="43709"/>
                </a:lnTo>
                <a:lnTo>
                  <a:pt x="28063" y="43709"/>
                </a:lnTo>
                <a:lnTo>
                  <a:pt x="28063" y="45035"/>
                </a:lnTo>
                <a:cubicBezTo>
                  <a:pt x="28172" y="45009"/>
                  <a:pt x="28274" y="44989"/>
                  <a:pt x="28377" y="44965"/>
                </a:cubicBezTo>
                <a:lnTo>
                  <a:pt x="28377" y="43709"/>
                </a:lnTo>
                <a:lnTo>
                  <a:pt x="32023" y="43709"/>
                </a:lnTo>
                <a:cubicBezTo>
                  <a:pt x="32253" y="43606"/>
                  <a:pt x="32482" y="43511"/>
                  <a:pt x="32705" y="43403"/>
                </a:cubicBezTo>
                <a:lnTo>
                  <a:pt x="28377" y="43403"/>
                </a:lnTo>
                <a:lnTo>
                  <a:pt x="28377" y="38462"/>
                </a:lnTo>
                <a:lnTo>
                  <a:pt x="33311" y="38462"/>
                </a:lnTo>
                <a:lnTo>
                  <a:pt x="33311" y="41299"/>
                </a:lnTo>
                <a:cubicBezTo>
                  <a:pt x="33291" y="41516"/>
                  <a:pt x="33279" y="41719"/>
                  <a:pt x="33259" y="41923"/>
                </a:cubicBezTo>
                <a:lnTo>
                  <a:pt x="33259" y="43115"/>
                </a:lnTo>
                <a:cubicBezTo>
                  <a:pt x="33380" y="43058"/>
                  <a:pt x="33503" y="42994"/>
                  <a:pt x="33617" y="42931"/>
                </a:cubicBezTo>
                <a:lnTo>
                  <a:pt x="33617" y="38462"/>
                </a:lnTo>
                <a:lnTo>
                  <a:pt x="38506" y="38462"/>
                </a:lnTo>
                <a:lnTo>
                  <a:pt x="38506" y="39398"/>
                </a:lnTo>
                <a:cubicBezTo>
                  <a:pt x="38608" y="39297"/>
                  <a:pt x="38711" y="39201"/>
                  <a:pt x="38812" y="39106"/>
                </a:cubicBezTo>
                <a:lnTo>
                  <a:pt x="38812" y="38462"/>
                </a:lnTo>
                <a:lnTo>
                  <a:pt x="39438" y="38462"/>
                </a:lnTo>
                <a:cubicBezTo>
                  <a:pt x="39532" y="38360"/>
                  <a:pt x="39635" y="38257"/>
                  <a:pt x="39730" y="38156"/>
                </a:cubicBezTo>
                <a:lnTo>
                  <a:pt x="38812" y="38156"/>
                </a:lnTo>
                <a:lnTo>
                  <a:pt x="38812" y="33476"/>
                </a:lnTo>
                <a:cubicBezTo>
                  <a:pt x="38832" y="33413"/>
                  <a:pt x="38844" y="33343"/>
                  <a:pt x="38864" y="33272"/>
                </a:cubicBezTo>
                <a:lnTo>
                  <a:pt x="38864" y="33222"/>
                </a:lnTo>
                <a:lnTo>
                  <a:pt x="43142" y="33222"/>
                </a:lnTo>
                <a:cubicBezTo>
                  <a:pt x="43192" y="33119"/>
                  <a:pt x="43243" y="33017"/>
                  <a:pt x="43295" y="32910"/>
                </a:cubicBezTo>
                <a:lnTo>
                  <a:pt x="38864" y="32910"/>
                </a:lnTo>
                <a:lnTo>
                  <a:pt x="38864" y="27975"/>
                </a:lnTo>
                <a:lnTo>
                  <a:pt x="43746" y="27975"/>
                </a:lnTo>
                <a:lnTo>
                  <a:pt x="43746" y="31933"/>
                </a:lnTo>
                <a:cubicBezTo>
                  <a:pt x="43855" y="31692"/>
                  <a:pt x="43957" y="31442"/>
                  <a:pt x="44060" y="31188"/>
                </a:cubicBezTo>
                <a:lnTo>
                  <a:pt x="44060" y="27975"/>
                </a:lnTo>
                <a:lnTo>
                  <a:pt x="45054" y="27975"/>
                </a:lnTo>
                <a:cubicBezTo>
                  <a:pt x="45079" y="27873"/>
                  <a:pt x="45105" y="27770"/>
                  <a:pt x="45123" y="27669"/>
                </a:cubicBezTo>
                <a:lnTo>
                  <a:pt x="44060" y="27669"/>
                </a:lnTo>
                <a:lnTo>
                  <a:pt x="44060" y="22735"/>
                </a:lnTo>
                <a:lnTo>
                  <a:pt x="45646" y="22735"/>
                </a:lnTo>
                <a:cubicBezTo>
                  <a:pt x="45646" y="22626"/>
                  <a:pt x="45640" y="22524"/>
                  <a:pt x="45634" y="22421"/>
                </a:cubicBezTo>
                <a:lnTo>
                  <a:pt x="44060" y="22421"/>
                </a:lnTo>
                <a:lnTo>
                  <a:pt x="44060" y="17487"/>
                </a:lnTo>
                <a:lnTo>
                  <a:pt x="45016" y="17487"/>
                </a:lnTo>
                <a:cubicBezTo>
                  <a:pt x="44990" y="17386"/>
                  <a:pt x="44970" y="17283"/>
                  <a:pt x="44940" y="17181"/>
                </a:cubicBezTo>
                <a:lnTo>
                  <a:pt x="44060" y="17181"/>
                </a:lnTo>
                <a:lnTo>
                  <a:pt x="44060" y="14459"/>
                </a:lnTo>
                <a:cubicBezTo>
                  <a:pt x="43957" y="14205"/>
                  <a:pt x="43855" y="13956"/>
                  <a:pt x="43746" y="13708"/>
                </a:cubicBezTo>
                <a:lnTo>
                  <a:pt x="43746" y="17181"/>
                </a:lnTo>
                <a:lnTo>
                  <a:pt x="38864" y="17181"/>
                </a:lnTo>
                <a:lnTo>
                  <a:pt x="38864" y="12246"/>
                </a:lnTo>
                <a:lnTo>
                  <a:pt x="43045" y="12246"/>
                </a:lnTo>
                <a:cubicBezTo>
                  <a:pt x="42995" y="12139"/>
                  <a:pt x="42943" y="12037"/>
                  <a:pt x="42886" y="11934"/>
                </a:cubicBezTo>
                <a:lnTo>
                  <a:pt x="38864" y="11934"/>
                </a:lnTo>
                <a:lnTo>
                  <a:pt x="38864" y="7000"/>
                </a:lnTo>
                <a:lnTo>
                  <a:pt x="39265" y="7000"/>
                </a:lnTo>
                <a:cubicBezTo>
                  <a:pt x="39164" y="6899"/>
                  <a:pt x="39067" y="6790"/>
                  <a:pt x="38972" y="6694"/>
                </a:cubicBezTo>
                <a:lnTo>
                  <a:pt x="38864" y="6694"/>
                </a:lnTo>
                <a:lnTo>
                  <a:pt x="38864" y="6593"/>
                </a:lnTo>
                <a:cubicBezTo>
                  <a:pt x="38749" y="6471"/>
                  <a:pt x="38628" y="6364"/>
                  <a:pt x="38506" y="6249"/>
                </a:cubicBezTo>
                <a:lnTo>
                  <a:pt x="38506" y="6694"/>
                </a:lnTo>
                <a:lnTo>
                  <a:pt x="33617" y="6694"/>
                </a:lnTo>
                <a:lnTo>
                  <a:pt x="33617" y="2710"/>
                </a:lnTo>
                <a:cubicBezTo>
                  <a:pt x="33503" y="2646"/>
                  <a:pt x="33380" y="2589"/>
                  <a:pt x="33259" y="2525"/>
                </a:cubicBezTo>
                <a:lnTo>
                  <a:pt x="33259" y="6694"/>
                </a:lnTo>
                <a:lnTo>
                  <a:pt x="28427" y="6694"/>
                </a:lnTo>
                <a:lnTo>
                  <a:pt x="28427" y="1754"/>
                </a:lnTo>
                <a:lnTo>
                  <a:pt x="31614" y="1754"/>
                </a:lnTo>
                <a:cubicBezTo>
                  <a:pt x="31353" y="1645"/>
                  <a:pt x="31093" y="1544"/>
                  <a:pt x="30831" y="1448"/>
                </a:cubicBezTo>
                <a:lnTo>
                  <a:pt x="28427" y="1448"/>
                </a:lnTo>
                <a:lnTo>
                  <a:pt x="28427" y="695"/>
                </a:lnTo>
                <a:cubicBezTo>
                  <a:pt x="28307" y="664"/>
                  <a:pt x="28186" y="638"/>
                  <a:pt x="28063" y="612"/>
                </a:cubicBezTo>
                <a:lnTo>
                  <a:pt x="28063" y="1448"/>
                </a:lnTo>
                <a:lnTo>
                  <a:pt x="23181" y="1448"/>
                </a:lnTo>
                <a:lnTo>
                  <a:pt x="23181" y="6"/>
                </a:lnTo>
                <a:cubicBezTo>
                  <a:pt x="23060" y="6"/>
                  <a:pt x="22945" y="0"/>
                  <a:pt x="228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txBox="1"/>
          <p:nvPr>
            <p:ph type="title"/>
          </p:nvPr>
        </p:nvSpPr>
        <p:spPr>
          <a:xfrm>
            <a:off x="1665450" y="580050"/>
            <a:ext cx="5813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8" name="Google Shape;398;p9"/>
          <p:cNvSpPr txBox="1"/>
          <p:nvPr>
            <p:ph idx="1" type="subTitle"/>
          </p:nvPr>
        </p:nvSpPr>
        <p:spPr>
          <a:xfrm>
            <a:off x="1908450" y="1539225"/>
            <a:ext cx="5327100" cy="14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9" name="Google Shape;399;p9"/>
          <p:cNvSpPr/>
          <p:nvPr/>
        </p:nvSpPr>
        <p:spPr>
          <a:xfrm flipH="1" rot="3970412">
            <a:off x="8538685" y="1709473"/>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rot="10800000">
            <a:off x="7800286" y="-76021"/>
            <a:ext cx="3044780" cy="1608135"/>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9"/>
          <p:cNvGrpSpPr/>
          <p:nvPr/>
        </p:nvGrpSpPr>
        <p:grpSpPr>
          <a:xfrm flipH="1" rot="-2305969">
            <a:off x="-700466" y="393790"/>
            <a:ext cx="1523621" cy="1575347"/>
            <a:chOff x="3299300" y="1854975"/>
            <a:chExt cx="1117100" cy="1155025"/>
          </a:xfrm>
        </p:grpSpPr>
        <p:sp>
          <p:nvSpPr>
            <p:cNvPr id="402" name="Google Shape;402;p9"/>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9"/>
          <p:cNvSpPr/>
          <p:nvPr/>
        </p:nvSpPr>
        <p:spPr>
          <a:xfrm flipH="1" rot="-799887">
            <a:off x="-1464040" y="4497494"/>
            <a:ext cx="2502033" cy="1321476"/>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flipH="1" rot="10800000">
            <a:off x="-1582664" y="-556784"/>
            <a:ext cx="3044780" cy="1608135"/>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5" name="Shape 435"/>
        <p:cNvGrpSpPr/>
        <p:nvPr/>
      </p:nvGrpSpPr>
      <p:grpSpPr>
        <a:xfrm>
          <a:off x="0" y="0"/>
          <a:ext cx="0" cy="0"/>
          <a:chOff x="0" y="0"/>
          <a:chExt cx="0" cy="0"/>
        </a:xfrm>
      </p:grpSpPr>
      <p:sp>
        <p:nvSpPr>
          <p:cNvPr id="436" name="Google Shape;436;p10"/>
          <p:cNvSpPr txBox="1"/>
          <p:nvPr>
            <p:ph type="title"/>
          </p:nvPr>
        </p:nvSpPr>
        <p:spPr>
          <a:xfrm>
            <a:off x="720000" y="390297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5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437" name="Google Shape;437;p10"/>
          <p:cNvSpPr/>
          <p:nvPr/>
        </p:nvSpPr>
        <p:spPr>
          <a:xfrm>
            <a:off x="-1044317" y="4024553"/>
            <a:ext cx="1751361" cy="1751400"/>
          </a:xfrm>
          <a:custGeom>
            <a:rect b="b" l="l" r="r" t="t"/>
            <a:pathLst>
              <a:path extrusionOk="0" h="45648" w="45647">
                <a:moveTo>
                  <a:pt x="22823" y="1754"/>
                </a:moveTo>
                <a:lnTo>
                  <a:pt x="22823" y="6694"/>
                </a:lnTo>
                <a:lnTo>
                  <a:pt x="17985" y="6694"/>
                </a:lnTo>
                <a:lnTo>
                  <a:pt x="17985" y="1754"/>
                </a:lnTo>
                <a:close/>
                <a:moveTo>
                  <a:pt x="28063" y="1754"/>
                </a:moveTo>
                <a:lnTo>
                  <a:pt x="28063" y="6694"/>
                </a:lnTo>
                <a:lnTo>
                  <a:pt x="23181" y="6694"/>
                </a:lnTo>
                <a:lnTo>
                  <a:pt x="23181" y="1754"/>
                </a:lnTo>
                <a:close/>
                <a:moveTo>
                  <a:pt x="12388" y="7000"/>
                </a:moveTo>
                <a:lnTo>
                  <a:pt x="12388" y="11934"/>
                </a:lnTo>
                <a:lnTo>
                  <a:pt x="7498" y="11934"/>
                </a:lnTo>
                <a:lnTo>
                  <a:pt x="7498" y="7000"/>
                </a:lnTo>
                <a:close/>
                <a:moveTo>
                  <a:pt x="17628" y="7000"/>
                </a:moveTo>
                <a:lnTo>
                  <a:pt x="17628" y="11934"/>
                </a:lnTo>
                <a:lnTo>
                  <a:pt x="12745" y="11934"/>
                </a:lnTo>
                <a:lnTo>
                  <a:pt x="12745" y="7000"/>
                </a:lnTo>
                <a:close/>
                <a:moveTo>
                  <a:pt x="22823" y="7000"/>
                </a:moveTo>
                <a:lnTo>
                  <a:pt x="22823" y="11934"/>
                </a:lnTo>
                <a:lnTo>
                  <a:pt x="17985" y="11934"/>
                </a:lnTo>
                <a:lnTo>
                  <a:pt x="17985" y="7000"/>
                </a:lnTo>
                <a:close/>
                <a:moveTo>
                  <a:pt x="28063" y="7000"/>
                </a:moveTo>
                <a:lnTo>
                  <a:pt x="28063" y="11934"/>
                </a:lnTo>
                <a:lnTo>
                  <a:pt x="23181" y="11934"/>
                </a:lnTo>
                <a:lnTo>
                  <a:pt x="23181" y="7000"/>
                </a:lnTo>
                <a:close/>
                <a:moveTo>
                  <a:pt x="33259" y="7000"/>
                </a:moveTo>
                <a:lnTo>
                  <a:pt x="33259" y="11934"/>
                </a:lnTo>
                <a:lnTo>
                  <a:pt x="28427" y="11934"/>
                </a:lnTo>
                <a:lnTo>
                  <a:pt x="28427" y="7000"/>
                </a:lnTo>
                <a:close/>
                <a:moveTo>
                  <a:pt x="38506" y="7000"/>
                </a:moveTo>
                <a:lnTo>
                  <a:pt x="38506" y="11934"/>
                </a:lnTo>
                <a:lnTo>
                  <a:pt x="33617" y="11934"/>
                </a:lnTo>
                <a:lnTo>
                  <a:pt x="33617" y="7000"/>
                </a:lnTo>
                <a:close/>
                <a:moveTo>
                  <a:pt x="12388" y="12246"/>
                </a:moveTo>
                <a:lnTo>
                  <a:pt x="12388" y="17181"/>
                </a:lnTo>
                <a:lnTo>
                  <a:pt x="7498" y="17181"/>
                </a:lnTo>
                <a:lnTo>
                  <a:pt x="7498" y="12246"/>
                </a:lnTo>
                <a:close/>
                <a:moveTo>
                  <a:pt x="17628" y="12246"/>
                </a:moveTo>
                <a:lnTo>
                  <a:pt x="17628" y="17181"/>
                </a:lnTo>
                <a:lnTo>
                  <a:pt x="12745" y="17181"/>
                </a:lnTo>
                <a:lnTo>
                  <a:pt x="12745" y="12246"/>
                </a:lnTo>
                <a:close/>
                <a:moveTo>
                  <a:pt x="22823" y="12246"/>
                </a:moveTo>
                <a:lnTo>
                  <a:pt x="22823" y="17181"/>
                </a:lnTo>
                <a:lnTo>
                  <a:pt x="17985" y="17181"/>
                </a:lnTo>
                <a:lnTo>
                  <a:pt x="17985" y="12246"/>
                </a:lnTo>
                <a:close/>
                <a:moveTo>
                  <a:pt x="28063" y="12246"/>
                </a:moveTo>
                <a:lnTo>
                  <a:pt x="28063" y="17181"/>
                </a:lnTo>
                <a:lnTo>
                  <a:pt x="23181" y="17181"/>
                </a:lnTo>
                <a:lnTo>
                  <a:pt x="23181" y="12246"/>
                </a:lnTo>
                <a:close/>
                <a:moveTo>
                  <a:pt x="33259" y="12246"/>
                </a:moveTo>
                <a:lnTo>
                  <a:pt x="33259" y="17181"/>
                </a:lnTo>
                <a:lnTo>
                  <a:pt x="28427" y="17181"/>
                </a:lnTo>
                <a:lnTo>
                  <a:pt x="28427" y="12246"/>
                </a:lnTo>
                <a:close/>
                <a:moveTo>
                  <a:pt x="38506" y="12246"/>
                </a:moveTo>
                <a:lnTo>
                  <a:pt x="38506" y="17181"/>
                </a:lnTo>
                <a:lnTo>
                  <a:pt x="33617" y="17181"/>
                </a:lnTo>
                <a:lnTo>
                  <a:pt x="33617" y="12246"/>
                </a:lnTo>
                <a:close/>
                <a:moveTo>
                  <a:pt x="7192" y="17487"/>
                </a:moveTo>
                <a:lnTo>
                  <a:pt x="7192" y="22421"/>
                </a:lnTo>
                <a:lnTo>
                  <a:pt x="2308" y="22421"/>
                </a:lnTo>
                <a:lnTo>
                  <a:pt x="2308" y="17487"/>
                </a:lnTo>
                <a:close/>
                <a:moveTo>
                  <a:pt x="12388" y="17487"/>
                </a:moveTo>
                <a:lnTo>
                  <a:pt x="12388" y="22421"/>
                </a:lnTo>
                <a:lnTo>
                  <a:pt x="7498" y="22421"/>
                </a:lnTo>
                <a:lnTo>
                  <a:pt x="7498" y="17487"/>
                </a:lnTo>
                <a:close/>
                <a:moveTo>
                  <a:pt x="17628" y="17487"/>
                </a:moveTo>
                <a:lnTo>
                  <a:pt x="17628" y="22421"/>
                </a:lnTo>
                <a:lnTo>
                  <a:pt x="12745" y="22421"/>
                </a:lnTo>
                <a:lnTo>
                  <a:pt x="12745" y="17487"/>
                </a:lnTo>
                <a:close/>
                <a:moveTo>
                  <a:pt x="22823" y="17487"/>
                </a:moveTo>
                <a:lnTo>
                  <a:pt x="22823" y="22421"/>
                </a:lnTo>
                <a:lnTo>
                  <a:pt x="17985" y="22421"/>
                </a:lnTo>
                <a:lnTo>
                  <a:pt x="17985" y="17487"/>
                </a:lnTo>
                <a:close/>
                <a:moveTo>
                  <a:pt x="28063" y="17487"/>
                </a:moveTo>
                <a:lnTo>
                  <a:pt x="28063" y="22421"/>
                </a:lnTo>
                <a:lnTo>
                  <a:pt x="23181" y="22421"/>
                </a:lnTo>
                <a:lnTo>
                  <a:pt x="23181" y="17487"/>
                </a:lnTo>
                <a:close/>
                <a:moveTo>
                  <a:pt x="33259" y="17487"/>
                </a:moveTo>
                <a:lnTo>
                  <a:pt x="33259" y="22421"/>
                </a:lnTo>
                <a:lnTo>
                  <a:pt x="28427" y="22421"/>
                </a:lnTo>
                <a:lnTo>
                  <a:pt x="28427" y="17487"/>
                </a:lnTo>
                <a:close/>
                <a:moveTo>
                  <a:pt x="38506" y="17487"/>
                </a:moveTo>
                <a:lnTo>
                  <a:pt x="38506" y="22421"/>
                </a:lnTo>
                <a:lnTo>
                  <a:pt x="33617" y="22421"/>
                </a:lnTo>
                <a:lnTo>
                  <a:pt x="33617" y="17487"/>
                </a:lnTo>
                <a:close/>
                <a:moveTo>
                  <a:pt x="43746" y="17487"/>
                </a:moveTo>
                <a:lnTo>
                  <a:pt x="43746" y="22421"/>
                </a:lnTo>
                <a:lnTo>
                  <a:pt x="38864" y="22421"/>
                </a:lnTo>
                <a:lnTo>
                  <a:pt x="38864" y="17487"/>
                </a:lnTo>
                <a:close/>
                <a:moveTo>
                  <a:pt x="7192" y="22735"/>
                </a:moveTo>
                <a:lnTo>
                  <a:pt x="7192" y="27669"/>
                </a:lnTo>
                <a:lnTo>
                  <a:pt x="2308" y="27669"/>
                </a:lnTo>
                <a:lnTo>
                  <a:pt x="2308" y="22735"/>
                </a:lnTo>
                <a:close/>
                <a:moveTo>
                  <a:pt x="12388" y="22735"/>
                </a:moveTo>
                <a:lnTo>
                  <a:pt x="12388" y="23576"/>
                </a:lnTo>
                <a:cubicBezTo>
                  <a:pt x="12400" y="23786"/>
                  <a:pt x="12419" y="23989"/>
                  <a:pt x="12432" y="24201"/>
                </a:cubicBezTo>
                <a:lnTo>
                  <a:pt x="12432" y="27669"/>
                </a:lnTo>
                <a:lnTo>
                  <a:pt x="7498" y="27669"/>
                </a:lnTo>
                <a:lnTo>
                  <a:pt x="7498" y="22735"/>
                </a:lnTo>
                <a:close/>
                <a:moveTo>
                  <a:pt x="17628" y="22735"/>
                </a:moveTo>
                <a:lnTo>
                  <a:pt x="17628" y="27669"/>
                </a:lnTo>
                <a:lnTo>
                  <a:pt x="12745" y="27669"/>
                </a:lnTo>
                <a:lnTo>
                  <a:pt x="12745" y="22735"/>
                </a:lnTo>
                <a:close/>
                <a:moveTo>
                  <a:pt x="22823" y="22735"/>
                </a:moveTo>
                <a:lnTo>
                  <a:pt x="22823" y="23576"/>
                </a:lnTo>
                <a:cubicBezTo>
                  <a:pt x="22843" y="23786"/>
                  <a:pt x="22855" y="23989"/>
                  <a:pt x="22875" y="24201"/>
                </a:cubicBezTo>
                <a:lnTo>
                  <a:pt x="22875" y="27669"/>
                </a:lnTo>
                <a:lnTo>
                  <a:pt x="17985" y="27669"/>
                </a:lnTo>
                <a:lnTo>
                  <a:pt x="17985" y="22735"/>
                </a:lnTo>
                <a:close/>
                <a:moveTo>
                  <a:pt x="28063" y="22735"/>
                </a:moveTo>
                <a:lnTo>
                  <a:pt x="28063" y="27669"/>
                </a:lnTo>
                <a:lnTo>
                  <a:pt x="23181" y="27669"/>
                </a:lnTo>
                <a:lnTo>
                  <a:pt x="23181" y="22735"/>
                </a:lnTo>
                <a:close/>
                <a:moveTo>
                  <a:pt x="33259" y="22735"/>
                </a:moveTo>
                <a:lnTo>
                  <a:pt x="33259" y="23576"/>
                </a:lnTo>
                <a:cubicBezTo>
                  <a:pt x="33279" y="23786"/>
                  <a:pt x="33291" y="23989"/>
                  <a:pt x="33311" y="24201"/>
                </a:cubicBezTo>
                <a:lnTo>
                  <a:pt x="33311" y="27669"/>
                </a:lnTo>
                <a:lnTo>
                  <a:pt x="28427" y="27669"/>
                </a:lnTo>
                <a:lnTo>
                  <a:pt x="28427" y="22735"/>
                </a:lnTo>
                <a:close/>
                <a:moveTo>
                  <a:pt x="38506" y="22735"/>
                </a:moveTo>
                <a:lnTo>
                  <a:pt x="38506" y="27669"/>
                </a:lnTo>
                <a:lnTo>
                  <a:pt x="33617" y="27669"/>
                </a:lnTo>
                <a:lnTo>
                  <a:pt x="33617" y="22735"/>
                </a:lnTo>
                <a:close/>
                <a:moveTo>
                  <a:pt x="43746" y="22735"/>
                </a:moveTo>
                <a:lnTo>
                  <a:pt x="43746" y="27669"/>
                </a:lnTo>
                <a:lnTo>
                  <a:pt x="38864" y="27669"/>
                </a:lnTo>
                <a:lnTo>
                  <a:pt x="38864" y="22735"/>
                </a:lnTo>
                <a:close/>
                <a:moveTo>
                  <a:pt x="12432" y="27975"/>
                </a:moveTo>
                <a:lnTo>
                  <a:pt x="12432" y="32910"/>
                </a:lnTo>
                <a:lnTo>
                  <a:pt x="7498" y="32910"/>
                </a:lnTo>
                <a:lnTo>
                  <a:pt x="7498" y="27975"/>
                </a:lnTo>
                <a:close/>
                <a:moveTo>
                  <a:pt x="17628" y="27975"/>
                </a:moveTo>
                <a:lnTo>
                  <a:pt x="17628" y="32910"/>
                </a:lnTo>
                <a:lnTo>
                  <a:pt x="12745" y="32910"/>
                </a:lnTo>
                <a:lnTo>
                  <a:pt x="12745" y="27975"/>
                </a:lnTo>
                <a:close/>
                <a:moveTo>
                  <a:pt x="22875" y="27975"/>
                </a:moveTo>
                <a:lnTo>
                  <a:pt x="22875" y="32910"/>
                </a:lnTo>
                <a:lnTo>
                  <a:pt x="17985" y="32910"/>
                </a:lnTo>
                <a:lnTo>
                  <a:pt x="17985" y="27975"/>
                </a:lnTo>
                <a:close/>
                <a:moveTo>
                  <a:pt x="28063" y="27975"/>
                </a:moveTo>
                <a:lnTo>
                  <a:pt x="28063" y="32910"/>
                </a:lnTo>
                <a:lnTo>
                  <a:pt x="23181" y="32910"/>
                </a:lnTo>
                <a:lnTo>
                  <a:pt x="23181" y="27975"/>
                </a:lnTo>
                <a:close/>
                <a:moveTo>
                  <a:pt x="33311" y="27975"/>
                </a:moveTo>
                <a:lnTo>
                  <a:pt x="33311" y="32910"/>
                </a:lnTo>
                <a:lnTo>
                  <a:pt x="28427" y="32910"/>
                </a:lnTo>
                <a:lnTo>
                  <a:pt x="28427" y="27975"/>
                </a:lnTo>
                <a:close/>
                <a:moveTo>
                  <a:pt x="38506" y="27975"/>
                </a:moveTo>
                <a:lnTo>
                  <a:pt x="38506" y="32910"/>
                </a:lnTo>
                <a:lnTo>
                  <a:pt x="33617" y="32910"/>
                </a:lnTo>
                <a:lnTo>
                  <a:pt x="33617" y="27975"/>
                </a:lnTo>
                <a:close/>
                <a:moveTo>
                  <a:pt x="12432" y="33222"/>
                </a:moveTo>
                <a:lnTo>
                  <a:pt x="12432" y="34534"/>
                </a:lnTo>
                <a:lnTo>
                  <a:pt x="12432" y="38156"/>
                </a:lnTo>
                <a:lnTo>
                  <a:pt x="7498" y="38156"/>
                </a:lnTo>
                <a:lnTo>
                  <a:pt x="7498" y="33222"/>
                </a:lnTo>
                <a:close/>
                <a:moveTo>
                  <a:pt x="17628" y="33222"/>
                </a:moveTo>
                <a:lnTo>
                  <a:pt x="17628" y="38156"/>
                </a:lnTo>
                <a:lnTo>
                  <a:pt x="12745" y="38156"/>
                </a:lnTo>
                <a:lnTo>
                  <a:pt x="12745" y="33272"/>
                </a:lnTo>
                <a:lnTo>
                  <a:pt x="12745" y="33222"/>
                </a:lnTo>
                <a:close/>
                <a:moveTo>
                  <a:pt x="22875" y="33222"/>
                </a:moveTo>
                <a:lnTo>
                  <a:pt x="22875" y="38156"/>
                </a:lnTo>
                <a:lnTo>
                  <a:pt x="17941" y="38156"/>
                </a:lnTo>
                <a:lnTo>
                  <a:pt x="17941" y="33476"/>
                </a:lnTo>
                <a:cubicBezTo>
                  <a:pt x="17953" y="33413"/>
                  <a:pt x="17973" y="33343"/>
                  <a:pt x="17985" y="33272"/>
                </a:cubicBezTo>
                <a:lnTo>
                  <a:pt x="17985" y="33222"/>
                </a:lnTo>
                <a:close/>
                <a:moveTo>
                  <a:pt x="28063" y="33222"/>
                </a:moveTo>
                <a:lnTo>
                  <a:pt x="28063" y="38156"/>
                </a:lnTo>
                <a:lnTo>
                  <a:pt x="23181" y="38156"/>
                </a:lnTo>
                <a:lnTo>
                  <a:pt x="23181" y="33222"/>
                </a:lnTo>
                <a:close/>
                <a:moveTo>
                  <a:pt x="33311" y="33222"/>
                </a:moveTo>
                <a:lnTo>
                  <a:pt x="33311" y="38156"/>
                </a:lnTo>
                <a:lnTo>
                  <a:pt x="28377" y="38156"/>
                </a:lnTo>
                <a:lnTo>
                  <a:pt x="28377" y="33476"/>
                </a:lnTo>
                <a:cubicBezTo>
                  <a:pt x="28389" y="33413"/>
                  <a:pt x="28408" y="33343"/>
                  <a:pt x="28427" y="33272"/>
                </a:cubicBezTo>
                <a:lnTo>
                  <a:pt x="28427" y="33222"/>
                </a:lnTo>
                <a:close/>
                <a:moveTo>
                  <a:pt x="38506" y="33222"/>
                </a:moveTo>
                <a:lnTo>
                  <a:pt x="38506" y="38156"/>
                </a:lnTo>
                <a:lnTo>
                  <a:pt x="33617" y="38156"/>
                </a:lnTo>
                <a:lnTo>
                  <a:pt x="33617" y="33222"/>
                </a:lnTo>
                <a:close/>
                <a:moveTo>
                  <a:pt x="22875" y="38462"/>
                </a:moveTo>
                <a:lnTo>
                  <a:pt x="22875" y="41299"/>
                </a:lnTo>
                <a:cubicBezTo>
                  <a:pt x="22855" y="41516"/>
                  <a:pt x="22843" y="41719"/>
                  <a:pt x="22823" y="41923"/>
                </a:cubicBezTo>
                <a:lnTo>
                  <a:pt x="22823" y="43403"/>
                </a:lnTo>
                <a:lnTo>
                  <a:pt x="17941" y="43403"/>
                </a:lnTo>
                <a:lnTo>
                  <a:pt x="17941" y="38462"/>
                </a:lnTo>
                <a:close/>
                <a:moveTo>
                  <a:pt x="28063" y="38462"/>
                </a:moveTo>
                <a:lnTo>
                  <a:pt x="28063" y="43403"/>
                </a:lnTo>
                <a:lnTo>
                  <a:pt x="23181" y="43403"/>
                </a:lnTo>
                <a:lnTo>
                  <a:pt x="23181" y="38462"/>
                </a:lnTo>
                <a:close/>
                <a:moveTo>
                  <a:pt x="22823" y="0"/>
                </a:moveTo>
                <a:lnTo>
                  <a:pt x="22823" y="1448"/>
                </a:lnTo>
                <a:lnTo>
                  <a:pt x="17985" y="1448"/>
                </a:lnTo>
                <a:lnTo>
                  <a:pt x="17985" y="517"/>
                </a:lnTo>
                <a:cubicBezTo>
                  <a:pt x="17870" y="542"/>
                  <a:pt x="17749" y="574"/>
                  <a:pt x="17628" y="600"/>
                </a:cubicBezTo>
                <a:lnTo>
                  <a:pt x="17628" y="1448"/>
                </a:lnTo>
                <a:lnTo>
                  <a:pt x="14816" y="1448"/>
                </a:lnTo>
                <a:cubicBezTo>
                  <a:pt x="14548" y="1544"/>
                  <a:pt x="14287" y="1645"/>
                  <a:pt x="14033" y="1754"/>
                </a:cubicBezTo>
                <a:lnTo>
                  <a:pt x="17628" y="1754"/>
                </a:lnTo>
                <a:lnTo>
                  <a:pt x="17628" y="6694"/>
                </a:lnTo>
                <a:lnTo>
                  <a:pt x="12745" y="6694"/>
                </a:lnTo>
                <a:lnTo>
                  <a:pt x="12745" y="2347"/>
                </a:lnTo>
                <a:cubicBezTo>
                  <a:pt x="12624" y="2404"/>
                  <a:pt x="12503" y="2468"/>
                  <a:pt x="12388" y="2525"/>
                </a:cubicBezTo>
                <a:lnTo>
                  <a:pt x="12388" y="6694"/>
                </a:lnTo>
                <a:lnTo>
                  <a:pt x="7498" y="6694"/>
                </a:lnTo>
                <a:lnTo>
                  <a:pt x="7498" y="5911"/>
                </a:lnTo>
                <a:cubicBezTo>
                  <a:pt x="7395" y="6005"/>
                  <a:pt x="7293" y="6102"/>
                  <a:pt x="7192" y="6203"/>
                </a:cubicBezTo>
                <a:lnTo>
                  <a:pt x="7192" y="6694"/>
                </a:lnTo>
                <a:lnTo>
                  <a:pt x="6675" y="6694"/>
                </a:lnTo>
                <a:cubicBezTo>
                  <a:pt x="6574" y="6790"/>
                  <a:pt x="6484" y="6899"/>
                  <a:pt x="6383" y="7000"/>
                </a:cubicBezTo>
                <a:lnTo>
                  <a:pt x="7192" y="7000"/>
                </a:lnTo>
                <a:lnTo>
                  <a:pt x="7192" y="11934"/>
                </a:lnTo>
                <a:lnTo>
                  <a:pt x="2761" y="11934"/>
                </a:lnTo>
                <a:cubicBezTo>
                  <a:pt x="2703" y="12037"/>
                  <a:pt x="2652" y="12139"/>
                  <a:pt x="2602" y="12246"/>
                </a:cubicBezTo>
                <a:lnTo>
                  <a:pt x="7192" y="12246"/>
                </a:lnTo>
                <a:lnTo>
                  <a:pt x="7192" y="17181"/>
                </a:lnTo>
                <a:lnTo>
                  <a:pt x="2308" y="17181"/>
                </a:lnTo>
                <a:lnTo>
                  <a:pt x="2308" y="12820"/>
                </a:lnTo>
                <a:cubicBezTo>
                  <a:pt x="2181" y="13076"/>
                  <a:pt x="2060" y="13337"/>
                  <a:pt x="1945" y="13599"/>
                </a:cubicBezTo>
                <a:lnTo>
                  <a:pt x="1945" y="17181"/>
                </a:lnTo>
                <a:lnTo>
                  <a:pt x="702" y="17181"/>
                </a:lnTo>
                <a:cubicBezTo>
                  <a:pt x="676" y="17283"/>
                  <a:pt x="657" y="17386"/>
                  <a:pt x="631" y="17487"/>
                </a:cubicBezTo>
                <a:lnTo>
                  <a:pt x="1945" y="17487"/>
                </a:lnTo>
                <a:lnTo>
                  <a:pt x="1945" y="22421"/>
                </a:lnTo>
                <a:lnTo>
                  <a:pt x="7" y="22421"/>
                </a:lnTo>
                <a:cubicBezTo>
                  <a:pt x="7" y="22524"/>
                  <a:pt x="1" y="22626"/>
                  <a:pt x="1" y="22735"/>
                </a:cubicBezTo>
                <a:lnTo>
                  <a:pt x="1945" y="22735"/>
                </a:lnTo>
                <a:lnTo>
                  <a:pt x="1945" y="23576"/>
                </a:lnTo>
                <a:lnTo>
                  <a:pt x="1945" y="27669"/>
                </a:lnTo>
                <a:lnTo>
                  <a:pt x="516" y="27669"/>
                </a:lnTo>
                <a:cubicBezTo>
                  <a:pt x="542" y="27770"/>
                  <a:pt x="568" y="27873"/>
                  <a:pt x="593" y="27975"/>
                </a:cubicBezTo>
                <a:lnTo>
                  <a:pt x="1945" y="27975"/>
                </a:lnTo>
                <a:lnTo>
                  <a:pt x="1945" y="32048"/>
                </a:lnTo>
                <a:cubicBezTo>
                  <a:pt x="2060" y="32310"/>
                  <a:pt x="2181" y="32571"/>
                  <a:pt x="2308" y="32825"/>
                </a:cubicBezTo>
                <a:lnTo>
                  <a:pt x="2308" y="27975"/>
                </a:lnTo>
                <a:lnTo>
                  <a:pt x="7192" y="27975"/>
                </a:lnTo>
                <a:lnTo>
                  <a:pt x="7192" y="32910"/>
                </a:lnTo>
                <a:lnTo>
                  <a:pt x="2346" y="32910"/>
                </a:lnTo>
                <a:cubicBezTo>
                  <a:pt x="2397" y="33017"/>
                  <a:pt x="2455" y="33119"/>
                  <a:pt x="2505" y="33222"/>
                </a:cubicBezTo>
                <a:lnTo>
                  <a:pt x="7192" y="33222"/>
                </a:lnTo>
                <a:lnTo>
                  <a:pt x="7192" y="38156"/>
                </a:lnTo>
                <a:lnTo>
                  <a:pt x="5916" y="38156"/>
                </a:lnTo>
                <a:cubicBezTo>
                  <a:pt x="6012" y="38257"/>
                  <a:pt x="6115" y="38360"/>
                  <a:pt x="6210" y="38462"/>
                </a:cubicBezTo>
                <a:lnTo>
                  <a:pt x="7192" y="38462"/>
                </a:lnTo>
                <a:lnTo>
                  <a:pt x="7192" y="39443"/>
                </a:lnTo>
                <a:cubicBezTo>
                  <a:pt x="7293" y="39539"/>
                  <a:pt x="7395" y="39642"/>
                  <a:pt x="7498" y="39737"/>
                </a:cubicBezTo>
                <a:lnTo>
                  <a:pt x="7498" y="38462"/>
                </a:lnTo>
                <a:lnTo>
                  <a:pt x="12432" y="38462"/>
                </a:lnTo>
                <a:lnTo>
                  <a:pt x="12432" y="41299"/>
                </a:lnTo>
                <a:cubicBezTo>
                  <a:pt x="12419" y="41516"/>
                  <a:pt x="12400" y="41719"/>
                  <a:pt x="12388" y="41923"/>
                </a:cubicBezTo>
                <a:lnTo>
                  <a:pt x="12388" y="43115"/>
                </a:lnTo>
                <a:cubicBezTo>
                  <a:pt x="12503" y="43179"/>
                  <a:pt x="12624" y="43243"/>
                  <a:pt x="12745" y="43300"/>
                </a:cubicBezTo>
                <a:lnTo>
                  <a:pt x="12745" y="38462"/>
                </a:lnTo>
                <a:lnTo>
                  <a:pt x="17628" y="38462"/>
                </a:lnTo>
                <a:lnTo>
                  <a:pt x="17628" y="43403"/>
                </a:lnTo>
                <a:lnTo>
                  <a:pt x="12936" y="43403"/>
                </a:lnTo>
                <a:cubicBezTo>
                  <a:pt x="13165" y="43511"/>
                  <a:pt x="13389" y="43606"/>
                  <a:pt x="13618" y="43709"/>
                </a:cubicBezTo>
                <a:lnTo>
                  <a:pt x="17628" y="43709"/>
                </a:lnTo>
                <a:lnTo>
                  <a:pt x="17628" y="45047"/>
                </a:lnTo>
                <a:cubicBezTo>
                  <a:pt x="17729" y="45066"/>
                  <a:pt x="17832" y="45092"/>
                  <a:pt x="17941" y="45118"/>
                </a:cubicBezTo>
                <a:lnTo>
                  <a:pt x="17941" y="43709"/>
                </a:lnTo>
                <a:lnTo>
                  <a:pt x="22823" y="43709"/>
                </a:lnTo>
                <a:lnTo>
                  <a:pt x="22823" y="45647"/>
                </a:lnTo>
                <a:cubicBezTo>
                  <a:pt x="22945" y="45647"/>
                  <a:pt x="23060" y="45639"/>
                  <a:pt x="23181" y="45633"/>
                </a:cubicBezTo>
                <a:lnTo>
                  <a:pt x="23181" y="43709"/>
                </a:lnTo>
                <a:lnTo>
                  <a:pt x="28063" y="43709"/>
                </a:lnTo>
                <a:lnTo>
                  <a:pt x="28063" y="45035"/>
                </a:lnTo>
                <a:cubicBezTo>
                  <a:pt x="28172" y="45009"/>
                  <a:pt x="28274" y="44989"/>
                  <a:pt x="28377" y="44965"/>
                </a:cubicBezTo>
                <a:lnTo>
                  <a:pt x="28377" y="43709"/>
                </a:lnTo>
                <a:lnTo>
                  <a:pt x="32023" y="43709"/>
                </a:lnTo>
                <a:cubicBezTo>
                  <a:pt x="32253" y="43606"/>
                  <a:pt x="32482" y="43511"/>
                  <a:pt x="32705" y="43403"/>
                </a:cubicBezTo>
                <a:lnTo>
                  <a:pt x="28377" y="43403"/>
                </a:lnTo>
                <a:lnTo>
                  <a:pt x="28377" y="38462"/>
                </a:lnTo>
                <a:lnTo>
                  <a:pt x="33311" y="38462"/>
                </a:lnTo>
                <a:lnTo>
                  <a:pt x="33311" y="41299"/>
                </a:lnTo>
                <a:cubicBezTo>
                  <a:pt x="33291" y="41516"/>
                  <a:pt x="33279" y="41719"/>
                  <a:pt x="33259" y="41923"/>
                </a:cubicBezTo>
                <a:lnTo>
                  <a:pt x="33259" y="43115"/>
                </a:lnTo>
                <a:cubicBezTo>
                  <a:pt x="33380" y="43058"/>
                  <a:pt x="33503" y="42994"/>
                  <a:pt x="33617" y="42931"/>
                </a:cubicBezTo>
                <a:lnTo>
                  <a:pt x="33617" y="38462"/>
                </a:lnTo>
                <a:lnTo>
                  <a:pt x="38506" y="38462"/>
                </a:lnTo>
                <a:lnTo>
                  <a:pt x="38506" y="39398"/>
                </a:lnTo>
                <a:cubicBezTo>
                  <a:pt x="38608" y="39297"/>
                  <a:pt x="38711" y="39201"/>
                  <a:pt x="38812" y="39106"/>
                </a:cubicBezTo>
                <a:lnTo>
                  <a:pt x="38812" y="38462"/>
                </a:lnTo>
                <a:lnTo>
                  <a:pt x="39438" y="38462"/>
                </a:lnTo>
                <a:cubicBezTo>
                  <a:pt x="39532" y="38360"/>
                  <a:pt x="39635" y="38257"/>
                  <a:pt x="39730" y="38156"/>
                </a:cubicBezTo>
                <a:lnTo>
                  <a:pt x="38812" y="38156"/>
                </a:lnTo>
                <a:lnTo>
                  <a:pt x="38812" y="33476"/>
                </a:lnTo>
                <a:cubicBezTo>
                  <a:pt x="38832" y="33413"/>
                  <a:pt x="38844" y="33343"/>
                  <a:pt x="38864" y="33272"/>
                </a:cubicBezTo>
                <a:lnTo>
                  <a:pt x="38864" y="33222"/>
                </a:lnTo>
                <a:lnTo>
                  <a:pt x="43142" y="33222"/>
                </a:lnTo>
                <a:cubicBezTo>
                  <a:pt x="43192" y="33119"/>
                  <a:pt x="43243" y="33017"/>
                  <a:pt x="43295" y="32910"/>
                </a:cubicBezTo>
                <a:lnTo>
                  <a:pt x="38864" y="32910"/>
                </a:lnTo>
                <a:lnTo>
                  <a:pt x="38864" y="27975"/>
                </a:lnTo>
                <a:lnTo>
                  <a:pt x="43746" y="27975"/>
                </a:lnTo>
                <a:lnTo>
                  <a:pt x="43746" y="31933"/>
                </a:lnTo>
                <a:cubicBezTo>
                  <a:pt x="43855" y="31692"/>
                  <a:pt x="43957" y="31442"/>
                  <a:pt x="44060" y="31188"/>
                </a:cubicBezTo>
                <a:lnTo>
                  <a:pt x="44060" y="27975"/>
                </a:lnTo>
                <a:lnTo>
                  <a:pt x="45054" y="27975"/>
                </a:lnTo>
                <a:cubicBezTo>
                  <a:pt x="45079" y="27873"/>
                  <a:pt x="45105" y="27770"/>
                  <a:pt x="45123" y="27669"/>
                </a:cubicBezTo>
                <a:lnTo>
                  <a:pt x="44060" y="27669"/>
                </a:lnTo>
                <a:lnTo>
                  <a:pt x="44060" y="22735"/>
                </a:lnTo>
                <a:lnTo>
                  <a:pt x="45646" y="22735"/>
                </a:lnTo>
                <a:cubicBezTo>
                  <a:pt x="45646" y="22626"/>
                  <a:pt x="45640" y="22524"/>
                  <a:pt x="45634" y="22421"/>
                </a:cubicBezTo>
                <a:lnTo>
                  <a:pt x="44060" y="22421"/>
                </a:lnTo>
                <a:lnTo>
                  <a:pt x="44060" y="17487"/>
                </a:lnTo>
                <a:lnTo>
                  <a:pt x="45016" y="17487"/>
                </a:lnTo>
                <a:cubicBezTo>
                  <a:pt x="44990" y="17386"/>
                  <a:pt x="44970" y="17283"/>
                  <a:pt x="44940" y="17181"/>
                </a:cubicBezTo>
                <a:lnTo>
                  <a:pt x="44060" y="17181"/>
                </a:lnTo>
                <a:lnTo>
                  <a:pt x="44060" y="14459"/>
                </a:lnTo>
                <a:cubicBezTo>
                  <a:pt x="43957" y="14205"/>
                  <a:pt x="43855" y="13956"/>
                  <a:pt x="43746" y="13708"/>
                </a:cubicBezTo>
                <a:lnTo>
                  <a:pt x="43746" y="17181"/>
                </a:lnTo>
                <a:lnTo>
                  <a:pt x="38864" y="17181"/>
                </a:lnTo>
                <a:lnTo>
                  <a:pt x="38864" y="12246"/>
                </a:lnTo>
                <a:lnTo>
                  <a:pt x="43045" y="12246"/>
                </a:lnTo>
                <a:cubicBezTo>
                  <a:pt x="42995" y="12139"/>
                  <a:pt x="42943" y="12037"/>
                  <a:pt x="42886" y="11934"/>
                </a:cubicBezTo>
                <a:lnTo>
                  <a:pt x="38864" y="11934"/>
                </a:lnTo>
                <a:lnTo>
                  <a:pt x="38864" y="7000"/>
                </a:lnTo>
                <a:lnTo>
                  <a:pt x="39265" y="7000"/>
                </a:lnTo>
                <a:cubicBezTo>
                  <a:pt x="39164" y="6899"/>
                  <a:pt x="39067" y="6790"/>
                  <a:pt x="38972" y="6694"/>
                </a:cubicBezTo>
                <a:lnTo>
                  <a:pt x="38864" y="6694"/>
                </a:lnTo>
                <a:lnTo>
                  <a:pt x="38864" y="6593"/>
                </a:lnTo>
                <a:cubicBezTo>
                  <a:pt x="38749" y="6471"/>
                  <a:pt x="38628" y="6364"/>
                  <a:pt x="38506" y="6249"/>
                </a:cubicBezTo>
                <a:lnTo>
                  <a:pt x="38506" y="6694"/>
                </a:lnTo>
                <a:lnTo>
                  <a:pt x="33617" y="6694"/>
                </a:lnTo>
                <a:lnTo>
                  <a:pt x="33617" y="2710"/>
                </a:lnTo>
                <a:cubicBezTo>
                  <a:pt x="33503" y="2646"/>
                  <a:pt x="33380" y="2589"/>
                  <a:pt x="33259" y="2525"/>
                </a:cubicBezTo>
                <a:lnTo>
                  <a:pt x="33259" y="6694"/>
                </a:lnTo>
                <a:lnTo>
                  <a:pt x="28427" y="6694"/>
                </a:lnTo>
                <a:lnTo>
                  <a:pt x="28427" y="1754"/>
                </a:lnTo>
                <a:lnTo>
                  <a:pt x="31614" y="1754"/>
                </a:lnTo>
                <a:cubicBezTo>
                  <a:pt x="31353" y="1645"/>
                  <a:pt x="31093" y="1544"/>
                  <a:pt x="30831" y="1448"/>
                </a:cubicBezTo>
                <a:lnTo>
                  <a:pt x="28427" y="1448"/>
                </a:lnTo>
                <a:lnTo>
                  <a:pt x="28427" y="695"/>
                </a:lnTo>
                <a:cubicBezTo>
                  <a:pt x="28307" y="664"/>
                  <a:pt x="28186" y="638"/>
                  <a:pt x="28063" y="612"/>
                </a:cubicBezTo>
                <a:lnTo>
                  <a:pt x="28063" y="1448"/>
                </a:lnTo>
                <a:lnTo>
                  <a:pt x="23181" y="1448"/>
                </a:lnTo>
                <a:lnTo>
                  <a:pt x="23181" y="6"/>
                </a:lnTo>
                <a:cubicBezTo>
                  <a:pt x="23060" y="6"/>
                  <a:pt x="22945" y="0"/>
                  <a:pt x="228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rot="9900056">
            <a:off x="-1577345" y="-621991"/>
            <a:ext cx="3802371" cy="2008264"/>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10"/>
          <p:cNvGrpSpPr/>
          <p:nvPr/>
        </p:nvGrpSpPr>
        <p:grpSpPr>
          <a:xfrm rot="2305969">
            <a:off x="8496786" y="214240"/>
            <a:ext cx="1523621" cy="1575347"/>
            <a:chOff x="3299300" y="1854975"/>
            <a:chExt cx="1117100" cy="1155025"/>
          </a:xfrm>
        </p:grpSpPr>
        <p:sp>
          <p:nvSpPr>
            <p:cNvPr id="440" name="Google Shape;440;p10"/>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0"/>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0"/>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0"/>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0"/>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0"/>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0"/>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0"/>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0"/>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0"/>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0"/>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0"/>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0"/>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0"/>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 name="Google Shape;471;p10"/>
          <p:cNvSpPr/>
          <p:nvPr/>
        </p:nvSpPr>
        <p:spPr>
          <a:xfrm flipH="1" rot="-6829588">
            <a:off x="8554646" y="3693443"/>
            <a:ext cx="364085" cy="287664"/>
          </a:xfrm>
          <a:custGeom>
            <a:rect b="b" l="l" r="r" t="t"/>
            <a:pathLst>
              <a:path extrusionOk="0" h="14865" w="18814">
                <a:moveTo>
                  <a:pt x="9815" y="1"/>
                </a:moveTo>
                <a:cubicBezTo>
                  <a:pt x="8625" y="1"/>
                  <a:pt x="7389" y="371"/>
                  <a:pt x="6177" y="1223"/>
                </a:cubicBezTo>
                <a:cubicBezTo>
                  <a:pt x="0" y="5568"/>
                  <a:pt x="5775" y="11771"/>
                  <a:pt x="5775" y="11771"/>
                </a:cubicBezTo>
                <a:cubicBezTo>
                  <a:pt x="6829" y="13523"/>
                  <a:pt x="9560" y="14864"/>
                  <a:pt x="12151" y="14864"/>
                </a:cubicBezTo>
                <a:cubicBezTo>
                  <a:pt x="14464" y="14864"/>
                  <a:pt x="16665" y="13795"/>
                  <a:pt x="17461" y="10993"/>
                </a:cubicBezTo>
                <a:cubicBezTo>
                  <a:pt x="18813" y="6214"/>
                  <a:pt x="14692" y="1"/>
                  <a:pt x="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5"/>
              </a:buClr>
              <a:buSzPts val="3300"/>
              <a:buFont typeface="Russo One"/>
              <a:buNone/>
              <a:defRPr b="1" sz="3300">
                <a:solidFill>
                  <a:schemeClr val="accent5"/>
                </a:solidFill>
                <a:latin typeface="Russo One"/>
                <a:ea typeface="Russo One"/>
                <a:cs typeface="Russo One"/>
                <a:sym typeface="Russo One"/>
              </a:defRPr>
            </a:lvl1pPr>
            <a:lvl2pPr lvl="1" rtl="0">
              <a:spcBef>
                <a:spcPts val="0"/>
              </a:spcBef>
              <a:spcAft>
                <a:spcPts val="0"/>
              </a:spcAft>
              <a:buClr>
                <a:schemeClr val="accent5"/>
              </a:buClr>
              <a:buSzPts val="3300"/>
              <a:buFont typeface="Russo One"/>
              <a:buNone/>
              <a:defRPr b="1" sz="3300">
                <a:solidFill>
                  <a:schemeClr val="accent5"/>
                </a:solidFill>
                <a:latin typeface="Russo One"/>
                <a:ea typeface="Russo One"/>
                <a:cs typeface="Russo One"/>
                <a:sym typeface="Russo One"/>
              </a:defRPr>
            </a:lvl2pPr>
            <a:lvl3pPr lvl="2" rtl="0">
              <a:spcBef>
                <a:spcPts val="0"/>
              </a:spcBef>
              <a:spcAft>
                <a:spcPts val="0"/>
              </a:spcAft>
              <a:buClr>
                <a:schemeClr val="accent5"/>
              </a:buClr>
              <a:buSzPts val="3300"/>
              <a:buFont typeface="Russo One"/>
              <a:buNone/>
              <a:defRPr b="1" sz="3300">
                <a:solidFill>
                  <a:schemeClr val="accent5"/>
                </a:solidFill>
                <a:latin typeface="Russo One"/>
                <a:ea typeface="Russo One"/>
                <a:cs typeface="Russo One"/>
                <a:sym typeface="Russo One"/>
              </a:defRPr>
            </a:lvl3pPr>
            <a:lvl4pPr lvl="3" rtl="0">
              <a:spcBef>
                <a:spcPts val="0"/>
              </a:spcBef>
              <a:spcAft>
                <a:spcPts val="0"/>
              </a:spcAft>
              <a:buClr>
                <a:schemeClr val="accent5"/>
              </a:buClr>
              <a:buSzPts val="3300"/>
              <a:buFont typeface="Russo One"/>
              <a:buNone/>
              <a:defRPr b="1" sz="3300">
                <a:solidFill>
                  <a:schemeClr val="accent5"/>
                </a:solidFill>
                <a:latin typeface="Russo One"/>
                <a:ea typeface="Russo One"/>
                <a:cs typeface="Russo One"/>
                <a:sym typeface="Russo One"/>
              </a:defRPr>
            </a:lvl4pPr>
            <a:lvl5pPr lvl="4" rtl="0">
              <a:spcBef>
                <a:spcPts val="0"/>
              </a:spcBef>
              <a:spcAft>
                <a:spcPts val="0"/>
              </a:spcAft>
              <a:buClr>
                <a:schemeClr val="accent5"/>
              </a:buClr>
              <a:buSzPts val="3300"/>
              <a:buFont typeface="Russo One"/>
              <a:buNone/>
              <a:defRPr b="1" sz="3300">
                <a:solidFill>
                  <a:schemeClr val="accent5"/>
                </a:solidFill>
                <a:latin typeface="Russo One"/>
                <a:ea typeface="Russo One"/>
                <a:cs typeface="Russo One"/>
                <a:sym typeface="Russo One"/>
              </a:defRPr>
            </a:lvl5pPr>
            <a:lvl6pPr lvl="5" rtl="0">
              <a:spcBef>
                <a:spcPts val="0"/>
              </a:spcBef>
              <a:spcAft>
                <a:spcPts val="0"/>
              </a:spcAft>
              <a:buClr>
                <a:schemeClr val="accent5"/>
              </a:buClr>
              <a:buSzPts val="3300"/>
              <a:buFont typeface="Russo One"/>
              <a:buNone/>
              <a:defRPr b="1" sz="3300">
                <a:solidFill>
                  <a:schemeClr val="accent5"/>
                </a:solidFill>
                <a:latin typeface="Russo One"/>
                <a:ea typeface="Russo One"/>
                <a:cs typeface="Russo One"/>
                <a:sym typeface="Russo One"/>
              </a:defRPr>
            </a:lvl6pPr>
            <a:lvl7pPr lvl="6" rtl="0">
              <a:spcBef>
                <a:spcPts val="0"/>
              </a:spcBef>
              <a:spcAft>
                <a:spcPts val="0"/>
              </a:spcAft>
              <a:buClr>
                <a:schemeClr val="accent5"/>
              </a:buClr>
              <a:buSzPts val="3300"/>
              <a:buFont typeface="Russo One"/>
              <a:buNone/>
              <a:defRPr b="1" sz="3300">
                <a:solidFill>
                  <a:schemeClr val="accent5"/>
                </a:solidFill>
                <a:latin typeface="Russo One"/>
                <a:ea typeface="Russo One"/>
                <a:cs typeface="Russo One"/>
                <a:sym typeface="Russo One"/>
              </a:defRPr>
            </a:lvl7pPr>
            <a:lvl8pPr lvl="7" rtl="0">
              <a:spcBef>
                <a:spcPts val="0"/>
              </a:spcBef>
              <a:spcAft>
                <a:spcPts val="0"/>
              </a:spcAft>
              <a:buClr>
                <a:schemeClr val="accent5"/>
              </a:buClr>
              <a:buSzPts val="3300"/>
              <a:buFont typeface="Russo One"/>
              <a:buNone/>
              <a:defRPr b="1" sz="3300">
                <a:solidFill>
                  <a:schemeClr val="accent5"/>
                </a:solidFill>
                <a:latin typeface="Russo One"/>
                <a:ea typeface="Russo One"/>
                <a:cs typeface="Russo One"/>
                <a:sym typeface="Russo One"/>
              </a:defRPr>
            </a:lvl8pPr>
            <a:lvl9pPr lvl="8" rtl="0">
              <a:spcBef>
                <a:spcPts val="0"/>
              </a:spcBef>
              <a:spcAft>
                <a:spcPts val="0"/>
              </a:spcAft>
              <a:buClr>
                <a:schemeClr val="accent5"/>
              </a:buClr>
              <a:buSzPts val="3300"/>
              <a:buFont typeface="Russo One"/>
              <a:buNone/>
              <a:defRPr b="1" sz="3300">
                <a:solidFill>
                  <a:schemeClr val="accent5"/>
                </a:solidFill>
                <a:latin typeface="Russo One"/>
                <a:ea typeface="Russo One"/>
                <a:cs typeface="Russo One"/>
                <a:sym typeface="Russo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1pPr>
            <a:lvl2pPr indent="-317500" lvl="1" marL="914400">
              <a:lnSpc>
                <a:spcPct val="115000"/>
              </a:lnSpc>
              <a:spcBef>
                <a:spcPts val="160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2pPr>
            <a:lvl3pPr indent="-317500" lvl="2" marL="1371600">
              <a:lnSpc>
                <a:spcPct val="115000"/>
              </a:lnSpc>
              <a:spcBef>
                <a:spcPts val="160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3pPr>
            <a:lvl4pPr indent="-317500" lvl="3" marL="1828800">
              <a:lnSpc>
                <a:spcPct val="115000"/>
              </a:lnSpc>
              <a:spcBef>
                <a:spcPts val="160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4pPr>
            <a:lvl5pPr indent="-317500" lvl="4" marL="2286000">
              <a:lnSpc>
                <a:spcPct val="115000"/>
              </a:lnSpc>
              <a:spcBef>
                <a:spcPts val="160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5pPr>
            <a:lvl6pPr indent="-317500" lvl="5" marL="2743200">
              <a:lnSpc>
                <a:spcPct val="115000"/>
              </a:lnSpc>
              <a:spcBef>
                <a:spcPts val="160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6pPr>
            <a:lvl7pPr indent="-317500" lvl="6" marL="3200400">
              <a:lnSpc>
                <a:spcPct val="115000"/>
              </a:lnSpc>
              <a:spcBef>
                <a:spcPts val="160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7pPr>
            <a:lvl8pPr indent="-317500" lvl="7" marL="3657600">
              <a:lnSpc>
                <a:spcPct val="115000"/>
              </a:lnSpc>
              <a:spcBef>
                <a:spcPts val="160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8pPr>
            <a:lvl9pPr indent="-317500" lvl="8" marL="4114800">
              <a:lnSpc>
                <a:spcPct val="115000"/>
              </a:lnSpc>
              <a:spcBef>
                <a:spcPts val="1600"/>
              </a:spcBef>
              <a:spcAft>
                <a:spcPts val="1600"/>
              </a:spcAft>
              <a:buClr>
                <a:schemeClr val="dk1"/>
              </a:buClr>
              <a:buSzPts val="1400"/>
              <a:buFont typeface="Titillium Web"/>
              <a:buChar char="■"/>
              <a:defRPr>
                <a:solidFill>
                  <a:schemeClr val="dk1"/>
                </a:solidFill>
                <a:latin typeface="Titillium Web"/>
                <a:ea typeface="Titillium Web"/>
                <a:cs typeface="Titillium Web"/>
                <a:sym typeface="Titillium Web"/>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grpSp>
        <p:nvGrpSpPr>
          <p:cNvPr id="1004" name="Google Shape;1004;p22"/>
          <p:cNvGrpSpPr/>
          <p:nvPr/>
        </p:nvGrpSpPr>
        <p:grpSpPr>
          <a:xfrm>
            <a:off x="7146765" y="2442444"/>
            <a:ext cx="1315609" cy="1360273"/>
            <a:chOff x="3299300" y="1854975"/>
            <a:chExt cx="1117100" cy="1155025"/>
          </a:xfrm>
        </p:grpSpPr>
        <p:sp>
          <p:nvSpPr>
            <p:cNvPr id="1005" name="Google Shape;1005;p22"/>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2"/>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2"/>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2"/>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2"/>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2"/>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2"/>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2"/>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2"/>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2"/>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2"/>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2"/>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2"/>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2"/>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2"/>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2"/>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2"/>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2"/>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2"/>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2"/>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2"/>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2"/>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2"/>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2"/>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2"/>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2"/>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2"/>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2"/>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2"/>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2"/>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2"/>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6" name="Google Shape;1036;p22"/>
          <p:cNvSpPr txBox="1"/>
          <p:nvPr>
            <p:ph type="ctrTitle"/>
          </p:nvPr>
        </p:nvSpPr>
        <p:spPr>
          <a:xfrm>
            <a:off x="715100" y="695271"/>
            <a:ext cx="5498100" cy="217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solidFill>
                  <a:schemeClr val="accent1"/>
                </a:solidFill>
              </a:rPr>
              <a:t>Wildfire</a:t>
            </a:r>
            <a:endParaRPr sz="4400">
              <a:solidFill>
                <a:schemeClr val="accent1"/>
              </a:solidFill>
            </a:endParaRPr>
          </a:p>
          <a:p>
            <a:pPr indent="0" lvl="0" marL="0" rtl="0" algn="l">
              <a:spcBef>
                <a:spcPts val="0"/>
              </a:spcBef>
              <a:spcAft>
                <a:spcPts val="0"/>
              </a:spcAft>
              <a:buNone/>
            </a:pPr>
            <a:r>
              <a:rPr lang="en" sz="4400">
                <a:solidFill>
                  <a:schemeClr val="dk1"/>
                </a:solidFill>
              </a:rPr>
              <a:t>Detection</a:t>
            </a:r>
            <a:endParaRPr sz="4400">
              <a:solidFill>
                <a:schemeClr val="dk1"/>
              </a:solidFill>
            </a:endParaRPr>
          </a:p>
          <a:p>
            <a:pPr indent="0" lvl="0" marL="0" rtl="0" algn="l">
              <a:spcBef>
                <a:spcPts val="0"/>
              </a:spcBef>
              <a:spcAft>
                <a:spcPts val="0"/>
              </a:spcAft>
              <a:buNone/>
            </a:pPr>
            <a:r>
              <a:rPr lang="en" sz="4800">
                <a:solidFill>
                  <a:schemeClr val="accent5"/>
                </a:solidFill>
              </a:rPr>
              <a:t>System</a:t>
            </a:r>
            <a:r>
              <a:rPr lang="en" sz="5400"/>
              <a:t> </a:t>
            </a:r>
            <a:endParaRPr sz="5400"/>
          </a:p>
        </p:txBody>
      </p:sp>
      <p:sp>
        <p:nvSpPr>
          <p:cNvPr id="1037" name="Google Shape;1037;p22"/>
          <p:cNvSpPr txBox="1"/>
          <p:nvPr>
            <p:ph idx="1" type="subTitle"/>
          </p:nvPr>
        </p:nvSpPr>
        <p:spPr>
          <a:xfrm>
            <a:off x="715100" y="2785208"/>
            <a:ext cx="43590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Presented by: Pinkilicious</a:t>
            </a:r>
            <a:endParaRPr/>
          </a:p>
        </p:txBody>
      </p:sp>
      <p:sp>
        <p:nvSpPr>
          <p:cNvPr id="1038" name="Google Shape;1038;p22"/>
          <p:cNvSpPr/>
          <p:nvPr/>
        </p:nvSpPr>
        <p:spPr>
          <a:xfrm>
            <a:off x="5742575" y="2487113"/>
            <a:ext cx="1315644" cy="1315609"/>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9" name="Google Shape;1039;p22"/>
          <p:cNvGrpSpPr/>
          <p:nvPr/>
        </p:nvGrpSpPr>
        <p:grpSpPr>
          <a:xfrm>
            <a:off x="7259450" y="3851875"/>
            <a:ext cx="740975" cy="760575"/>
            <a:chOff x="7349925" y="1756450"/>
            <a:chExt cx="740975" cy="760575"/>
          </a:xfrm>
        </p:grpSpPr>
        <p:sp>
          <p:nvSpPr>
            <p:cNvPr id="1040" name="Google Shape;1040;p22"/>
            <p:cNvSpPr/>
            <p:nvPr/>
          </p:nvSpPr>
          <p:spPr>
            <a:xfrm>
              <a:off x="7349925" y="1756450"/>
              <a:ext cx="740975" cy="760575"/>
            </a:xfrm>
            <a:custGeom>
              <a:rect b="b" l="l" r="r" t="t"/>
              <a:pathLst>
                <a:path extrusionOk="0" h="30423" w="29639">
                  <a:moveTo>
                    <a:pt x="17494" y="3278"/>
                  </a:moveTo>
                  <a:cubicBezTo>
                    <a:pt x="17492" y="3279"/>
                    <a:pt x="17491" y="3280"/>
                    <a:pt x="17490" y="3282"/>
                  </a:cubicBezTo>
                  <a:lnTo>
                    <a:pt x="17490" y="3282"/>
                  </a:lnTo>
                  <a:cubicBezTo>
                    <a:pt x="17491" y="3280"/>
                    <a:pt x="17492" y="3279"/>
                    <a:pt x="17494" y="3278"/>
                  </a:cubicBezTo>
                  <a:close/>
                  <a:moveTo>
                    <a:pt x="14395" y="1"/>
                  </a:moveTo>
                  <a:lnTo>
                    <a:pt x="14395" y="1"/>
                  </a:lnTo>
                  <a:cubicBezTo>
                    <a:pt x="12630" y="1116"/>
                    <a:pt x="11655" y="3131"/>
                    <a:pt x="11011" y="5056"/>
                  </a:cubicBezTo>
                  <a:cubicBezTo>
                    <a:pt x="10316" y="7148"/>
                    <a:pt x="10449" y="10449"/>
                    <a:pt x="9264" y="12229"/>
                  </a:cubicBezTo>
                  <a:cubicBezTo>
                    <a:pt x="8586" y="13245"/>
                    <a:pt x="8037" y="13631"/>
                    <a:pt x="7570" y="13631"/>
                  </a:cubicBezTo>
                  <a:cubicBezTo>
                    <a:pt x="6594" y="13631"/>
                    <a:pt x="5971" y="11953"/>
                    <a:pt x="5259" y="10820"/>
                  </a:cubicBezTo>
                  <a:cubicBezTo>
                    <a:pt x="4355" y="9385"/>
                    <a:pt x="2926" y="8257"/>
                    <a:pt x="1384" y="7645"/>
                  </a:cubicBezTo>
                  <a:lnTo>
                    <a:pt x="1384" y="7645"/>
                  </a:lnTo>
                  <a:cubicBezTo>
                    <a:pt x="3564" y="10264"/>
                    <a:pt x="2346" y="15589"/>
                    <a:pt x="1365" y="18488"/>
                  </a:cubicBezTo>
                  <a:cubicBezTo>
                    <a:pt x="39" y="22404"/>
                    <a:pt x="1" y="28492"/>
                    <a:pt x="4476" y="30422"/>
                  </a:cubicBezTo>
                  <a:lnTo>
                    <a:pt x="25832" y="30422"/>
                  </a:lnTo>
                  <a:cubicBezTo>
                    <a:pt x="29639" y="26215"/>
                    <a:pt x="25349" y="17405"/>
                    <a:pt x="25597" y="12624"/>
                  </a:cubicBezTo>
                  <a:cubicBezTo>
                    <a:pt x="25576" y="12623"/>
                    <a:pt x="25556" y="12623"/>
                    <a:pt x="25535" y="12623"/>
                  </a:cubicBezTo>
                  <a:cubicBezTo>
                    <a:pt x="23539" y="12623"/>
                    <a:pt x="22351" y="14756"/>
                    <a:pt x="21689" y="16346"/>
                  </a:cubicBezTo>
                  <a:cubicBezTo>
                    <a:pt x="21248" y="15033"/>
                    <a:pt x="22065" y="13982"/>
                    <a:pt x="21989" y="12668"/>
                  </a:cubicBezTo>
                  <a:cubicBezTo>
                    <a:pt x="21918" y="11444"/>
                    <a:pt x="21242" y="10387"/>
                    <a:pt x="20606" y="9385"/>
                  </a:cubicBezTo>
                  <a:cubicBezTo>
                    <a:pt x="20133" y="8640"/>
                    <a:pt x="16361" y="4269"/>
                    <a:pt x="17490" y="3282"/>
                  </a:cubicBezTo>
                  <a:lnTo>
                    <a:pt x="17490" y="3282"/>
                  </a:lnTo>
                  <a:cubicBezTo>
                    <a:pt x="16307" y="4308"/>
                    <a:pt x="15849" y="5829"/>
                    <a:pt x="15837" y="7383"/>
                  </a:cubicBezTo>
                  <a:cubicBezTo>
                    <a:pt x="12050" y="5726"/>
                    <a:pt x="14401" y="2711"/>
                    <a:pt x="14395" y="1"/>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7424975" y="2000450"/>
              <a:ext cx="566475" cy="516575"/>
            </a:xfrm>
            <a:custGeom>
              <a:rect b="b" l="l" r="r" t="t"/>
              <a:pathLst>
                <a:path extrusionOk="0" h="20663" w="22659">
                  <a:moveTo>
                    <a:pt x="9525" y="1"/>
                  </a:moveTo>
                  <a:cubicBezTo>
                    <a:pt x="7268" y="1360"/>
                    <a:pt x="7938" y="5974"/>
                    <a:pt x="7282" y="8257"/>
                  </a:cubicBezTo>
                  <a:cubicBezTo>
                    <a:pt x="6686" y="10315"/>
                    <a:pt x="5632" y="11425"/>
                    <a:pt x="4547" y="11425"/>
                  </a:cubicBezTo>
                  <a:cubicBezTo>
                    <a:pt x="3587" y="11425"/>
                    <a:pt x="2604" y="10558"/>
                    <a:pt x="1889" y="8710"/>
                  </a:cubicBezTo>
                  <a:lnTo>
                    <a:pt x="1889" y="8710"/>
                  </a:lnTo>
                  <a:cubicBezTo>
                    <a:pt x="1" y="11547"/>
                    <a:pt x="2380" y="18508"/>
                    <a:pt x="4375" y="20662"/>
                  </a:cubicBezTo>
                  <a:lnTo>
                    <a:pt x="20344" y="20662"/>
                  </a:lnTo>
                  <a:cubicBezTo>
                    <a:pt x="22659" y="17399"/>
                    <a:pt x="20446" y="13988"/>
                    <a:pt x="20096" y="10520"/>
                  </a:cubicBezTo>
                  <a:cubicBezTo>
                    <a:pt x="19063" y="11758"/>
                    <a:pt x="18298" y="12930"/>
                    <a:pt x="17948" y="14562"/>
                  </a:cubicBezTo>
                  <a:cubicBezTo>
                    <a:pt x="15544" y="13676"/>
                    <a:pt x="16787" y="7894"/>
                    <a:pt x="16615" y="5829"/>
                  </a:cubicBezTo>
                  <a:cubicBezTo>
                    <a:pt x="16424" y="3520"/>
                    <a:pt x="15327" y="1513"/>
                    <a:pt x="13326" y="359"/>
                  </a:cubicBezTo>
                  <a:cubicBezTo>
                    <a:pt x="13298" y="1921"/>
                    <a:pt x="12343" y="2668"/>
                    <a:pt x="11393" y="2668"/>
                  </a:cubicBezTo>
                  <a:cubicBezTo>
                    <a:pt x="10339" y="2668"/>
                    <a:pt x="9291" y="1748"/>
                    <a:pt x="9525" y="1"/>
                  </a:cubicBezTo>
                  <a:close/>
                </a:path>
              </a:pathLst>
            </a:custGeom>
            <a:solidFill>
              <a:srgbClr val="F9B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22"/>
          <p:cNvGrpSpPr/>
          <p:nvPr/>
        </p:nvGrpSpPr>
        <p:grpSpPr>
          <a:xfrm>
            <a:off x="624200" y="2903125"/>
            <a:ext cx="7809300" cy="2437136"/>
            <a:chOff x="624200" y="2903125"/>
            <a:chExt cx="7809300" cy="2437136"/>
          </a:xfrm>
        </p:grpSpPr>
        <p:grpSp>
          <p:nvGrpSpPr>
            <p:cNvPr id="1043" name="Google Shape;1043;p22"/>
            <p:cNvGrpSpPr/>
            <p:nvPr/>
          </p:nvGrpSpPr>
          <p:grpSpPr>
            <a:xfrm>
              <a:off x="624200" y="2903125"/>
              <a:ext cx="7809300" cy="2437136"/>
              <a:chOff x="624200" y="2903125"/>
              <a:chExt cx="7809300" cy="2437136"/>
            </a:xfrm>
          </p:grpSpPr>
          <p:grpSp>
            <p:nvGrpSpPr>
              <p:cNvPr id="1044" name="Google Shape;1044;p22"/>
              <p:cNvGrpSpPr/>
              <p:nvPr/>
            </p:nvGrpSpPr>
            <p:grpSpPr>
              <a:xfrm>
                <a:off x="6670300" y="3855825"/>
                <a:ext cx="1758600" cy="752675"/>
                <a:chOff x="874050" y="1539550"/>
                <a:chExt cx="1758600" cy="752675"/>
              </a:xfrm>
            </p:grpSpPr>
            <p:sp>
              <p:nvSpPr>
                <p:cNvPr id="1045" name="Google Shape;1045;p22"/>
                <p:cNvSpPr/>
                <p:nvPr/>
              </p:nvSpPr>
              <p:spPr>
                <a:xfrm>
                  <a:off x="874050" y="1539550"/>
                  <a:ext cx="1758600" cy="752650"/>
                </a:xfrm>
                <a:custGeom>
                  <a:rect b="b" l="l" r="r" t="t"/>
                  <a:pathLst>
                    <a:path extrusionOk="0" h="30106" w="70344">
                      <a:moveTo>
                        <a:pt x="49771" y="0"/>
                      </a:moveTo>
                      <a:cubicBezTo>
                        <a:pt x="49769" y="1"/>
                        <a:pt x="49768" y="3"/>
                        <a:pt x="49767" y="4"/>
                      </a:cubicBezTo>
                      <a:lnTo>
                        <a:pt x="49767" y="4"/>
                      </a:lnTo>
                      <a:cubicBezTo>
                        <a:pt x="49768" y="3"/>
                        <a:pt x="49769" y="1"/>
                        <a:pt x="49771" y="0"/>
                      </a:cubicBezTo>
                      <a:close/>
                      <a:moveTo>
                        <a:pt x="66684" y="9913"/>
                      </a:moveTo>
                      <a:lnTo>
                        <a:pt x="66684" y="9913"/>
                      </a:lnTo>
                      <a:cubicBezTo>
                        <a:pt x="66684" y="9913"/>
                        <a:pt x="66684" y="9913"/>
                        <a:pt x="66684" y="9913"/>
                      </a:cubicBezTo>
                      <a:lnTo>
                        <a:pt x="66684" y="9913"/>
                      </a:lnTo>
                      <a:cubicBezTo>
                        <a:pt x="66684" y="9913"/>
                        <a:pt x="66684" y="9913"/>
                        <a:pt x="66684" y="9913"/>
                      </a:cubicBezTo>
                      <a:close/>
                      <a:moveTo>
                        <a:pt x="49767" y="4"/>
                      </a:moveTo>
                      <a:cubicBezTo>
                        <a:pt x="48076" y="1860"/>
                        <a:pt x="48362" y="4727"/>
                        <a:pt x="48935" y="6982"/>
                      </a:cubicBezTo>
                      <a:cubicBezTo>
                        <a:pt x="49299" y="8409"/>
                        <a:pt x="50179" y="9142"/>
                        <a:pt x="51122" y="10124"/>
                      </a:cubicBezTo>
                      <a:cubicBezTo>
                        <a:pt x="51963" y="11004"/>
                        <a:pt x="52575" y="12476"/>
                        <a:pt x="52659" y="13700"/>
                      </a:cubicBezTo>
                      <a:cubicBezTo>
                        <a:pt x="52742" y="14861"/>
                        <a:pt x="52436" y="16200"/>
                        <a:pt x="51894" y="17207"/>
                      </a:cubicBezTo>
                      <a:cubicBezTo>
                        <a:pt x="51463" y="17999"/>
                        <a:pt x="50503" y="19943"/>
                        <a:pt x="49421" y="19943"/>
                      </a:cubicBezTo>
                      <a:cubicBezTo>
                        <a:pt x="49414" y="19943"/>
                        <a:pt x="49407" y="19943"/>
                        <a:pt x="49400" y="19942"/>
                      </a:cubicBezTo>
                      <a:cubicBezTo>
                        <a:pt x="48305" y="19910"/>
                        <a:pt x="47343" y="17169"/>
                        <a:pt x="46858" y="16327"/>
                      </a:cubicBezTo>
                      <a:cubicBezTo>
                        <a:pt x="46246" y="15262"/>
                        <a:pt x="45034" y="13669"/>
                        <a:pt x="43721" y="13631"/>
                      </a:cubicBezTo>
                      <a:lnTo>
                        <a:pt x="43721" y="13631"/>
                      </a:lnTo>
                      <a:cubicBezTo>
                        <a:pt x="43976" y="14288"/>
                        <a:pt x="43944" y="15435"/>
                        <a:pt x="44053" y="16212"/>
                      </a:cubicBezTo>
                      <a:cubicBezTo>
                        <a:pt x="44198" y="17251"/>
                        <a:pt x="44345" y="18233"/>
                        <a:pt x="44345" y="19298"/>
                      </a:cubicBezTo>
                      <a:cubicBezTo>
                        <a:pt x="44351" y="21229"/>
                        <a:pt x="44007" y="23830"/>
                        <a:pt x="42350" y="25093"/>
                      </a:cubicBezTo>
                      <a:cubicBezTo>
                        <a:pt x="41968" y="25384"/>
                        <a:pt x="41658" y="25506"/>
                        <a:pt x="41408" y="25506"/>
                      </a:cubicBezTo>
                      <a:cubicBezTo>
                        <a:pt x="40475" y="25506"/>
                        <a:pt x="40367" y="23797"/>
                        <a:pt x="40367" y="22741"/>
                      </a:cubicBezTo>
                      <a:cubicBezTo>
                        <a:pt x="40367" y="22008"/>
                        <a:pt x="40387" y="21205"/>
                        <a:pt x="39991" y="20573"/>
                      </a:cubicBezTo>
                      <a:cubicBezTo>
                        <a:pt x="39157" y="19246"/>
                        <a:pt x="38277" y="18272"/>
                        <a:pt x="38481" y="16583"/>
                      </a:cubicBezTo>
                      <a:cubicBezTo>
                        <a:pt x="38710" y="14650"/>
                        <a:pt x="39654" y="13031"/>
                        <a:pt x="39399" y="10992"/>
                      </a:cubicBezTo>
                      <a:cubicBezTo>
                        <a:pt x="39175" y="9238"/>
                        <a:pt x="38678" y="8383"/>
                        <a:pt x="39526" y="6809"/>
                      </a:cubicBezTo>
                      <a:lnTo>
                        <a:pt x="39526" y="6809"/>
                      </a:lnTo>
                      <a:cubicBezTo>
                        <a:pt x="38321" y="7344"/>
                        <a:pt x="37466" y="7503"/>
                        <a:pt x="36892" y="8868"/>
                      </a:cubicBezTo>
                      <a:cubicBezTo>
                        <a:pt x="36472" y="9869"/>
                        <a:pt x="36733" y="10902"/>
                        <a:pt x="36498" y="11878"/>
                      </a:cubicBezTo>
                      <a:cubicBezTo>
                        <a:pt x="34942" y="10487"/>
                        <a:pt x="35606" y="7535"/>
                        <a:pt x="34796" y="5719"/>
                      </a:cubicBezTo>
                      <a:cubicBezTo>
                        <a:pt x="33994" y="3886"/>
                        <a:pt x="32665" y="2704"/>
                        <a:pt x="30833" y="2704"/>
                      </a:cubicBezTo>
                      <a:cubicBezTo>
                        <a:pt x="30422" y="2704"/>
                        <a:pt x="29985" y="2764"/>
                        <a:pt x="29524" y="2889"/>
                      </a:cubicBezTo>
                      <a:cubicBezTo>
                        <a:pt x="30772" y="3972"/>
                        <a:pt x="32061" y="5438"/>
                        <a:pt x="32296" y="7147"/>
                      </a:cubicBezTo>
                      <a:cubicBezTo>
                        <a:pt x="32507" y="8709"/>
                        <a:pt x="31799" y="10392"/>
                        <a:pt x="31149" y="11769"/>
                      </a:cubicBezTo>
                      <a:cubicBezTo>
                        <a:pt x="30480" y="13172"/>
                        <a:pt x="29121" y="14434"/>
                        <a:pt x="29256" y="16027"/>
                      </a:cubicBezTo>
                      <a:cubicBezTo>
                        <a:pt x="29415" y="17895"/>
                        <a:pt x="29906" y="19763"/>
                        <a:pt x="29524" y="21580"/>
                      </a:cubicBezTo>
                      <a:cubicBezTo>
                        <a:pt x="29115" y="23524"/>
                        <a:pt x="27541" y="23295"/>
                        <a:pt x="26093" y="24066"/>
                      </a:cubicBezTo>
                      <a:cubicBezTo>
                        <a:pt x="24846" y="24739"/>
                        <a:pt x="23977" y="26677"/>
                        <a:pt x="22373" y="26677"/>
                      </a:cubicBezTo>
                      <a:cubicBezTo>
                        <a:pt x="22198" y="26677"/>
                        <a:pt x="22015" y="26654"/>
                        <a:pt x="21822" y="26604"/>
                      </a:cubicBezTo>
                      <a:cubicBezTo>
                        <a:pt x="19782" y="26081"/>
                        <a:pt x="20567" y="23627"/>
                        <a:pt x="20853" y="22320"/>
                      </a:cubicBezTo>
                      <a:cubicBezTo>
                        <a:pt x="21217" y="20649"/>
                        <a:pt x="21344" y="19069"/>
                        <a:pt x="20223" y="17589"/>
                      </a:cubicBezTo>
                      <a:cubicBezTo>
                        <a:pt x="18960" y="15919"/>
                        <a:pt x="16537" y="14567"/>
                        <a:pt x="14465" y="14235"/>
                      </a:cubicBezTo>
                      <a:lnTo>
                        <a:pt x="14465" y="14235"/>
                      </a:lnTo>
                      <a:cubicBezTo>
                        <a:pt x="15333" y="15109"/>
                        <a:pt x="17066" y="16353"/>
                        <a:pt x="16428" y="17774"/>
                      </a:cubicBezTo>
                      <a:cubicBezTo>
                        <a:pt x="16211" y="18254"/>
                        <a:pt x="15863" y="18440"/>
                        <a:pt x="15477" y="18440"/>
                      </a:cubicBezTo>
                      <a:cubicBezTo>
                        <a:pt x="14734" y="18440"/>
                        <a:pt x="13846" y="17750"/>
                        <a:pt x="13464" y="17136"/>
                      </a:cubicBezTo>
                      <a:cubicBezTo>
                        <a:pt x="12673" y="15880"/>
                        <a:pt x="13247" y="13631"/>
                        <a:pt x="13732" y="12369"/>
                      </a:cubicBezTo>
                      <a:cubicBezTo>
                        <a:pt x="14324" y="10801"/>
                        <a:pt x="14676" y="9671"/>
                        <a:pt x="14050" y="8020"/>
                      </a:cubicBezTo>
                      <a:lnTo>
                        <a:pt x="14050" y="8020"/>
                      </a:lnTo>
                      <a:cubicBezTo>
                        <a:pt x="13694" y="8174"/>
                        <a:pt x="13490" y="8900"/>
                        <a:pt x="13171" y="9251"/>
                      </a:cubicBezTo>
                      <a:cubicBezTo>
                        <a:pt x="12788" y="9671"/>
                        <a:pt x="12253" y="9965"/>
                        <a:pt x="11788" y="10283"/>
                      </a:cubicBezTo>
                      <a:cubicBezTo>
                        <a:pt x="10914" y="10889"/>
                        <a:pt x="9887" y="11475"/>
                        <a:pt x="9352" y="12432"/>
                      </a:cubicBezTo>
                      <a:cubicBezTo>
                        <a:pt x="8097" y="14702"/>
                        <a:pt x="9863" y="17245"/>
                        <a:pt x="9734" y="19667"/>
                      </a:cubicBezTo>
                      <a:cubicBezTo>
                        <a:pt x="9696" y="20343"/>
                        <a:pt x="9684" y="21376"/>
                        <a:pt x="9078" y="21835"/>
                      </a:cubicBezTo>
                      <a:cubicBezTo>
                        <a:pt x="8905" y="21968"/>
                        <a:pt x="8752" y="22025"/>
                        <a:pt x="8615" y="22025"/>
                      </a:cubicBezTo>
                      <a:cubicBezTo>
                        <a:pt x="8023" y="22025"/>
                        <a:pt x="7748" y="20950"/>
                        <a:pt x="7536" y="20317"/>
                      </a:cubicBezTo>
                      <a:cubicBezTo>
                        <a:pt x="6803" y="18099"/>
                        <a:pt x="7018" y="15486"/>
                        <a:pt x="6139" y="13317"/>
                      </a:cubicBezTo>
                      <a:cubicBezTo>
                        <a:pt x="5933" y="12813"/>
                        <a:pt x="5687" y="12295"/>
                        <a:pt x="5387" y="12295"/>
                      </a:cubicBezTo>
                      <a:cubicBezTo>
                        <a:pt x="5278" y="12295"/>
                        <a:pt x="5161" y="12364"/>
                        <a:pt x="5037" y="12528"/>
                      </a:cubicBezTo>
                      <a:cubicBezTo>
                        <a:pt x="4645" y="13047"/>
                        <a:pt x="4906" y="14184"/>
                        <a:pt x="3973" y="14184"/>
                      </a:cubicBezTo>
                      <a:cubicBezTo>
                        <a:pt x="3886" y="14184"/>
                        <a:pt x="3788" y="14174"/>
                        <a:pt x="3678" y="14153"/>
                      </a:cubicBezTo>
                      <a:cubicBezTo>
                        <a:pt x="2122" y="13853"/>
                        <a:pt x="1874" y="10915"/>
                        <a:pt x="1677" y="9736"/>
                      </a:cubicBezTo>
                      <a:cubicBezTo>
                        <a:pt x="57" y="10175"/>
                        <a:pt x="898" y="13847"/>
                        <a:pt x="1403" y="14791"/>
                      </a:cubicBezTo>
                      <a:cubicBezTo>
                        <a:pt x="2040" y="15983"/>
                        <a:pt x="4532" y="18195"/>
                        <a:pt x="3844" y="19649"/>
                      </a:cubicBezTo>
                      <a:cubicBezTo>
                        <a:pt x="3771" y="19668"/>
                        <a:pt x="3702" y="19676"/>
                        <a:pt x="3638" y="19676"/>
                      </a:cubicBezTo>
                      <a:cubicBezTo>
                        <a:pt x="3183" y="19676"/>
                        <a:pt x="2952" y="19231"/>
                        <a:pt x="2869" y="18795"/>
                      </a:cubicBezTo>
                      <a:lnTo>
                        <a:pt x="2869" y="18795"/>
                      </a:lnTo>
                      <a:cubicBezTo>
                        <a:pt x="0" y="23079"/>
                        <a:pt x="6700" y="25596"/>
                        <a:pt x="4711" y="30059"/>
                      </a:cubicBezTo>
                      <a:cubicBezTo>
                        <a:pt x="4733" y="30065"/>
                        <a:pt x="4749" y="30070"/>
                        <a:pt x="4762" y="30075"/>
                      </a:cubicBezTo>
                      <a:lnTo>
                        <a:pt x="4762" y="30075"/>
                      </a:lnTo>
                      <a:cubicBezTo>
                        <a:pt x="4761" y="30070"/>
                        <a:pt x="4761" y="30065"/>
                        <a:pt x="4762" y="30059"/>
                      </a:cubicBezTo>
                      <a:lnTo>
                        <a:pt x="68202" y="30059"/>
                      </a:lnTo>
                      <a:cubicBezTo>
                        <a:pt x="68202" y="29703"/>
                        <a:pt x="67430" y="29185"/>
                        <a:pt x="67137" y="28702"/>
                      </a:cubicBezTo>
                      <a:cubicBezTo>
                        <a:pt x="66851" y="28223"/>
                        <a:pt x="66646" y="27611"/>
                        <a:pt x="66460" y="27095"/>
                      </a:cubicBezTo>
                      <a:cubicBezTo>
                        <a:pt x="66034" y="25896"/>
                        <a:pt x="66684" y="24640"/>
                        <a:pt x="67322" y="23530"/>
                      </a:cubicBezTo>
                      <a:cubicBezTo>
                        <a:pt x="68143" y="22097"/>
                        <a:pt x="68993" y="20637"/>
                        <a:pt x="69406" y="19024"/>
                      </a:cubicBezTo>
                      <a:cubicBezTo>
                        <a:pt x="69693" y="17901"/>
                        <a:pt x="70344" y="16812"/>
                        <a:pt x="70261" y="15632"/>
                      </a:cubicBezTo>
                      <a:cubicBezTo>
                        <a:pt x="70178" y="14421"/>
                        <a:pt x="69559" y="13261"/>
                        <a:pt x="68884" y="12279"/>
                      </a:cubicBezTo>
                      <a:cubicBezTo>
                        <a:pt x="68648" y="11934"/>
                        <a:pt x="66667" y="10152"/>
                        <a:pt x="66684" y="9913"/>
                      </a:cubicBezTo>
                      <a:lnTo>
                        <a:pt x="66684" y="9913"/>
                      </a:lnTo>
                      <a:cubicBezTo>
                        <a:pt x="66595" y="11119"/>
                        <a:pt x="66180" y="12266"/>
                        <a:pt x="64829" y="12279"/>
                      </a:cubicBezTo>
                      <a:cubicBezTo>
                        <a:pt x="64819" y="12279"/>
                        <a:pt x="64809" y="12279"/>
                        <a:pt x="64798" y="12279"/>
                      </a:cubicBezTo>
                      <a:cubicBezTo>
                        <a:pt x="63372" y="12279"/>
                        <a:pt x="62676" y="11340"/>
                        <a:pt x="61967" y="10245"/>
                      </a:cubicBezTo>
                      <a:cubicBezTo>
                        <a:pt x="61387" y="9347"/>
                        <a:pt x="60678" y="8409"/>
                        <a:pt x="60431" y="7358"/>
                      </a:cubicBezTo>
                      <a:cubicBezTo>
                        <a:pt x="60157" y="6178"/>
                        <a:pt x="60507" y="4960"/>
                        <a:pt x="60411" y="3769"/>
                      </a:cubicBezTo>
                      <a:lnTo>
                        <a:pt x="60411" y="3769"/>
                      </a:lnTo>
                      <a:cubicBezTo>
                        <a:pt x="58734" y="4788"/>
                        <a:pt x="58671" y="7523"/>
                        <a:pt x="58734" y="9212"/>
                      </a:cubicBezTo>
                      <a:cubicBezTo>
                        <a:pt x="58836" y="11928"/>
                        <a:pt x="59766" y="14517"/>
                        <a:pt x="59889" y="17213"/>
                      </a:cubicBezTo>
                      <a:cubicBezTo>
                        <a:pt x="59960" y="18771"/>
                        <a:pt x="59693" y="25133"/>
                        <a:pt x="57532" y="25133"/>
                      </a:cubicBezTo>
                      <a:cubicBezTo>
                        <a:pt x="57171" y="25133"/>
                        <a:pt x="56758" y="24956"/>
                        <a:pt x="56286" y="24551"/>
                      </a:cubicBezTo>
                      <a:cubicBezTo>
                        <a:pt x="55349" y="23754"/>
                        <a:pt x="54655" y="22626"/>
                        <a:pt x="54411" y="21421"/>
                      </a:cubicBezTo>
                      <a:cubicBezTo>
                        <a:pt x="54163" y="20184"/>
                        <a:pt x="54661" y="19566"/>
                        <a:pt x="55222" y="18513"/>
                      </a:cubicBezTo>
                      <a:cubicBezTo>
                        <a:pt x="56306" y="16480"/>
                        <a:pt x="57632" y="14497"/>
                        <a:pt x="57632" y="12101"/>
                      </a:cubicBezTo>
                      <a:cubicBezTo>
                        <a:pt x="57624" y="10366"/>
                        <a:pt x="57032" y="5184"/>
                        <a:pt x="54679" y="4967"/>
                      </a:cubicBezTo>
                      <a:lnTo>
                        <a:pt x="54679" y="4967"/>
                      </a:lnTo>
                      <a:cubicBezTo>
                        <a:pt x="55239" y="6181"/>
                        <a:pt x="55671" y="8594"/>
                        <a:pt x="54290" y="8594"/>
                      </a:cubicBezTo>
                      <a:cubicBezTo>
                        <a:pt x="53989" y="8594"/>
                        <a:pt x="53602" y="8479"/>
                        <a:pt x="53111" y="8212"/>
                      </a:cubicBezTo>
                      <a:cubicBezTo>
                        <a:pt x="51696" y="7447"/>
                        <a:pt x="50683" y="5891"/>
                        <a:pt x="50083" y="4443"/>
                      </a:cubicBezTo>
                      <a:cubicBezTo>
                        <a:pt x="49777" y="3698"/>
                        <a:pt x="49541" y="2895"/>
                        <a:pt x="49515" y="2086"/>
                      </a:cubicBezTo>
                      <a:cubicBezTo>
                        <a:pt x="49509" y="1730"/>
                        <a:pt x="49553" y="247"/>
                        <a:pt x="49767" y="4"/>
                      </a:cubicBezTo>
                      <a:close/>
                      <a:moveTo>
                        <a:pt x="4762" y="30075"/>
                      </a:moveTo>
                      <a:cubicBezTo>
                        <a:pt x="4767" y="30097"/>
                        <a:pt x="4784" y="30105"/>
                        <a:pt x="4794" y="30105"/>
                      </a:cubicBezTo>
                      <a:cubicBezTo>
                        <a:pt x="4807" y="30105"/>
                        <a:pt x="4808" y="30092"/>
                        <a:pt x="4762" y="30075"/>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988150" y="1850175"/>
                  <a:ext cx="1563075" cy="442050"/>
                </a:xfrm>
                <a:custGeom>
                  <a:rect b="b" l="l" r="r" t="t"/>
                  <a:pathLst>
                    <a:path extrusionOk="0" h="17682" w="62523">
                      <a:moveTo>
                        <a:pt x="29053" y="0"/>
                      </a:moveTo>
                      <a:lnTo>
                        <a:pt x="29053" y="0"/>
                      </a:lnTo>
                      <a:cubicBezTo>
                        <a:pt x="27376" y="753"/>
                        <a:pt x="27414" y="2475"/>
                        <a:pt x="27235" y="4081"/>
                      </a:cubicBezTo>
                      <a:cubicBezTo>
                        <a:pt x="26904" y="7020"/>
                        <a:pt x="26470" y="10258"/>
                        <a:pt x="24366" y="12528"/>
                      </a:cubicBezTo>
                      <a:cubicBezTo>
                        <a:pt x="22568" y="14471"/>
                        <a:pt x="19623" y="15524"/>
                        <a:pt x="17022" y="15530"/>
                      </a:cubicBezTo>
                      <a:cubicBezTo>
                        <a:pt x="17017" y="15530"/>
                        <a:pt x="17012" y="15530"/>
                        <a:pt x="17007" y="15530"/>
                      </a:cubicBezTo>
                      <a:cubicBezTo>
                        <a:pt x="15266" y="15530"/>
                        <a:pt x="13496" y="14448"/>
                        <a:pt x="13249" y="12553"/>
                      </a:cubicBezTo>
                      <a:cubicBezTo>
                        <a:pt x="13050" y="11023"/>
                        <a:pt x="14115" y="8780"/>
                        <a:pt x="12905" y="7498"/>
                      </a:cubicBezTo>
                      <a:cubicBezTo>
                        <a:pt x="12846" y="8136"/>
                        <a:pt x="12343" y="10226"/>
                        <a:pt x="11635" y="10411"/>
                      </a:cubicBezTo>
                      <a:cubicBezTo>
                        <a:pt x="11584" y="10425"/>
                        <a:pt x="11536" y="10431"/>
                        <a:pt x="11490" y="10431"/>
                      </a:cubicBezTo>
                      <a:cubicBezTo>
                        <a:pt x="10876" y="10431"/>
                        <a:pt x="10661" y="9279"/>
                        <a:pt x="10437" y="8895"/>
                      </a:cubicBezTo>
                      <a:cubicBezTo>
                        <a:pt x="9895" y="7983"/>
                        <a:pt x="9047" y="7141"/>
                        <a:pt x="8371" y="6312"/>
                      </a:cubicBezTo>
                      <a:cubicBezTo>
                        <a:pt x="7868" y="5694"/>
                        <a:pt x="7217" y="5011"/>
                        <a:pt x="6944" y="4234"/>
                      </a:cubicBezTo>
                      <a:cubicBezTo>
                        <a:pt x="6682" y="3481"/>
                        <a:pt x="6976" y="2690"/>
                        <a:pt x="6905" y="1919"/>
                      </a:cubicBezTo>
                      <a:lnTo>
                        <a:pt x="6905" y="1919"/>
                      </a:lnTo>
                      <a:cubicBezTo>
                        <a:pt x="5337" y="3800"/>
                        <a:pt x="6153" y="6599"/>
                        <a:pt x="6676" y="8671"/>
                      </a:cubicBezTo>
                      <a:cubicBezTo>
                        <a:pt x="6988" y="9901"/>
                        <a:pt x="7447" y="12585"/>
                        <a:pt x="5752" y="13006"/>
                      </a:cubicBezTo>
                      <a:cubicBezTo>
                        <a:pt x="5535" y="13059"/>
                        <a:pt x="5334" y="13084"/>
                        <a:pt x="5147" y="13084"/>
                      </a:cubicBezTo>
                      <a:cubicBezTo>
                        <a:pt x="2156" y="13084"/>
                        <a:pt x="2902" y="6612"/>
                        <a:pt x="20" y="6612"/>
                      </a:cubicBezTo>
                      <a:cubicBezTo>
                        <a:pt x="14" y="6612"/>
                        <a:pt x="7" y="6612"/>
                        <a:pt x="0" y="6612"/>
                      </a:cubicBezTo>
                      <a:cubicBezTo>
                        <a:pt x="1047" y="8160"/>
                        <a:pt x="1703" y="10099"/>
                        <a:pt x="1774" y="12108"/>
                      </a:cubicBezTo>
                      <a:cubicBezTo>
                        <a:pt x="1836" y="13930"/>
                        <a:pt x="797" y="15951"/>
                        <a:pt x="1894" y="17628"/>
                      </a:cubicBezTo>
                      <a:lnTo>
                        <a:pt x="60877" y="17628"/>
                      </a:lnTo>
                      <a:cubicBezTo>
                        <a:pt x="60948" y="17650"/>
                        <a:pt x="61008" y="17675"/>
                        <a:pt x="61057" y="17675"/>
                      </a:cubicBezTo>
                      <a:cubicBezTo>
                        <a:pt x="61091" y="17675"/>
                        <a:pt x="61121" y="17662"/>
                        <a:pt x="61145" y="17628"/>
                      </a:cubicBezTo>
                      <a:cubicBezTo>
                        <a:pt x="58774" y="15224"/>
                        <a:pt x="61336" y="12400"/>
                        <a:pt x="61802" y="9780"/>
                      </a:cubicBezTo>
                      <a:cubicBezTo>
                        <a:pt x="62522" y="5706"/>
                        <a:pt x="57371" y="4496"/>
                        <a:pt x="57167" y="880"/>
                      </a:cubicBezTo>
                      <a:cubicBezTo>
                        <a:pt x="56771" y="1589"/>
                        <a:pt x="56217" y="2436"/>
                        <a:pt x="56102" y="3469"/>
                      </a:cubicBezTo>
                      <a:cubicBezTo>
                        <a:pt x="55923" y="5132"/>
                        <a:pt x="56938" y="6280"/>
                        <a:pt x="57441" y="7759"/>
                      </a:cubicBezTo>
                      <a:cubicBezTo>
                        <a:pt x="57926" y="9193"/>
                        <a:pt x="57842" y="10838"/>
                        <a:pt x="57185" y="12190"/>
                      </a:cubicBezTo>
                      <a:cubicBezTo>
                        <a:pt x="56510" y="13597"/>
                        <a:pt x="54939" y="14641"/>
                        <a:pt x="53381" y="14641"/>
                      </a:cubicBezTo>
                      <a:cubicBezTo>
                        <a:pt x="52821" y="14641"/>
                        <a:pt x="52262" y="14506"/>
                        <a:pt x="51748" y="14204"/>
                      </a:cubicBezTo>
                      <a:cubicBezTo>
                        <a:pt x="49676" y="12987"/>
                        <a:pt x="49491" y="11144"/>
                        <a:pt x="49108" y="9028"/>
                      </a:cubicBezTo>
                      <a:cubicBezTo>
                        <a:pt x="48860" y="7657"/>
                        <a:pt x="48261" y="5502"/>
                        <a:pt x="46787" y="5069"/>
                      </a:cubicBezTo>
                      <a:lnTo>
                        <a:pt x="46787" y="5069"/>
                      </a:lnTo>
                      <a:cubicBezTo>
                        <a:pt x="47910" y="6523"/>
                        <a:pt x="48375" y="10417"/>
                        <a:pt x="46399" y="11534"/>
                      </a:cubicBezTo>
                      <a:cubicBezTo>
                        <a:pt x="46186" y="11655"/>
                        <a:pt x="45971" y="11707"/>
                        <a:pt x="45759" y="11707"/>
                      </a:cubicBezTo>
                      <a:cubicBezTo>
                        <a:pt x="45010" y="11707"/>
                        <a:pt x="44294" y="11066"/>
                        <a:pt x="43817" y="10564"/>
                      </a:cubicBezTo>
                      <a:cubicBezTo>
                        <a:pt x="43039" y="9754"/>
                        <a:pt x="43212" y="8951"/>
                        <a:pt x="42803" y="8059"/>
                      </a:cubicBezTo>
                      <a:cubicBezTo>
                        <a:pt x="41994" y="9009"/>
                        <a:pt x="41929" y="10755"/>
                        <a:pt x="41555" y="11916"/>
                      </a:cubicBezTo>
                      <a:cubicBezTo>
                        <a:pt x="41044" y="13485"/>
                        <a:pt x="40119" y="14989"/>
                        <a:pt x="38475" y="15460"/>
                      </a:cubicBezTo>
                      <a:cubicBezTo>
                        <a:pt x="38033" y="15587"/>
                        <a:pt x="37592" y="15650"/>
                        <a:pt x="37161" y="15650"/>
                      </a:cubicBezTo>
                      <a:cubicBezTo>
                        <a:pt x="35815" y="15650"/>
                        <a:pt x="34573" y="15032"/>
                        <a:pt x="33738" y="13815"/>
                      </a:cubicBezTo>
                      <a:cubicBezTo>
                        <a:pt x="32604" y="12164"/>
                        <a:pt x="33260" y="10379"/>
                        <a:pt x="32954" y="8550"/>
                      </a:cubicBezTo>
                      <a:cubicBezTo>
                        <a:pt x="32781" y="7504"/>
                        <a:pt x="32693" y="7185"/>
                        <a:pt x="31775" y="6950"/>
                      </a:cubicBezTo>
                      <a:cubicBezTo>
                        <a:pt x="30883" y="6714"/>
                        <a:pt x="29977" y="6599"/>
                        <a:pt x="29352" y="5770"/>
                      </a:cubicBezTo>
                      <a:cubicBezTo>
                        <a:pt x="28102" y="4113"/>
                        <a:pt x="28332" y="1665"/>
                        <a:pt x="29053" y="0"/>
                      </a:cubicBezTo>
                      <a:close/>
                      <a:moveTo>
                        <a:pt x="1862" y="17628"/>
                      </a:moveTo>
                      <a:cubicBezTo>
                        <a:pt x="1869" y="17654"/>
                        <a:pt x="1929" y="17682"/>
                        <a:pt x="1948" y="17682"/>
                      </a:cubicBezTo>
                      <a:cubicBezTo>
                        <a:pt x="1962" y="17682"/>
                        <a:pt x="1956" y="17667"/>
                        <a:pt x="1894" y="17628"/>
                      </a:cubicBezTo>
                      <a:close/>
                    </a:path>
                  </a:pathLst>
                </a:custGeom>
                <a:solidFill>
                  <a:srgbClr val="F9B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22"/>
              <p:cNvGrpSpPr/>
              <p:nvPr/>
            </p:nvGrpSpPr>
            <p:grpSpPr>
              <a:xfrm>
                <a:off x="5690450" y="3855825"/>
                <a:ext cx="1758600" cy="752675"/>
                <a:chOff x="874050" y="1539550"/>
                <a:chExt cx="1758600" cy="752675"/>
              </a:xfrm>
            </p:grpSpPr>
            <p:sp>
              <p:nvSpPr>
                <p:cNvPr id="1048" name="Google Shape;1048;p22"/>
                <p:cNvSpPr/>
                <p:nvPr/>
              </p:nvSpPr>
              <p:spPr>
                <a:xfrm>
                  <a:off x="874050" y="1539550"/>
                  <a:ext cx="1758600" cy="752650"/>
                </a:xfrm>
                <a:custGeom>
                  <a:rect b="b" l="l" r="r" t="t"/>
                  <a:pathLst>
                    <a:path extrusionOk="0" h="30106" w="70344">
                      <a:moveTo>
                        <a:pt x="49771" y="0"/>
                      </a:moveTo>
                      <a:cubicBezTo>
                        <a:pt x="49769" y="1"/>
                        <a:pt x="49768" y="3"/>
                        <a:pt x="49767" y="4"/>
                      </a:cubicBezTo>
                      <a:lnTo>
                        <a:pt x="49767" y="4"/>
                      </a:lnTo>
                      <a:cubicBezTo>
                        <a:pt x="49768" y="3"/>
                        <a:pt x="49769" y="1"/>
                        <a:pt x="49771" y="0"/>
                      </a:cubicBezTo>
                      <a:close/>
                      <a:moveTo>
                        <a:pt x="66684" y="9913"/>
                      </a:moveTo>
                      <a:lnTo>
                        <a:pt x="66684" y="9913"/>
                      </a:lnTo>
                      <a:cubicBezTo>
                        <a:pt x="66684" y="9913"/>
                        <a:pt x="66684" y="9913"/>
                        <a:pt x="66684" y="9913"/>
                      </a:cubicBezTo>
                      <a:lnTo>
                        <a:pt x="66684" y="9913"/>
                      </a:lnTo>
                      <a:cubicBezTo>
                        <a:pt x="66684" y="9913"/>
                        <a:pt x="66684" y="9913"/>
                        <a:pt x="66684" y="9913"/>
                      </a:cubicBezTo>
                      <a:close/>
                      <a:moveTo>
                        <a:pt x="49767" y="4"/>
                      </a:moveTo>
                      <a:cubicBezTo>
                        <a:pt x="48076" y="1860"/>
                        <a:pt x="48362" y="4727"/>
                        <a:pt x="48935" y="6982"/>
                      </a:cubicBezTo>
                      <a:cubicBezTo>
                        <a:pt x="49299" y="8409"/>
                        <a:pt x="50179" y="9142"/>
                        <a:pt x="51122" y="10124"/>
                      </a:cubicBezTo>
                      <a:cubicBezTo>
                        <a:pt x="51963" y="11004"/>
                        <a:pt x="52575" y="12476"/>
                        <a:pt x="52659" y="13700"/>
                      </a:cubicBezTo>
                      <a:cubicBezTo>
                        <a:pt x="52742" y="14861"/>
                        <a:pt x="52436" y="16200"/>
                        <a:pt x="51894" y="17207"/>
                      </a:cubicBezTo>
                      <a:cubicBezTo>
                        <a:pt x="51463" y="17999"/>
                        <a:pt x="50503" y="19943"/>
                        <a:pt x="49421" y="19943"/>
                      </a:cubicBezTo>
                      <a:cubicBezTo>
                        <a:pt x="49414" y="19943"/>
                        <a:pt x="49407" y="19943"/>
                        <a:pt x="49400" y="19942"/>
                      </a:cubicBezTo>
                      <a:cubicBezTo>
                        <a:pt x="48305" y="19910"/>
                        <a:pt x="47343" y="17169"/>
                        <a:pt x="46858" y="16327"/>
                      </a:cubicBezTo>
                      <a:cubicBezTo>
                        <a:pt x="46246" y="15262"/>
                        <a:pt x="45034" y="13669"/>
                        <a:pt x="43721" y="13631"/>
                      </a:cubicBezTo>
                      <a:lnTo>
                        <a:pt x="43721" y="13631"/>
                      </a:lnTo>
                      <a:cubicBezTo>
                        <a:pt x="43976" y="14288"/>
                        <a:pt x="43944" y="15435"/>
                        <a:pt x="44053" y="16212"/>
                      </a:cubicBezTo>
                      <a:cubicBezTo>
                        <a:pt x="44198" y="17251"/>
                        <a:pt x="44345" y="18233"/>
                        <a:pt x="44345" y="19298"/>
                      </a:cubicBezTo>
                      <a:cubicBezTo>
                        <a:pt x="44351" y="21229"/>
                        <a:pt x="44007" y="23830"/>
                        <a:pt x="42350" y="25093"/>
                      </a:cubicBezTo>
                      <a:cubicBezTo>
                        <a:pt x="41968" y="25384"/>
                        <a:pt x="41658" y="25506"/>
                        <a:pt x="41408" y="25506"/>
                      </a:cubicBezTo>
                      <a:cubicBezTo>
                        <a:pt x="40475" y="25506"/>
                        <a:pt x="40367" y="23797"/>
                        <a:pt x="40367" y="22741"/>
                      </a:cubicBezTo>
                      <a:cubicBezTo>
                        <a:pt x="40367" y="22008"/>
                        <a:pt x="40387" y="21205"/>
                        <a:pt x="39991" y="20573"/>
                      </a:cubicBezTo>
                      <a:cubicBezTo>
                        <a:pt x="39157" y="19246"/>
                        <a:pt x="38277" y="18272"/>
                        <a:pt x="38481" y="16583"/>
                      </a:cubicBezTo>
                      <a:cubicBezTo>
                        <a:pt x="38710" y="14650"/>
                        <a:pt x="39654" y="13031"/>
                        <a:pt x="39399" y="10992"/>
                      </a:cubicBezTo>
                      <a:cubicBezTo>
                        <a:pt x="39175" y="9238"/>
                        <a:pt x="38678" y="8383"/>
                        <a:pt x="39526" y="6809"/>
                      </a:cubicBezTo>
                      <a:lnTo>
                        <a:pt x="39526" y="6809"/>
                      </a:lnTo>
                      <a:cubicBezTo>
                        <a:pt x="38321" y="7344"/>
                        <a:pt x="37466" y="7503"/>
                        <a:pt x="36892" y="8868"/>
                      </a:cubicBezTo>
                      <a:cubicBezTo>
                        <a:pt x="36472" y="9869"/>
                        <a:pt x="36733" y="10902"/>
                        <a:pt x="36498" y="11878"/>
                      </a:cubicBezTo>
                      <a:cubicBezTo>
                        <a:pt x="34942" y="10487"/>
                        <a:pt x="35606" y="7535"/>
                        <a:pt x="34796" y="5719"/>
                      </a:cubicBezTo>
                      <a:cubicBezTo>
                        <a:pt x="33994" y="3886"/>
                        <a:pt x="32665" y="2704"/>
                        <a:pt x="30833" y="2704"/>
                      </a:cubicBezTo>
                      <a:cubicBezTo>
                        <a:pt x="30422" y="2704"/>
                        <a:pt x="29985" y="2764"/>
                        <a:pt x="29524" y="2889"/>
                      </a:cubicBezTo>
                      <a:cubicBezTo>
                        <a:pt x="30772" y="3972"/>
                        <a:pt x="32061" y="5438"/>
                        <a:pt x="32296" y="7147"/>
                      </a:cubicBezTo>
                      <a:cubicBezTo>
                        <a:pt x="32507" y="8709"/>
                        <a:pt x="31799" y="10392"/>
                        <a:pt x="31149" y="11769"/>
                      </a:cubicBezTo>
                      <a:cubicBezTo>
                        <a:pt x="30480" y="13172"/>
                        <a:pt x="29121" y="14434"/>
                        <a:pt x="29256" y="16027"/>
                      </a:cubicBezTo>
                      <a:cubicBezTo>
                        <a:pt x="29415" y="17895"/>
                        <a:pt x="29906" y="19763"/>
                        <a:pt x="29524" y="21580"/>
                      </a:cubicBezTo>
                      <a:cubicBezTo>
                        <a:pt x="29115" y="23524"/>
                        <a:pt x="27541" y="23295"/>
                        <a:pt x="26093" y="24066"/>
                      </a:cubicBezTo>
                      <a:cubicBezTo>
                        <a:pt x="24846" y="24739"/>
                        <a:pt x="23977" y="26677"/>
                        <a:pt x="22373" y="26677"/>
                      </a:cubicBezTo>
                      <a:cubicBezTo>
                        <a:pt x="22198" y="26677"/>
                        <a:pt x="22015" y="26654"/>
                        <a:pt x="21822" y="26604"/>
                      </a:cubicBezTo>
                      <a:cubicBezTo>
                        <a:pt x="19782" y="26081"/>
                        <a:pt x="20567" y="23627"/>
                        <a:pt x="20853" y="22320"/>
                      </a:cubicBezTo>
                      <a:cubicBezTo>
                        <a:pt x="21217" y="20649"/>
                        <a:pt x="21344" y="19069"/>
                        <a:pt x="20223" y="17589"/>
                      </a:cubicBezTo>
                      <a:cubicBezTo>
                        <a:pt x="18960" y="15919"/>
                        <a:pt x="16537" y="14567"/>
                        <a:pt x="14465" y="14235"/>
                      </a:cubicBezTo>
                      <a:lnTo>
                        <a:pt x="14465" y="14235"/>
                      </a:lnTo>
                      <a:cubicBezTo>
                        <a:pt x="15333" y="15109"/>
                        <a:pt x="17066" y="16353"/>
                        <a:pt x="16428" y="17774"/>
                      </a:cubicBezTo>
                      <a:cubicBezTo>
                        <a:pt x="16211" y="18254"/>
                        <a:pt x="15863" y="18440"/>
                        <a:pt x="15477" y="18440"/>
                      </a:cubicBezTo>
                      <a:cubicBezTo>
                        <a:pt x="14734" y="18440"/>
                        <a:pt x="13846" y="17750"/>
                        <a:pt x="13464" y="17136"/>
                      </a:cubicBezTo>
                      <a:cubicBezTo>
                        <a:pt x="12673" y="15880"/>
                        <a:pt x="13247" y="13631"/>
                        <a:pt x="13732" y="12369"/>
                      </a:cubicBezTo>
                      <a:cubicBezTo>
                        <a:pt x="14324" y="10801"/>
                        <a:pt x="14676" y="9671"/>
                        <a:pt x="14050" y="8020"/>
                      </a:cubicBezTo>
                      <a:lnTo>
                        <a:pt x="14050" y="8020"/>
                      </a:lnTo>
                      <a:cubicBezTo>
                        <a:pt x="13694" y="8174"/>
                        <a:pt x="13490" y="8900"/>
                        <a:pt x="13171" y="9251"/>
                      </a:cubicBezTo>
                      <a:cubicBezTo>
                        <a:pt x="12788" y="9671"/>
                        <a:pt x="12253" y="9965"/>
                        <a:pt x="11788" y="10283"/>
                      </a:cubicBezTo>
                      <a:cubicBezTo>
                        <a:pt x="10914" y="10889"/>
                        <a:pt x="9887" y="11475"/>
                        <a:pt x="9352" y="12432"/>
                      </a:cubicBezTo>
                      <a:cubicBezTo>
                        <a:pt x="8097" y="14702"/>
                        <a:pt x="9863" y="17245"/>
                        <a:pt x="9734" y="19667"/>
                      </a:cubicBezTo>
                      <a:cubicBezTo>
                        <a:pt x="9696" y="20343"/>
                        <a:pt x="9684" y="21376"/>
                        <a:pt x="9078" y="21835"/>
                      </a:cubicBezTo>
                      <a:cubicBezTo>
                        <a:pt x="8905" y="21968"/>
                        <a:pt x="8752" y="22025"/>
                        <a:pt x="8615" y="22025"/>
                      </a:cubicBezTo>
                      <a:cubicBezTo>
                        <a:pt x="8023" y="22025"/>
                        <a:pt x="7748" y="20950"/>
                        <a:pt x="7536" y="20317"/>
                      </a:cubicBezTo>
                      <a:cubicBezTo>
                        <a:pt x="6803" y="18099"/>
                        <a:pt x="7018" y="15486"/>
                        <a:pt x="6139" y="13317"/>
                      </a:cubicBezTo>
                      <a:cubicBezTo>
                        <a:pt x="5933" y="12813"/>
                        <a:pt x="5687" y="12295"/>
                        <a:pt x="5387" y="12295"/>
                      </a:cubicBezTo>
                      <a:cubicBezTo>
                        <a:pt x="5278" y="12295"/>
                        <a:pt x="5161" y="12364"/>
                        <a:pt x="5037" y="12528"/>
                      </a:cubicBezTo>
                      <a:cubicBezTo>
                        <a:pt x="4645" y="13047"/>
                        <a:pt x="4906" y="14184"/>
                        <a:pt x="3973" y="14184"/>
                      </a:cubicBezTo>
                      <a:cubicBezTo>
                        <a:pt x="3886" y="14184"/>
                        <a:pt x="3788" y="14174"/>
                        <a:pt x="3678" y="14153"/>
                      </a:cubicBezTo>
                      <a:cubicBezTo>
                        <a:pt x="2122" y="13853"/>
                        <a:pt x="1874" y="10915"/>
                        <a:pt x="1677" y="9736"/>
                      </a:cubicBezTo>
                      <a:cubicBezTo>
                        <a:pt x="57" y="10175"/>
                        <a:pt x="898" y="13847"/>
                        <a:pt x="1403" y="14791"/>
                      </a:cubicBezTo>
                      <a:cubicBezTo>
                        <a:pt x="2040" y="15983"/>
                        <a:pt x="4532" y="18195"/>
                        <a:pt x="3844" y="19649"/>
                      </a:cubicBezTo>
                      <a:cubicBezTo>
                        <a:pt x="3771" y="19668"/>
                        <a:pt x="3702" y="19676"/>
                        <a:pt x="3638" y="19676"/>
                      </a:cubicBezTo>
                      <a:cubicBezTo>
                        <a:pt x="3183" y="19676"/>
                        <a:pt x="2952" y="19231"/>
                        <a:pt x="2869" y="18795"/>
                      </a:cubicBezTo>
                      <a:lnTo>
                        <a:pt x="2869" y="18795"/>
                      </a:lnTo>
                      <a:cubicBezTo>
                        <a:pt x="0" y="23079"/>
                        <a:pt x="6700" y="25596"/>
                        <a:pt x="4711" y="30059"/>
                      </a:cubicBezTo>
                      <a:cubicBezTo>
                        <a:pt x="4733" y="30065"/>
                        <a:pt x="4749" y="30070"/>
                        <a:pt x="4762" y="30075"/>
                      </a:cubicBezTo>
                      <a:lnTo>
                        <a:pt x="4762" y="30075"/>
                      </a:lnTo>
                      <a:cubicBezTo>
                        <a:pt x="4761" y="30070"/>
                        <a:pt x="4761" y="30065"/>
                        <a:pt x="4762" y="30059"/>
                      </a:cubicBezTo>
                      <a:lnTo>
                        <a:pt x="68202" y="30059"/>
                      </a:lnTo>
                      <a:cubicBezTo>
                        <a:pt x="68202" y="29703"/>
                        <a:pt x="67430" y="29185"/>
                        <a:pt x="67137" y="28702"/>
                      </a:cubicBezTo>
                      <a:cubicBezTo>
                        <a:pt x="66851" y="28223"/>
                        <a:pt x="66646" y="27611"/>
                        <a:pt x="66460" y="27095"/>
                      </a:cubicBezTo>
                      <a:cubicBezTo>
                        <a:pt x="66034" y="25896"/>
                        <a:pt x="66684" y="24640"/>
                        <a:pt x="67322" y="23530"/>
                      </a:cubicBezTo>
                      <a:cubicBezTo>
                        <a:pt x="68143" y="22097"/>
                        <a:pt x="68993" y="20637"/>
                        <a:pt x="69406" y="19024"/>
                      </a:cubicBezTo>
                      <a:cubicBezTo>
                        <a:pt x="69693" y="17901"/>
                        <a:pt x="70344" y="16812"/>
                        <a:pt x="70261" y="15632"/>
                      </a:cubicBezTo>
                      <a:cubicBezTo>
                        <a:pt x="70178" y="14421"/>
                        <a:pt x="69559" y="13261"/>
                        <a:pt x="68884" y="12279"/>
                      </a:cubicBezTo>
                      <a:cubicBezTo>
                        <a:pt x="68648" y="11934"/>
                        <a:pt x="66667" y="10152"/>
                        <a:pt x="66684" y="9913"/>
                      </a:cubicBezTo>
                      <a:lnTo>
                        <a:pt x="66684" y="9913"/>
                      </a:lnTo>
                      <a:cubicBezTo>
                        <a:pt x="66595" y="11119"/>
                        <a:pt x="66180" y="12266"/>
                        <a:pt x="64829" y="12279"/>
                      </a:cubicBezTo>
                      <a:cubicBezTo>
                        <a:pt x="64819" y="12279"/>
                        <a:pt x="64809" y="12279"/>
                        <a:pt x="64798" y="12279"/>
                      </a:cubicBezTo>
                      <a:cubicBezTo>
                        <a:pt x="63372" y="12279"/>
                        <a:pt x="62676" y="11340"/>
                        <a:pt x="61967" y="10245"/>
                      </a:cubicBezTo>
                      <a:cubicBezTo>
                        <a:pt x="61387" y="9347"/>
                        <a:pt x="60678" y="8409"/>
                        <a:pt x="60431" y="7358"/>
                      </a:cubicBezTo>
                      <a:cubicBezTo>
                        <a:pt x="60157" y="6178"/>
                        <a:pt x="60507" y="4960"/>
                        <a:pt x="60411" y="3769"/>
                      </a:cubicBezTo>
                      <a:lnTo>
                        <a:pt x="60411" y="3769"/>
                      </a:lnTo>
                      <a:cubicBezTo>
                        <a:pt x="58734" y="4788"/>
                        <a:pt x="58671" y="7523"/>
                        <a:pt x="58734" y="9212"/>
                      </a:cubicBezTo>
                      <a:cubicBezTo>
                        <a:pt x="58836" y="11928"/>
                        <a:pt x="59766" y="14517"/>
                        <a:pt x="59889" y="17213"/>
                      </a:cubicBezTo>
                      <a:cubicBezTo>
                        <a:pt x="59960" y="18771"/>
                        <a:pt x="59693" y="25133"/>
                        <a:pt x="57532" y="25133"/>
                      </a:cubicBezTo>
                      <a:cubicBezTo>
                        <a:pt x="57171" y="25133"/>
                        <a:pt x="56758" y="24956"/>
                        <a:pt x="56286" y="24551"/>
                      </a:cubicBezTo>
                      <a:cubicBezTo>
                        <a:pt x="55349" y="23754"/>
                        <a:pt x="54655" y="22626"/>
                        <a:pt x="54411" y="21421"/>
                      </a:cubicBezTo>
                      <a:cubicBezTo>
                        <a:pt x="54163" y="20184"/>
                        <a:pt x="54661" y="19566"/>
                        <a:pt x="55222" y="18513"/>
                      </a:cubicBezTo>
                      <a:cubicBezTo>
                        <a:pt x="56306" y="16480"/>
                        <a:pt x="57632" y="14497"/>
                        <a:pt x="57632" y="12101"/>
                      </a:cubicBezTo>
                      <a:cubicBezTo>
                        <a:pt x="57624" y="10366"/>
                        <a:pt x="57032" y="5184"/>
                        <a:pt x="54679" y="4967"/>
                      </a:cubicBezTo>
                      <a:lnTo>
                        <a:pt x="54679" y="4967"/>
                      </a:lnTo>
                      <a:cubicBezTo>
                        <a:pt x="55239" y="6181"/>
                        <a:pt x="55671" y="8594"/>
                        <a:pt x="54290" y="8594"/>
                      </a:cubicBezTo>
                      <a:cubicBezTo>
                        <a:pt x="53989" y="8594"/>
                        <a:pt x="53602" y="8479"/>
                        <a:pt x="53111" y="8212"/>
                      </a:cubicBezTo>
                      <a:cubicBezTo>
                        <a:pt x="51696" y="7447"/>
                        <a:pt x="50683" y="5891"/>
                        <a:pt x="50083" y="4443"/>
                      </a:cubicBezTo>
                      <a:cubicBezTo>
                        <a:pt x="49777" y="3698"/>
                        <a:pt x="49541" y="2895"/>
                        <a:pt x="49515" y="2086"/>
                      </a:cubicBezTo>
                      <a:cubicBezTo>
                        <a:pt x="49509" y="1730"/>
                        <a:pt x="49553" y="247"/>
                        <a:pt x="49767" y="4"/>
                      </a:cubicBezTo>
                      <a:close/>
                      <a:moveTo>
                        <a:pt x="4762" y="30075"/>
                      </a:moveTo>
                      <a:cubicBezTo>
                        <a:pt x="4767" y="30097"/>
                        <a:pt x="4784" y="30105"/>
                        <a:pt x="4794" y="30105"/>
                      </a:cubicBezTo>
                      <a:cubicBezTo>
                        <a:pt x="4807" y="30105"/>
                        <a:pt x="4808" y="30092"/>
                        <a:pt x="4762" y="30075"/>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988150" y="1850175"/>
                  <a:ext cx="1563075" cy="442050"/>
                </a:xfrm>
                <a:custGeom>
                  <a:rect b="b" l="l" r="r" t="t"/>
                  <a:pathLst>
                    <a:path extrusionOk="0" h="17682" w="62523">
                      <a:moveTo>
                        <a:pt x="29053" y="0"/>
                      </a:moveTo>
                      <a:lnTo>
                        <a:pt x="29053" y="0"/>
                      </a:lnTo>
                      <a:cubicBezTo>
                        <a:pt x="27376" y="753"/>
                        <a:pt x="27414" y="2475"/>
                        <a:pt x="27235" y="4081"/>
                      </a:cubicBezTo>
                      <a:cubicBezTo>
                        <a:pt x="26904" y="7020"/>
                        <a:pt x="26470" y="10258"/>
                        <a:pt x="24366" y="12528"/>
                      </a:cubicBezTo>
                      <a:cubicBezTo>
                        <a:pt x="22568" y="14471"/>
                        <a:pt x="19623" y="15524"/>
                        <a:pt x="17022" y="15530"/>
                      </a:cubicBezTo>
                      <a:cubicBezTo>
                        <a:pt x="17017" y="15530"/>
                        <a:pt x="17012" y="15530"/>
                        <a:pt x="17007" y="15530"/>
                      </a:cubicBezTo>
                      <a:cubicBezTo>
                        <a:pt x="15266" y="15530"/>
                        <a:pt x="13496" y="14448"/>
                        <a:pt x="13249" y="12553"/>
                      </a:cubicBezTo>
                      <a:cubicBezTo>
                        <a:pt x="13050" y="11023"/>
                        <a:pt x="14115" y="8780"/>
                        <a:pt x="12905" y="7498"/>
                      </a:cubicBezTo>
                      <a:cubicBezTo>
                        <a:pt x="12846" y="8136"/>
                        <a:pt x="12343" y="10226"/>
                        <a:pt x="11635" y="10411"/>
                      </a:cubicBezTo>
                      <a:cubicBezTo>
                        <a:pt x="11584" y="10425"/>
                        <a:pt x="11536" y="10431"/>
                        <a:pt x="11490" y="10431"/>
                      </a:cubicBezTo>
                      <a:cubicBezTo>
                        <a:pt x="10876" y="10431"/>
                        <a:pt x="10661" y="9279"/>
                        <a:pt x="10437" y="8895"/>
                      </a:cubicBezTo>
                      <a:cubicBezTo>
                        <a:pt x="9895" y="7983"/>
                        <a:pt x="9047" y="7141"/>
                        <a:pt x="8371" y="6312"/>
                      </a:cubicBezTo>
                      <a:cubicBezTo>
                        <a:pt x="7868" y="5694"/>
                        <a:pt x="7217" y="5011"/>
                        <a:pt x="6944" y="4234"/>
                      </a:cubicBezTo>
                      <a:cubicBezTo>
                        <a:pt x="6682" y="3481"/>
                        <a:pt x="6976" y="2690"/>
                        <a:pt x="6905" y="1919"/>
                      </a:cubicBezTo>
                      <a:lnTo>
                        <a:pt x="6905" y="1919"/>
                      </a:lnTo>
                      <a:cubicBezTo>
                        <a:pt x="5337" y="3800"/>
                        <a:pt x="6153" y="6599"/>
                        <a:pt x="6676" y="8671"/>
                      </a:cubicBezTo>
                      <a:cubicBezTo>
                        <a:pt x="6988" y="9901"/>
                        <a:pt x="7447" y="12585"/>
                        <a:pt x="5752" y="13006"/>
                      </a:cubicBezTo>
                      <a:cubicBezTo>
                        <a:pt x="5535" y="13059"/>
                        <a:pt x="5334" y="13084"/>
                        <a:pt x="5147" y="13084"/>
                      </a:cubicBezTo>
                      <a:cubicBezTo>
                        <a:pt x="2156" y="13084"/>
                        <a:pt x="2902" y="6612"/>
                        <a:pt x="20" y="6612"/>
                      </a:cubicBezTo>
                      <a:cubicBezTo>
                        <a:pt x="14" y="6612"/>
                        <a:pt x="7" y="6612"/>
                        <a:pt x="0" y="6612"/>
                      </a:cubicBezTo>
                      <a:cubicBezTo>
                        <a:pt x="1047" y="8160"/>
                        <a:pt x="1703" y="10099"/>
                        <a:pt x="1774" y="12108"/>
                      </a:cubicBezTo>
                      <a:cubicBezTo>
                        <a:pt x="1836" y="13930"/>
                        <a:pt x="797" y="15951"/>
                        <a:pt x="1894" y="17628"/>
                      </a:cubicBezTo>
                      <a:lnTo>
                        <a:pt x="60877" y="17628"/>
                      </a:lnTo>
                      <a:cubicBezTo>
                        <a:pt x="60948" y="17650"/>
                        <a:pt x="61008" y="17675"/>
                        <a:pt x="61057" y="17675"/>
                      </a:cubicBezTo>
                      <a:cubicBezTo>
                        <a:pt x="61091" y="17675"/>
                        <a:pt x="61121" y="17662"/>
                        <a:pt x="61145" y="17628"/>
                      </a:cubicBezTo>
                      <a:cubicBezTo>
                        <a:pt x="58774" y="15224"/>
                        <a:pt x="61336" y="12400"/>
                        <a:pt x="61802" y="9780"/>
                      </a:cubicBezTo>
                      <a:cubicBezTo>
                        <a:pt x="62522" y="5706"/>
                        <a:pt x="57371" y="4496"/>
                        <a:pt x="57167" y="880"/>
                      </a:cubicBezTo>
                      <a:cubicBezTo>
                        <a:pt x="56771" y="1589"/>
                        <a:pt x="56217" y="2436"/>
                        <a:pt x="56102" y="3469"/>
                      </a:cubicBezTo>
                      <a:cubicBezTo>
                        <a:pt x="55923" y="5132"/>
                        <a:pt x="56938" y="6280"/>
                        <a:pt x="57441" y="7759"/>
                      </a:cubicBezTo>
                      <a:cubicBezTo>
                        <a:pt x="57926" y="9193"/>
                        <a:pt x="57842" y="10838"/>
                        <a:pt x="57185" y="12190"/>
                      </a:cubicBezTo>
                      <a:cubicBezTo>
                        <a:pt x="56510" y="13597"/>
                        <a:pt x="54939" y="14641"/>
                        <a:pt x="53381" y="14641"/>
                      </a:cubicBezTo>
                      <a:cubicBezTo>
                        <a:pt x="52821" y="14641"/>
                        <a:pt x="52262" y="14506"/>
                        <a:pt x="51748" y="14204"/>
                      </a:cubicBezTo>
                      <a:cubicBezTo>
                        <a:pt x="49676" y="12987"/>
                        <a:pt x="49491" y="11144"/>
                        <a:pt x="49108" y="9028"/>
                      </a:cubicBezTo>
                      <a:cubicBezTo>
                        <a:pt x="48860" y="7657"/>
                        <a:pt x="48261" y="5502"/>
                        <a:pt x="46787" y="5069"/>
                      </a:cubicBezTo>
                      <a:lnTo>
                        <a:pt x="46787" y="5069"/>
                      </a:lnTo>
                      <a:cubicBezTo>
                        <a:pt x="47910" y="6523"/>
                        <a:pt x="48375" y="10417"/>
                        <a:pt x="46399" y="11534"/>
                      </a:cubicBezTo>
                      <a:cubicBezTo>
                        <a:pt x="46186" y="11655"/>
                        <a:pt x="45971" y="11707"/>
                        <a:pt x="45759" y="11707"/>
                      </a:cubicBezTo>
                      <a:cubicBezTo>
                        <a:pt x="45010" y="11707"/>
                        <a:pt x="44294" y="11066"/>
                        <a:pt x="43817" y="10564"/>
                      </a:cubicBezTo>
                      <a:cubicBezTo>
                        <a:pt x="43039" y="9754"/>
                        <a:pt x="43212" y="8951"/>
                        <a:pt x="42803" y="8059"/>
                      </a:cubicBezTo>
                      <a:cubicBezTo>
                        <a:pt x="41994" y="9009"/>
                        <a:pt x="41929" y="10755"/>
                        <a:pt x="41555" y="11916"/>
                      </a:cubicBezTo>
                      <a:cubicBezTo>
                        <a:pt x="41044" y="13485"/>
                        <a:pt x="40119" y="14989"/>
                        <a:pt x="38475" y="15460"/>
                      </a:cubicBezTo>
                      <a:cubicBezTo>
                        <a:pt x="38033" y="15587"/>
                        <a:pt x="37592" y="15650"/>
                        <a:pt x="37161" y="15650"/>
                      </a:cubicBezTo>
                      <a:cubicBezTo>
                        <a:pt x="35815" y="15650"/>
                        <a:pt x="34573" y="15032"/>
                        <a:pt x="33738" y="13815"/>
                      </a:cubicBezTo>
                      <a:cubicBezTo>
                        <a:pt x="32604" y="12164"/>
                        <a:pt x="33260" y="10379"/>
                        <a:pt x="32954" y="8550"/>
                      </a:cubicBezTo>
                      <a:cubicBezTo>
                        <a:pt x="32781" y="7504"/>
                        <a:pt x="32693" y="7185"/>
                        <a:pt x="31775" y="6950"/>
                      </a:cubicBezTo>
                      <a:cubicBezTo>
                        <a:pt x="30883" y="6714"/>
                        <a:pt x="29977" y="6599"/>
                        <a:pt x="29352" y="5770"/>
                      </a:cubicBezTo>
                      <a:cubicBezTo>
                        <a:pt x="28102" y="4113"/>
                        <a:pt x="28332" y="1665"/>
                        <a:pt x="29053" y="0"/>
                      </a:cubicBezTo>
                      <a:close/>
                      <a:moveTo>
                        <a:pt x="1862" y="17628"/>
                      </a:moveTo>
                      <a:cubicBezTo>
                        <a:pt x="1869" y="17654"/>
                        <a:pt x="1929" y="17682"/>
                        <a:pt x="1948" y="17682"/>
                      </a:cubicBezTo>
                      <a:cubicBezTo>
                        <a:pt x="1962" y="17682"/>
                        <a:pt x="1956" y="17667"/>
                        <a:pt x="1894" y="17628"/>
                      </a:cubicBezTo>
                      <a:close/>
                    </a:path>
                  </a:pathLst>
                </a:custGeom>
                <a:solidFill>
                  <a:srgbClr val="F9B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22"/>
              <p:cNvGrpSpPr/>
              <p:nvPr/>
            </p:nvGrpSpPr>
            <p:grpSpPr>
              <a:xfrm>
                <a:off x="624200" y="2903125"/>
                <a:ext cx="7809300" cy="2437136"/>
                <a:chOff x="624200" y="2903125"/>
                <a:chExt cx="7809300" cy="2437136"/>
              </a:xfrm>
            </p:grpSpPr>
            <p:grpSp>
              <p:nvGrpSpPr>
                <p:cNvPr id="1051" name="Google Shape;1051;p22"/>
                <p:cNvGrpSpPr/>
                <p:nvPr/>
              </p:nvGrpSpPr>
              <p:grpSpPr>
                <a:xfrm>
                  <a:off x="1744426" y="2903125"/>
                  <a:ext cx="6346074" cy="2437136"/>
                  <a:chOff x="2143301" y="2917050"/>
                  <a:chExt cx="6346074" cy="2437136"/>
                </a:xfrm>
              </p:grpSpPr>
              <p:grpSp>
                <p:nvGrpSpPr>
                  <p:cNvPr id="1052" name="Google Shape;1052;p22"/>
                  <p:cNvGrpSpPr/>
                  <p:nvPr/>
                </p:nvGrpSpPr>
                <p:grpSpPr>
                  <a:xfrm>
                    <a:off x="3914075" y="2917050"/>
                    <a:ext cx="4575300" cy="1709500"/>
                    <a:chOff x="2369350" y="3057475"/>
                    <a:chExt cx="4575300" cy="1709500"/>
                  </a:xfrm>
                </p:grpSpPr>
                <p:sp>
                  <p:nvSpPr>
                    <p:cNvPr id="1053" name="Google Shape;1053;p22"/>
                    <p:cNvSpPr/>
                    <p:nvPr/>
                  </p:nvSpPr>
                  <p:spPr>
                    <a:xfrm>
                      <a:off x="4347875" y="3057475"/>
                      <a:ext cx="1886900" cy="1450925"/>
                    </a:xfrm>
                    <a:custGeom>
                      <a:rect b="b" l="l" r="r" t="t"/>
                      <a:pathLst>
                        <a:path extrusionOk="0" h="58037" w="75476">
                          <a:moveTo>
                            <a:pt x="49442" y="0"/>
                          </a:moveTo>
                          <a:cubicBezTo>
                            <a:pt x="45166" y="0"/>
                            <a:pt x="41355" y="2170"/>
                            <a:pt x="38920" y="5227"/>
                          </a:cubicBezTo>
                          <a:cubicBezTo>
                            <a:pt x="37125" y="7490"/>
                            <a:pt x="35156" y="7877"/>
                            <a:pt x="32699" y="7877"/>
                          </a:cubicBezTo>
                          <a:cubicBezTo>
                            <a:pt x="31425" y="7877"/>
                            <a:pt x="30019" y="7773"/>
                            <a:pt x="28437" y="7773"/>
                          </a:cubicBezTo>
                          <a:cubicBezTo>
                            <a:pt x="27752" y="7773"/>
                            <a:pt x="27034" y="7792"/>
                            <a:pt x="26279" y="7848"/>
                          </a:cubicBezTo>
                          <a:cubicBezTo>
                            <a:pt x="20433" y="8287"/>
                            <a:pt x="17856" y="20509"/>
                            <a:pt x="14713" y="24991"/>
                          </a:cubicBezTo>
                          <a:cubicBezTo>
                            <a:pt x="9828" y="31951"/>
                            <a:pt x="1" y="35737"/>
                            <a:pt x="6225" y="35737"/>
                          </a:cubicBezTo>
                          <a:cubicBezTo>
                            <a:pt x="6408" y="35737"/>
                            <a:pt x="6604" y="35734"/>
                            <a:pt x="6815" y="35727"/>
                          </a:cubicBezTo>
                          <a:cubicBezTo>
                            <a:pt x="6918" y="35724"/>
                            <a:pt x="7020" y="35722"/>
                            <a:pt x="7120" y="35722"/>
                          </a:cubicBezTo>
                          <a:cubicBezTo>
                            <a:pt x="13483" y="35722"/>
                            <a:pt x="14710" y="42226"/>
                            <a:pt x="18935" y="44001"/>
                          </a:cubicBezTo>
                          <a:cubicBezTo>
                            <a:pt x="23263" y="45825"/>
                            <a:pt x="22607" y="54329"/>
                            <a:pt x="28866" y="56962"/>
                          </a:cubicBezTo>
                          <a:cubicBezTo>
                            <a:pt x="30626" y="57704"/>
                            <a:pt x="32369" y="58036"/>
                            <a:pt x="34041" y="58036"/>
                          </a:cubicBezTo>
                          <a:cubicBezTo>
                            <a:pt x="38318" y="58036"/>
                            <a:pt x="42129" y="55862"/>
                            <a:pt x="44563" y="52805"/>
                          </a:cubicBezTo>
                          <a:cubicBezTo>
                            <a:pt x="46355" y="50545"/>
                            <a:pt x="48322" y="50159"/>
                            <a:pt x="50775" y="50159"/>
                          </a:cubicBezTo>
                          <a:cubicBezTo>
                            <a:pt x="52048" y="50159"/>
                            <a:pt x="53453" y="50263"/>
                            <a:pt x="55032" y="50263"/>
                          </a:cubicBezTo>
                          <a:cubicBezTo>
                            <a:pt x="55721" y="50263"/>
                            <a:pt x="56444" y="50243"/>
                            <a:pt x="57204" y="50186"/>
                          </a:cubicBezTo>
                          <a:cubicBezTo>
                            <a:pt x="63050" y="49745"/>
                            <a:pt x="65919" y="45429"/>
                            <a:pt x="66270" y="39973"/>
                          </a:cubicBezTo>
                          <a:cubicBezTo>
                            <a:pt x="66620" y="34515"/>
                            <a:pt x="74653" y="34068"/>
                            <a:pt x="75182" y="26686"/>
                          </a:cubicBezTo>
                          <a:cubicBezTo>
                            <a:pt x="75476" y="22561"/>
                            <a:pt x="73052" y="18017"/>
                            <a:pt x="64548" y="14031"/>
                          </a:cubicBezTo>
                          <a:cubicBezTo>
                            <a:pt x="60296" y="12042"/>
                            <a:pt x="60876" y="3703"/>
                            <a:pt x="54615" y="1072"/>
                          </a:cubicBezTo>
                          <a:cubicBezTo>
                            <a:pt x="52856" y="332"/>
                            <a:pt x="51113" y="0"/>
                            <a:pt x="494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
                    <p:cNvSpPr/>
                    <p:nvPr/>
                  </p:nvSpPr>
                  <p:spPr>
                    <a:xfrm>
                      <a:off x="3096425" y="4093900"/>
                      <a:ext cx="419025" cy="551325"/>
                    </a:xfrm>
                    <a:custGeom>
                      <a:rect b="b" l="l" r="r" t="t"/>
                      <a:pathLst>
                        <a:path extrusionOk="0" h="22053" w="16761">
                          <a:moveTo>
                            <a:pt x="9142" y="0"/>
                          </a:moveTo>
                          <a:lnTo>
                            <a:pt x="0" y="2136"/>
                          </a:lnTo>
                          <a:cubicBezTo>
                            <a:pt x="0" y="2136"/>
                            <a:pt x="57" y="2685"/>
                            <a:pt x="3928" y="8479"/>
                          </a:cubicBezTo>
                          <a:cubicBezTo>
                            <a:pt x="7957" y="14523"/>
                            <a:pt x="11494" y="22052"/>
                            <a:pt x="11494" y="22052"/>
                          </a:cubicBezTo>
                          <a:lnTo>
                            <a:pt x="16760" y="22052"/>
                          </a:lnTo>
                          <a:cubicBezTo>
                            <a:pt x="16760" y="22052"/>
                            <a:pt x="13153" y="10654"/>
                            <a:pt x="12329" y="7765"/>
                          </a:cubicBezTo>
                          <a:cubicBezTo>
                            <a:pt x="11188" y="3768"/>
                            <a:pt x="9142" y="0"/>
                            <a:pt x="9142" y="0"/>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2"/>
                    <p:cNvSpPr/>
                    <p:nvPr/>
                  </p:nvSpPr>
                  <p:spPr>
                    <a:xfrm>
                      <a:off x="3377575" y="4637250"/>
                      <a:ext cx="256450" cy="128925"/>
                    </a:xfrm>
                    <a:custGeom>
                      <a:rect b="b" l="l" r="r" t="t"/>
                      <a:pathLst>
                        <a:path extrusionOk="0" h="5157" w="10258">
                          <a:moveTo>
                            <a:pt x="5591" y="0"/>
                          </a:moveTo>
                          <a:lnTo>
                            <a:pt x="0" y="197"/>
                          </a:lnTo>
                          <a:lnTo>
                            <a:pt x="695" y="2078"/>
                          </a:lnTo>
                          <a:lnTo>
                            <a:pt x="771" y="5106"/>
                          </a:lnTo>
                          <a:lnTo>
                            <a:pt x="10258" y="5156"/>
                          </a:lnTo>
                          <a:lnTo>
                            <a:pt x="10258" y="5156"/>
                          </a:lnTo>
                          <a:lnTo>
                            <a:pt x="6521" y="1568"/>
                          </a:lnTo>
                          <a:lnTo>
                            <a:pt x="5591" y="0"/>
                          </a:ln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2"/>
                    <p:cNvSpPr/>
                    <p:nvPr/>
                  </p:nvSpPr>
                  <p:spPr>
                    <a:xfrm>
                      <a:off x="3575975" y="4698200"/>
                      <a:ext cx="22525" cy="41700"/>
                    </a:xfrm>
                    <a:custGeom>
                      <a:rect b="b" l="l" r="r" t="t"/>
                      <a:pathLst>
                        <a:path extrusionOk="0" h="1668" w="901">
                          <a:moveTo>
                            <a:pt x="805" y="1"/>
                          </a:moveTo>
                          <a:cubicBezTo>
                            <a:pt x="778" y="1"/>
                            <a:pt x="753" y="15"/>
                            <a:pt x="741" y="41"/>
                          </a:cubicBezTo>
                          <a:lnTo>
                            <a:pt x="14" y="1559"/>
                          </a:lnTo>
                          <a:cubicBezTo>
                            <a:pt x="0" y="1597"/>
                            <a:pt x="14" y="1641"/>
                            <a:pt x="52" y="1661"/>
                          </a:cubicBezTo>
                          <a:cubicBezTo>
                            <a:pt x="65" y="1667"/>
                            <a:pt x="71" y="1667"/>
                            <a:pt x="85" y="1667"/>
                          </a:cubicBezTo>
                          <a:cubicBezTo>
                            <a:pt x="109" y="1667"/>
                            <a:pt x="141" y="1647"/>
                            <a:pt x="153" y="1623"/>
                          </a:cubicBezTo>
                          <a:lnTo>
                            <a:pt x="880" y="105"/>
                          </a:lnTo>
                          <a:cubicBezTo>
                            <a:pt x="900" y="67"/>
                            <a:pt x="880" y="22"/>
                            <a:pt x="842" y="10"/>
                          </a:cubicBezTo>
                          <a:cubicBezTo>
                            <a:pt x="830" y="4"/>
                            <a:pt x="817" y="1"/>
                            <a:pt x="805" y="1"/>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3550500" y="4683475"/>
                      <a:ext cx="22475" cy="41775"/>
                    </a:xfrm>
                    <a:custGeom>
                      <a:rect b="b" l="l" r="r" t="t"/>
                      <a:pathLst>
                        <a:path extrusionOk="0" h="1671" w="899">
                          <a:moveTo>
                            <a:pt x="819" y="1"/>
                          </a:moveTo>
                          <a:cubicBezTo>
                            <a:pt x="789" y="1"/>
                            <a:pt x="761" y="15"/>
                            <a:pt x="746" y="44"/>
                          </a:cubicBezTo>
                          <a:lnTo>
                            <a:pt x="19" y="1562"/>
                          </a:lnTo>
                          <a:cubicBezTo>
                            <a:pt x="0" y="1600"/>
                            <a:pt x="19" y="1644"/>
                            <a:pt x="57" y="1656"/>
                          </a:cubicBezTo>
                          <a:cubicBezTo>
                            <a:pt x="63" y="1663"/>
                            <a:pt x="77" y="1670"/>
                            <a:pt x="89" y="1670"/>
                          </a:cubicBezTo>
                          <a:cubicBezTo>
                            <a:pt x="115" y="1670"/>
                            <a:pt x="147" y="1650"/>
                            <a:pt x="160" y="1624"/>
                          </a:cubicBezTo>
                          <a:lnTo>
                            <a:pt x="886" y="108"/>
                          </a:lnTo>
                          <a:cubicBezTo>
                            <a:pt x="899" y="70"/>
                            <a:pt x="886" y="25"/>
                            <a:pt x="848" y="5"/>
                          </a:cubicBezTo>
                          <a:cubicBezTo>
                            <a:pt x="839" y="2"/>
                            <a:pt x="829" y="1"/>
                            <a:pt x="819" y="1"/>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3549550" y="4621125"/>
                      <a:ext cx="67100" cy="59925"/>
                    </a:xfrm>
                    <a:custGeom>
                      <a:rect b="b" l="l" r="r" t="t"/>
                      <a:pathLst>
                        <a:path extrusionOk="0" h="2397" w="2684">
                          <a:moveTo>
                            <a:pt x="2098" y="148"/>
                          </a:moveTo>
                          <a:cubicBezTo>
                            <a:pt x="2243" y="148"/>
                            <a:pt x="2372" y="243"/>
                            <a:pt x="2473" y="434"/>
                          </a:cubicBezTo>
                          <a:cubicBezTo>
                            <a:pt x="2519" y="517"/>
                            <a:pt x="2525" y="607"/>
                            <a:pt x="2487" y="708"/>
                          </a:cubicBezTo>
                          <a:cubicBezTo>
                            <a:pt x="2269" y="1295"/>
                            <a:pt x="784" y="1952"/>
                            <a:pt x="248" y="2175"/>
                          </a:cubicBezTo>
                          <a:cubicBezTo>
                            <a:pt x="644" y="1473"/>
                            <a:pt x="1510" y="154"/>
                            <a:pt x="2090" y="148"/>
                          </a:cubicBezTo>
                          <a:close/>
                          <a:moveTo>
                            <a:pt x="2090" y="1"/>
                          </a:moveTo>
                          <a:cubicBezTo>
                            <a:pt x="1236" y="1"/>
                            <a:pt x="63" y="2193"/>
                            <a:pt x="12" y="2282"/>
                          </a:cubicBezTo>
                          <a:cubicBezTo>
                            <a:pt x="0" y="2314"/>
                            <a:pt x="6" y="2346"/>
                            <a:pt x="25" y="2372"/>
                          </a:cubicBezTo>
                          <a:cubicBezTo>
                            <a:pt x="38" y="2385"/>
                            <a:pt x="57" y="2397"/>
                            <a:pt x="83" y="2397"/>
                          </a:cubicBezTo>
                          <a:cubicBezTo>
                            <a:pt x="89" y="2397"/>
                            <a:pt x="101" y="2391"/>
                            <a:pt x="109" y="2391"/>
                          </a:cubicBezTo>
                          <a:cubicBezTo>
                            <a:pt x="198" y="2359"/>
                            <a:pt x="2340" y="1543"/>
                            <a:pt x="2626" y="760"/>
                          </a:cubicBezTo>
                          <a:cubicBezTo>
                            <a:pt x="2684" y="619"/>
                            <a:pt x="2672" y="484"/>
                            <a:pt x="2607" y="357"/>
                          </a:cubicBezTo>
                          <a:cubicBezTo>
                            <a:pt x="2473" y="122"/>
                            <a:pt x="2301" y="1"/>
                            <a:pt x="2098" y="1"/>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3547475" y="4608175"/>
                      <a:ext cx="24075" cy="74025"/>
                    </a:xfrm>
                    <a:custGeom>
                      <a:rect b="b" l="l" r="r" t="t"/>
                      <a:pathLst>
                        <a:path extrusionOk="0" h="2961" w="963">
                          <a:moveTo>
                            <a:pt x="885" y="1"/>
                          </a:moveTo>
                          <a:cubicBezTo>
                            <a:pt x="851" y="1"/>
                            <a:pt x="815" y="21"/>
                            <a:pt x="810" y="60"/>
                          </a:cubicBezTo>
                          <a:lnTo>
                            <a:pt x="13" y="2864"/>
                          </a:lnTo>
                          <a:cubicBezTo>
                            <a:pt x="1" y="2909"/>
                            <a:pt x="25" y="2947"/>
                            <a:pt x="63" y="2961"/>
                          </a:cubicBezTo>
                          <a:lnTo>
                            <a:pt x="83" y="2961"/>
                          </a:lnTo>
                          <a:cubicBezTo>
                            <a:pt x="121" y="2961"/>
                            <a:pt x="146" y="2941"/>
                            <a:pt x="160" y="2909"/>
                          </a:cubicBezTo>
                          <a:lnTo>
                            <a:pt x="949" y="98"/>
                          </a:lnTo>
                          <a:cubicBezTo>
                            <a:pt x="963" y="60"/>
                            <a:pt x="943" y="16"/>
                            <a:pt x="899" y="2"/>
                          </a:cubicBezTo>
                          <a:cubicBezTo>
                            <a:pt x="894" y="1"/>
                            <a:pt x="890" y="1"/>
                            <a:pt x="885" y="1"/>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2"/>
                    <p:cNvSpPr/>
                    <p:nvPr/>
                  </p:nvSpPr>
                  <p:spPr>
                    <a:xfrm>
                      <a:off x="3355275" y="4581925"/>
                      <a:ext cx="153625" cy="43225"/>
                    </a:xfrm>
                    <a:custGeom>
                      <a:rect b="b" l="l" r="r" t="t"/>
                      <a:pathLst>
                        <a:path extrusionOk="0" h="1729" w="6145">
                          <a:moveTo>
                            <a:pt x="5700" y="1"/>
                          </a:moveTo>
                          <a:lnTo>
                            <a:pt x="0" y="293"/>
                          </a:lnTo>
                          <a:lnTo>
                            <a:pt x="669" y="1728"/>
                          </a:lnTo>
                          <a:lnTo>
                            <a:pt x="6145" y="1466"/>
                          </a:lnTo>
                          <a:lnTo>
                            <a:pt x="57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2"/>
                    <p:cNvSpPr/>
                    <p:nvPr/>
                  </p:nvSpPr>
                  <p:spPr>
                    <a:xfrm>
                      <a:off x="3353150" y="4580025"/>
                      <a:ext cx="157825" cy="47025"/>
                    </a:xfrm>
                    <a:custGeom>
                      <a:rect b="b" l="l" r="r" t="t"/>
                      <a:pathLst>
                        <a:path extrusionOk="0" h="1881" w="6313">
                          <a:moveTo>
                            <a:pt x="5732" y="159"/>
                          </a:moveTo>
                          <a:lnTo>
                            <a:pt x="6135" y="1472"/>
                          </a:lnTo>
                          <a:lnTo>
                            <a:pt x="804" y="1721"/>
                          </a:lnTo>
                          <a:lnTo>
                            <a:pt x="200" y="439"/>
                          </a:lnTo>
                          <a:lnTo>
                            <a:pt x="5732" y="159"/>
                          </a:lnTo>
                          <a:close/>
                          <a:moveTo>
                            <a:pt x="5785" y="0"/>
                          </a:moveTo>
                          <a:lnTo>
                            <a:pt x="77" y="292"/>
                          </a:lnTo>
                          <a:cubicBezTo>
                            <a:pt x="53" y="292"/>
                            <a:pt x="33" y="312"/>
                            <a:pt x="21" y="331"/>
                          </a:cubicBezTo>
                          <a:cubicBezTo>
                            <a:pt x="9" y="351"/>
                            <a:pt x="1" y="383"/>
                            <a:pt x="15" y="401"/>
                          </a:cubicBezTo>
                          <a:lnTo>
                            <a:pt x="689" y="1836"/>
                          </a:lnTo>
                          <a:cubicBezTo>
                            <a:pt x="703" y="1861"/>
                            <a:pt x="728" y="1881"/>
                            <a:pt x="754" y="1881"/>
                          </a:cubicBezTo>
                          <a:lnTo>
                            <a:pt x="760" y="1881"/>
                          </a:lnTo>
                          <a:lnTo>
                            <a:pt x="6236" y="1619"/>
                          </a:lnTo>
                          <a:cubicBezTo>
                            <a:pt x="6262" y="1619"/>
                            <a:pt x="6282" y="1607"/>
                            <a:pt x="6294" y="1587"/>
                          </a:cubicBezTo>
                          <a:cubicBezTo>
                            <a:pt x="6306" y="1568"/>
                            <a:pt x="6312" y="1542"/>
                            <a:pt x="6306" y="1524"/>
                          </a:cubicBezTo>
                          <a:lnTo>
                            <a:pt x="5861" y="57"/>
                          </a:lnTo>
                          <a:cubicBezTo>
                            <a:pt x="5847" y="25"/>
                            <a:pt x="5815" y="0"/>
                            <a:pt x="578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2"/>
                    <p:cNvSpPr/>
                    <p:nvPr/>
                  </p:nvSpPr>
                  <p:spPr>
                    <a:xfrm>
                      <a:off x="2828500" y="4163050"/>
                      <a:ext cx="423975" cy="404275"/>
                    </a:xfrm>
                    <a:custGeom>
                      <a:rect b="b" l="l" r="r" t="t"/>
                      <a:pathLst>
                        <a:path extrusionOk="0" h="16171" w="16959">
                          <a:moveTo>
                            <a:pt x="9993" y="1"/>
                          </a:moveTo>
                          <a:cubicBezTo>
                            <a:pt x="8500" y="1"/>
                            <a:pt x="7333" y="201"/>
                            <a:pt x="7230" y="811"/>
                          </a:cubicBezTo>
                          <a:cubicBezTo>
                            <a:pt x="6937" y="2603"/>
                            <a:pt x="7798" y="6434"/>
                            <a:pt x="6758" y="7767"/>
                          </a:cubicBezTo>
                          <a:cubicBezTo>
                            <a:pt x="5604" y="9239"/>
                            <a:pt x="1" y="12395"/>
                            <a:pt x="1" y="12395"/>
                          </a:cubicBezTo>
                          <a:cubicBezTo>
                            <a:pt x="1" y="12395"/>
                            <a:pt x="548" y="16171"/>
                            <a:pt x="2040" y="16171"/>
                          </a:cubicBezTo>
                          <a:cubicBezTo>
                            <a:pt x="2175" y="16171"/>
                            <a:pt x="2317" y="16140"/>
                            <a:pt x="2467" y="16073"/>
                          </a:cubicBezTo>
                          <a:cubicBezTo>
                            <a:pt x="4291" y="15258"/>
                            <a:pt x="11394" y="13708"/>
                            <a:pt x="14045" y="10336"/>
                          </a:cubicBezTo>
                          <a:cubicBezTo>
                            <a:pt x="15046" y="9061"/>
                            <a:pt x="16958" y="747"/>
                            <a:pt x="16958" y="747"/>
                          </a:cubicBezTo>
                          <a:cubicBezTo>
                            <a:pt x="16958" y="747"/>
                            <a:pt x="12870" y="1"/>
                            <a:pt x="9993"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2"/>
                    <p:cNvSpPr/>
                    <p:nvPr/>
                  </p:nvSpPr>
                  <p:spPr>
                    <a:xfrm>
                      <a:off x="2692375" y="4459525"/>
                      <a:ext cx="201800" cy="295975"/>
                    </a:xfrm>
                    <a:custGeom>
                      <a:rect b="b" l="l" r="r" t="t"/>
                      <a:pathLst>
                        <a:path extrusionOk="0" h="11839" w="8072">
                          <a:moveTo>
                            <a:pt x="5567" y="1"/>
                          </a:moveTo>
                          <a:lnTo>
                            <a:pt x="1" y="3315"/>
                          </a:lnTo>
                          <a:lnTo>
                            <a:pt x="5535" y="11838"/>
                          </a:lnTo>
                          <a:lnTo>
                            <a:pt x="6038" y="6000"/>
                          </a:lnTo>
                          <a:lnTo>
                            <a:pt x="8072" y="4494"/>
                          </a:lnTo>
                          <a:lnTo>
                            <a:pt x="5567" y="1"/>
                          </a:ln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2"/>
                    <p:cNvSpPr/>
                    <p:nvPr/>
                  </p:nvSpPr>
                  <p:spPr>
                    <a:xfrm>
                      <a:off x="2812250" y="4665550"/>
                      <a:ext cx="44825" cy="10125"/>
                    </a:xfrm>
                    <a:custGeom>
                      <a:rect b="b" l="l" r="r" t="t"/>
                      <a:pathLst>
                        <a:path extrusionOk="0" h="405" w="1793">
                          <a:moveTo>
                            <a:pt x="1709" y="1"/>
                          </a:moveTo>
                          <a:cubicBezTo>
                            <a:pt x="1705" y="1"/>
                            <a:pt x="1700" y="1"/>
                            <a:pt x="1696" y="2"/>
                          </a:cubicBezTo>
                          <a:lnTo>
                            <a:pt x="71" y="251"/>
                          </a:lnTo>
                          <a:cubicBezTo>
                            <a:pt x="33" y="257"/>
                            <a:pt x="1" y="296"/>
                            <a:pt x="7" y="340"/>
                          </a:cubicBezTo>
                          <a:cubicBezTo>
                            <a:pt x="13" y="378"/>
                            <a:pt x="45" y="404"/>
                            <a:pt x="83" y="404"/>
                          </a:cubicBezTo>
                          <a:lnTo>
                            <a:pt x="96" y="404"/>
                          </a:lnTo>
                          <a:lnTo>
                            <a:pt x="1722" y="149"/>
                          </a:lnTo>
                          <a:cubicBezTo>
                            <a:pt x="1760" y="143"/>
                            <a:pt x="1792" y="104"/>
                            <a:pt x="1785" y="66"/>
                          </a:cubicBezTo>
                          <a:cubicBezTo>
                            <a:pt x="1779" y="26"/>
                            <a:pt x="1747" y="1"/>
                            <a:pt x="1709" y="1"/>
                          </a:cubicBez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2"/>
                    <p:cNvSpPr/>
                    <p:nvPr/>
                  </p:nvSpPr>
                  <p:spPr>
                    <a:xfrm>
                      <a:off x="2810200" y="4636875"/>
                      <a:ext cx="44625" cy="10100"/>
                    </a:xfrm>
                    <a:custGeom>
                      <a:rect b="b" l="l" r="r" t="t"/>
                      <a:pathLst>
                        <a:path extrusionOk="0" h="404" w="1785">
                          <a:moveTo>
                            <a:pt x="1700" y="1"/>
                          </a:moveTo>
                          <a:cubicBezTo>
                            <a:pt x="1697" y="1"/>
                            <a:pt x="1693" y="1"/>
                            <a:pt x="1689" y="1"/>
                          </a:cubicBezTo>
                          <a:lnTo>
                            <a:pt x="69" y="257"/>
                          </a:lnTo>
                          <a:cubicBezTo>
                            <a:pt x="25" y="263"/>
                            <a:pt x="0" y="301"/>
                            <a:pt x="6" y="339"/>
                          </a:cubicBezTo>
                          <a:cubicBezTo>
                            <a:pt x="12" y="378"/>
                            <a:pt x="44" y="404"/>
                            <a:pt x="77" y="404"/>
                          </a:cubicBezTo>
                          <a:lnTo>
                            <a:pt x="89" y="404"/>
                          </a:lnTo>
                          <a:lnTo>
                            <a:pt x="1714" y="154"/>
                          </a:lnTo>
                          <a:cubicBezTo>
                            <a:pt x="1760" y="148"/>
                            <a:pt x="1784" y="110"/>
                            <a:pt x="1778" y="66"/>
                          </a:cubicBezTo>
                          <a:cubicBezTo>
                            <a:pt x="1772" y="31"/>
                            <a:pt x="1740" y="1"/>
                            <a:pt x="1700" y="1"/>
                          </a:cubicBez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2"/>
                    <p:cNvSpPr/>
                    <p:nvPr/>
                  </p:nvSpPr>
                  <p:spPr>
                    <a:xfrm>
                      <a:off x="2845075" y="4616400"/>
                      <a:ext cx="79700" cy="33750"/>
                    </a:xfrm>
                    <a:custGeom>
                      <a:rect b="b" l="l" r="r" t="t"/>
                      <a:pathLst>
                        <a:path extrusionOk="0" h="1350" w="3188">
                          <a:moveTo>
                            <a:pt x="1185" y="153"/>
                          </a:moveTo>
                          <a:cubicBezTo>
                            <a:pt x="1918" y="153"/>
                            <a:pt x="2722" y="237"/>
                            <a:pt x="2946" y="559"/>
                          </a:cubicBezTo>
                          <a:cubicBezTo>
                            <a:pt x="3028" y="681"/>
                            <a:pt x="3022" y="834"/>
                            <a:pt x="2927" y="1018"/>
                          </a:cubicBezTo>
                          <a:cubicBezTo>
                            <a:pt x="2882" y="1102"/>
                            <a:pt x="2813" y="1158"/>
                            <a:pt x="2710" y="1184"/>
                          </a:cubicBezTo>
                          <a:cubicBezTo>
                            <a:pt x="2663" y="1196"/>
                            <a:pt x="2610" y="1202"/>
                            <a:pt x="2554" y="1202"/>
                          </a:cubicBezTo>
                          <a:cubicBezTo>
                            <a:pt x="1907" y="1202"/>
                            <a:pt x="739" y="477"/>
                            <a:pt x="300" y="190"/>
                          </a:cubicBezTo>
                          <a:cubicBezTo>
                            <a:pt x="542" y="170"/>
                            <a:pt x="856" y="153"/>
                            <a:pt x="1185" y="153"/>
                          </a:cubicBezTo>
                          <a:close/>
                          <a:moveTo>
                            <a:pt x="1200" y="1"/>
                          </a:moveTo>
                          <a:cubicBezTo>
                            <a:pt x="619" y="1"/>
                            <a:pt x="122" y="56"/>
                            <a:pt x="77" y="61"/>
                          </a:cubicBezTo>
                          <a:cubicBezTo>
                            <a:pt x="45" y="61"/>
                            <a:pt x="20" y="87"/>
                            <a:pt x="7" y="120"/>
                          </a:cubicBezTo>
                          <a:cubicBezTo>
                            <a:pt x="0" y="152"/>
                            <a:pt x="13" y="184"/>
                            <a:pt x="39" y="196"/>
                          </a:cubicBezTo>
                          <a:cubicBezTo>
                            <a:pt x="109" y="247"/>
                            <a:pt x="1703" y="1350"/>
                            <a:pt x="2563" y="1350"/>
                          </a:cubicBezTo>
                          <a:cubicBezTo>
                            <a:pt x="2628" y="1350"/>
                            <a:pt x="2690" y="1344"/>
                            <a:pt x="2748" y="1331"/>
                          </a:cubicBezTo>
                          <a:cubicBezTo>
                            <a:pt x="2895" y="1293"/>
                            <a:pt x="2996" y="1209"/>
                            <a:pt x="3061" y="1088"/>
                          </a:cubicBezTo>
                          <a:cubicBezTo>
                            <a:pt x="3181" y="852"/>
                            <a:pt x="3188" y="643"/>
                            <a:pt x="3067" y="476"/>
                          </a:cubicBezTo>
                          <a:cubicBezTo>
                            <a:pt x="2800" y="89"/>
                            <a:pt x="1933" y="1"/>
                            <a:pt x="1200" y="1"/>
                          </a:cubicBez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2"/>
                    <p:cNvSpPr/>
                    <p:nvPr/>
                  </p:nvSpPr>
                  <p:spPr>
                    <a:xfrm>
                      <a:off x="2842850" y="4594200"/>
                      <a:ext cx="72050" cy="26625"/>
                    </a:xfrm>
                    <a:custGeom>
                      <a:rect b="b" l="l" r="r" t="t"/>
                      <a:pathLst>
                        <a:path extrusionOk="0" h="1065" w="2882">
                          <a:moveTo>
                            <a:pt x="2797" y="0"/>
                          </a:moveTo>
                          <a:cubicBezTo>
                            <a:pt x="2788" y="0"/>
                            <a:pt x="2778" y="2"/>
                            <a:pt x="2767" y="7"/>
                          </a:cubicBezTo>
                          <a:lnTo>
                            <a:pt x="63" y="919"/>
                          </a:lnTo>
                          <a:cubicBezTo>
                            <a:pt x="25" y="931"/>
                            <a:pt x="1" y="975"/>
                            <a:pt x="19" y="1014"/>
                          </a:cubicBezTo>
                          <a:cubicBezTo>
                            <a:pt x="25" y="1046"/>
                            <a:pt x="57" y="1064"/>
                            <a:pt x="89" y="1064"/>
                          </a:cubicBezTo>
                          <a:cubicBezTo>
                            <a:pt x="96" y="1064"/>
                            <a:pt x="102" y="1064"/>
                            <a:pt x="115" y="1058"/>
                          </a:cubicBezTo>
                          <a:lnTo>
                            <a:pt x="2818" y="146"/>
                          </a:lnTo>
                          <a:cubicBezTo>
                            <a:pt x="2856" y="134"/>
                            <a:pt x="2882" y="90"/>
                            <a:pt x="2863" y="51"/>
                          </a:cubicBezTo>
                          <a:cubicBezTo>
                            <a:pt x="2853" y="22"/>
                            <a:pt x="2828" y="0"/>
                            <a:pt x="2797" y="0"/>
                          </a:cubicBez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2"/>
                    <p:cNvSpPr/>
                    <p:nvPr/>
                  </p:nvSpPr>
                  <p:spPr>
                    <a:xfrm>
                      <a:off x="2866600" y="4427175"/>
                      <a:ext cx="88175" cy="130525"/>
                    </a:xfrm>
                    <a:custGeom>
                      <a:rect b="b" l="l" r="r" t="t"/>
                      <a:pathLst>
                        <a:path extrusionOk="0" h="5221" w="3527">
                          <a:moveTo>
                            <a:pt x="1346" y="0"/>
                          </a:moveTo>
                          <a:lnTo>
                            <a:pt x="1" y="842"/>
                          </a:lnTo>
                          <a:lnTo>
                            <a:pt x="2002" y="5221"/>
                          </a:lnTo>
                          <a:lnTo>
                            <a:pt x="3526" y="4685"/>
                          </a:lnTo>
                          <a:lnTo>
                            <a:pt x="13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2"/>
                    <p:cNvSpPr/>
                    <p:nvPr/>
                  </p:nvSpPr>
                  <p:spPr>
                    <a:xfrm>
                      <a:off x="2864500" y="4425200"/>
                      <a:ext cx="92175" cy="134425"/>
                    </a:xfrm>
                    <a:custGeom>
                      <a:rect b="b" l="l" r="r" t="t"/>
                      <a:pathLst>
                        <a:path extrusionOk="0" h="5377" w="3687">
                          <a:moveTo>
                            <a:pt x="1398" y="188"/>
                          </a:moveTo>
                          <a:lnTo>
                            <a:pt x="3508" y="4720"/>
                          </a:lnTo>
                          <a:lnTo>
                            <a:pt x="2131" y="5205"/>
                          </a:lnTo>
                          <a:lnTo>
                            <a:pt x="180" y="947"/>
                          </a:lnTo>
                          <a:lnTo>
                            <a:pt x="1398" y="188"/>
                          </a:lnTo>
                          <a:close/>
                          <a:moveTo>
                            <a:pt x="1438" y="0"/>
                          </a:moveTo>
                          <a:cubicBezTo>
                            <a:pt x="1423" y="0"/>
                            <a:pt x="1405" y="6"/>
                            <a:pt x="1392" y="15"/>
                          </a:cubicBezTo>
                          <a:lnTo>
                            <a:pt x="47" y="856"/>
                          </a:lnTo>
                          <a:cubicBezTo>
                            <a:pt x="15" y="876"/>
                            <a:pt x="1" y="915"/>
                            <a:pt x="15" y="953"/>
                          </a:cubicBezTo>
                          <a:lnTo>
                            <a:pt x="2016" y="5332"/>
                          </a:lnTo>
                          <a:cubicBezTo>
                            <a:pt x="2028" y="5358"/>
                            <a:pt x="2060" y="5376"/>
                            <a:pt x="2086" y="5376"/>
                          </a:cubicBezTo>
                          <a:cubicBezTo>
                            <a:pt x="2098" y="5376"/>
                            <a:pt x="2105" y="5370"/>
                            <a:pt x="2112" y="5370"/>
                          </a:cubicBezTo>
                          <a:lnTo>
                            <a:pt x="3635" y="4834"/>
                          </a:lnTo>
                          <a:cubicBezTo>
                            <a:pt x="3654" y="4828"/>
                            <a:pt x="3673" y="4816"/>
                            <a:pt x="3680" y="4790"/>
                          </a:cubicBezTo>
                          <a:cubicBezTo>
                            <a:pt x="3687" y="4772"/>
                            <a:pt x="3687" y="4752"/>
                            <a:pt x="3680" y="4734"/>
                          </a:cubicBezTo>
                          <a:lnTo>
                            <a:pt x="1500" y="47"/>
                          </a:lnTo>
                          <a:cubicBezTo>
                            <a:pt x="1493" y="29"/>
                            <a:pt x="1474" y="9"/>
                            <a:pt x="1454" y="3"/>
                          </a:cubicBezTo>
                          <a:cubicBezTo>
                            <a:pt x="1449" y="1"/>
                            <a:pt x="1444" y="0"/>
                            <a:pt x="143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2"/>
                    <p:cNvSpPr/>
                    <p:nvPr/>
                  </p:nvSpPr>
                  <p:spPr>
                    <a:xfrm>
                      <a:off x="2878550" y="3767500"/>
                      <a:ext cx="310150" cy="370450"/>
                    </a:xfrm>
                    <a:custGeom>
                      <a:rect b="b" l="l" r="r" t="t"/>
                      <a:pathLst>
                        <a:path extrusionOk="0" h="14818" w="12406">
                          <a:moveTo>
                            <a:pt x="6918" y="0"/>
                          </a:moveTo>
                          <a:cubicBezTo>
                            <a:pt x="6918" y="0"/>
                            <a:pt x="485" y="6676"/>
                            <a:pt x="218" y="10723"/>
                          </a:cubicBezTo>
                          <a:cubicBezTo>
                            <a:pt x="1" y="13992"/>
                            <a:pt x="5528" y="14818"/>
                            <a:pt x="8515" y="14818"/>
                          </a:cubicBezTo>
                          <a:cubicBezTo>
                            <a:pt x="9221" y="14818"/>
                            <a:pt x="9785" y="14772"/>
                            <a:pt x="10099" y="14701"/>
                          </a:cubicBezTo>
                          <a:cubicBezTo>
                            <a:pt x="11743" y="14326"/>
                            <a:pt x="12406" y="6261"/>
                            <a:pt x="12406" y="6261"/>
                          </a:cubicBezTo>
                          <a:lnTo>
                            <a:pt x="6918" y="0"/>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2"/>
                    <p:cNvSpPr/>
                    <p:nvPr/>
                  </p:nvSpPr>
                  <p:spPr>
                    <a:xfrm>
                      <a:off x="2936075" y="3888125"/>
                      <a:ext cx="174075" cy="95200"/>
                    </a:xfrm>
                    <a:custGeom>
                      <a:rect b="b" l="l" r="r" t="t"/>
                      <a:pathLst>
                        <a:path extrusionOk="0" h="3808" w="6963">
                          <a:moveTo>
                            <a:pt x="485" y="1"/>
                          </a:moveTo>
                          <a:lnTo>
                            <a:pt x="0" y="601"/>
                          </a:lnTo>
                          <a:lnTo>
                            <a:pt x="6662" y="3808"/>
                          </a:lnTo>
                          <a:lnTo>
                            <a:pt x="6962" y="3182"/>
                          </a:lnTo>
                          <a:lnTo>
                            <a:pt x="4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2"/>
                    <p:cNvSpPr/>
                    <p:nvPr/>
                  </p:nvSpPr>
                  <p:spPr>
                    <a:xfrm>
                      <a:off x="2934150" y="3886325"/>
                      <a:ext cx="178250" cy="98925"/>
                    </a:xfrm>
                    <a:custGeom>
                      <a:rect b="b" l="l" r="r" t="t"/>
                      <a:pathLst>
                        <a:path extrusionOk="0" h="3957" w="7130">
                          <a:moveTo>
                            <a:pt x="581" y="169"/>
                          </a:moveTo>
                          <a:lnTo>
                            <a:pt x="6938" y="3286"/>
                          </a:lnTo>
                          <a:lnTo>
                            <a:pt x="6701" y="3777"/>
                          </a:lnTo>
                          <a:lnTo>
                            <a:pt x="198" y="647"/>
                          </a:lnTo>
                          <a:lnTo>
                            <a:pt x="581" y="169"/>
                          </a:lnTo>
                          <a:close/>
                          <a:moveTo>
                            <a:pt x="560" y="0"/>
                          </a:moveTo>
                          <a:cubicBezTo>
                            <a:pt x="538" y="0"/>
                            <a:pt x="517" y="12"/>
                            <a:pt x="504" y="29"/>
                          </a:cubicBezTo>
                          <a:lnTo>
                            <a:pt x="21" y="628"/>
                          </a:lnTo>
                          <a:cubicBezTo>
                            <a:pt x="7" y="647"/>
                            <a:pt x="1" y="673"/>
                            <a:pt x="7" y="691"/>
                          </a:cubicBezTo>
                          <a:cubicBezTo>
                            <a:pt x="7" y="717"/>
                            <a:pt x="27" y="737"/>
                            <a:pt x="45" y="743"/>
                          </a:cubicBezTo>
                          <a:lnTo>
                            <a:pt x="6701" y="3950"/>
                          </a:lnTo>
                          <a:cubicBezTo>
                            <a:pt x="6715" y="3956"/>
                            <a:pt x="6727" y="3956"/>
                            <a:pt x="6739" y="3956"/>
                          </a:cubicBezTo>
                          <a:cubicBezTo>
                            <a:pt x="6747" y="3956"/>
                            <a:pt x="6753" y="3956"/>
                            <a:pt x="6765" y="3950"/>
                          </a:cubicBezTo>
                          <a:cubicBezTo>
                            <a:pt x="6777" y="3942"/>
                            <a:pt x="6797" y="3930"/>
                            <a:pt x="6803" y="3912"/>
                          </a:cubicBezTo>
                          <a:lnTo>
                            <a:pt x="7109" y="3286"/>
                          </a:lnTo>
                          <a:cubicBezTo>
                            <a:pt x="7129" y="3248"/>
                            <a:pt x="7109" y="3203"/>
                            <a:pt x="7071" y="3185"/>
                          </a:cubicBezTo>
                          <a:lnTo>
                            <a:pt x="595" y="10"/>
                          </a:lnTo>
                          <a:cubicBezTo>
                            <a:pt x="584" y="3"/>
                            <a:pt x="572" y="0"/>
                            <a:pt x="5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2"/>
                    <p:cNvSpPr/>
                    <p:nvPr/>
                  </p:nvSpPr>
                  <p:spPr>
                    <a:xfrm>
                      <a:off x="2910250" y="3913950"/>
                      <a:ext cx="184600" cy="113525"/>
                    </a:xfrm>
                    <a:custGeom>
                      <a:rect b="b" l="l" r="r" t="t"/>
                      <a:pathLst>
                        <a:path extrusionOk="0" h="4541" w="7384">
                          <a:moveTo>
                            <a:pt x="760" y="1"/>
                          </a:moveTo>
                          <a:lnTo>
                            <a:pt x="1" y="1174"/>
                          </a:lnTo>
                          <a:lnTo>
                            <a:pt x="6930" y="4540"/>
                          </a:lnTo>
                          <a:lnTo>
                            <a:pt x="7383" y="3463"/>
                          </a:lnTo>
                          <a:lnTo>
                            <a:pt x="7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2"/>
                    <p:cNvSpPr/>
                    <p:nvPr/>
                  </p:nvSpPr>
                  <p:spPr>
                    <a:xfrm>
                      <a:off x="2908350" y="3912150"/>
                      <a:ext cx="188750" cy="117225"/>
                    </a:xfrm>
                    <a:custGeom>
                      <a:rect b="b" l="l" r="r" t="t"/>
                      <a:pathLst>
                        <a:path extrusionOk="0" h="4689" w="7550">
                          <a:moveTo>
                            <a:pt x="862" y="175"/>
                          </a:moveTo>
                          <a:lnTo>
                            <a:pt x="7364" y="3567"/>
                          </a:lnTo>
                          <a:lnTo>
                            <a:pt x="6968" y="4510"/>
                          </a:lnTo>
                          <a:lnTo>
                            <a:pt x="185" y="1220"/>
                          </a:lnTo>
                          <a:lnTo>
                            <a:pt x="862" y="175"/>
                          </a:lnTo>
                          <a:close/>
                          <a:moveTo>
                            <a:pt x="836" y="0"/>
                          </a:moveTo>
                          <a:cubicBezTo>
                            <a:pt x="812" y="0"/>
                            <a:pt x="789" y="13"/>
                            <a:pt x="771" y="34"/>
                          </a:cubicBezTo>
                          <a:lnTo>
                            <a:pt x="14" y="1208"/>
                          </a:lnTo>
                          <a:cubicBezTo>
                            <a:pt x="0" y="1226"/>
                            <a:pt x="0" y="1246"/>
                            <a:pt x="0" y="1272"/>
                          </a:cubicBezTo>
                          <a:cubicBezTo>
                            <a:pt x="6" y="1291"/>
                            <a:pt x="26" y="1311"/>
                            <a:pt x="45" y="1317"/>
                          </a:cubicBezTo>
                          <a:lnTo>
                            <a:pt x="6976" y="4683"/>
                          </a:lnTo>
                          <a:cubicBezTo>
                            <a:pt x="6982" y="4689"/>
                            <a:pt x="6994" y="4689"/>
                            <a:pt x="7006" y="4689"/>
                          </a:cubicBezTo>
                          <a:cubicBezTo>
                            <a:pt x="7014" y="4689"/>
                            <a:pt x="7026" y="4689"/>
                            <a:pt x="7032" y="4683"/>
                          </a:cubicBezTo>
                          <a:cubicBezTo>
                            <a:pt x="7052" y="4677"/>
                            <a:pt x="7064" y="4663"/>
                            <a:pt x="7077" y="4644"/>
                          </a:cubicBezTo>
                          <a:lnTo>
                            <a:pt x="7529" y="3560"/>
                          </a:lnTo>
                          <a:cubicBezTo>
                            <a:pt x="7549" y="3529"/>
                            <a:pt x="7529" y="3483"/>
                            <a:pt x="7497" y="3465"/>
                          </a:cubicBezTo>
                          <a:lnTo>
                            <a:pt x="874" y="10"/>
                          </a:lnTo>
                          <a:cubicBezTo>
                            <a:pt x="861" y="3"/>
                            <a:pt x="849" y="0"/>
                            <a:pt x="8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2"/>
                    <p:cNvSpPr/>
                    <p:nvPr/>
                  </p:nvSpPr>
                  <p:spPr>
                    <a:xfrm>
                      <a:off x="3998650" y="3999725"/>
                      <a:ext cx="419050" cy="645350"/>
                    </a:xfrm>
                    <a:custGeom>
                      <a:rect b="b" l="l" r="r" t="t"/>
                      <a:pathLst>
                        <a:path extrusionOk="0" h="25814" w="16762">
                          <a:moveTo>
                            <a:pt x="8639" y="0"/>
                          </a:moveTo>
                          <a:lnTo>
                            <a:pt x="0" y="5891"/>
                          </a:lnTo>
                          <a:cubicBezTo>
                            <a:pt x="0" y="5891"/>
                            <a:pt x="59" y="6445"/>
                            <a:pt x="3928" y="12240"/>
                          </a:cubicBezTo>
                          <a:cubicBezTo>
                            <a:pt x="7957" y="18284"/>
                            <a:pt x="11496" y="25813"/>
                            <a:pt x="11496" y="25813"/>
                          </a:cubicBezTo>
                          <a:lnTo>
                            <a:pt x="16762" y="25813"/>
                          </a:lnTo>
                          <a:cubicBezTo>
                            <a:pt x="16762" y="25813"/>
                            <a:pt x="13153" y="14414"/>
                            <a:pt x="12325" y="11526"/>
                          </a:cubicBezTo>
                          <a:cubicBezTo>
                            <a:pt x="11190" y="7529"/>
                            <a:pt x="8639" y="0"/>
                            <a:pt x="86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2"/>
                    <p:cNvSpPr/>
                    <p:nvPr/>
                  </p:nvSpPr>
                  <p:spPr>
                    <a:xfrm>
                      <a:off x="4279800" y="4637050"/>
                      <a:ext cx="256500" cy="128975"/>
                    </a:xfrm>
                    <a:custGeom>
                      <a:rect b="b" l="l" r="r" t="t"/>
                      <a:pathLst>
                        <a:path extrusionOk="0" h="5159" w="10260">
                          <a:moveTo>
                            <a:pt x="5592" y="0"/>
                          </a:moveTo>
                          <a:lnTo>
                            <a:pt x="0" y="199"/>
                          </a:lnTo>
                          <a:lnTo>
                            <a:pt x="696" y="2074"/>
                          </a:lnTo>
                          <a:lnTo>
                            <a:pt x="773" y="5102"/>
                          </a:lnTo>
                          <a:lnTo>
                            <a:pt x="10259" y="5158"/>
                          </a:lnTo>
                          <a:lnTo>
                            <a:pt x="6523" y="1569"/>
                          </a:lnTo>
                          <a:lnTo>
                            <a:pt x="5592" y="0"/>
                          </a:ln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2"/>
                    <p:cNvSpPr/>
                    <p:nvPr/>
                  </p:nvSpPr>
                  <p:spPr>
                    <a:xfrm>
                      <a:off x="4478075" y="4697975"/>
                      <a:ext cx="22650" cy="41775"/>
                    </a:xfrm>
                    <a:custGeom>
                      <a:rect b="b" l="l" r="r" t="t"/>
                      <a:pathLst>
                        <a:path extrusionOk="0" h="1671" w="906">
                          <a:moveTo>
                            <a:pt x="819" y="1"/>
                          </a:moveTo>
                          <a:cubicBezTo>
                            <a:pt x="790" y="1"/>
                            <a:pt x="761" y="15"/>
                            <a:pt x="746" y="44"/>
                          </a:cubicBezTo>
                          <a:lnTo>
                            <a:pt x="19" y="1561"/>
                          </a:lnTo>
                          <a:cubicBezTo>
                            <a:pt x="1" y="1600"/>
                            <a:pt x="19" y="1644"/>
                            <a:pt x="57" y="1664"/>
                          </a:cubicBezTo>
                          <a:cubicBezTo>
                            <a:pt x="71" y="1664"/>
                            <a:pt x="77" y="1670"/>
                            <a:pt x="90" y="1670"/>
                          </a:cubicBezTo>
                          <a:cubicBezTo>
                            <a:pt x="116" y="1670"/>
                            <a:pt x="148" y="1650"/>
                            <a:pt x="160" y="1626"/>
                          </a:cubicBezTo>
                          <a:lnTo>
                            <a:pt x="887" y="108"/>
                          </a:lnTo>
                          <a:cubicBezTo>
                            <a:pt x="905" y="70"/>
                            <a:pt x="887" y="25"/>
                            <a:pt x="849" y="5"/>
                          </a:cubicBezTo>
                          <a:cubicBezTo>
                            <a:pt x="839" y="2"/>
                            <a:pt x="829" y="1"/>
                            <a:pt x="819" y="1"/>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2"/>
                    <p:cNvSpPr/>
                    <p:nvPr/>
                  </p:nvSpPr>
                  <p:spPr>
                    <a:xfrm>
                      <a:off x="4452725" y="4683250"/>
                      <a:ext cx="22525" cy="41650"/>
                    </a:xfrm>
                    <a:custGeom>
                      <a:rect b="b" l="l" r="r" t="t"/>
                      <a:pathLst>
                        <a:path extrusionOk="0" h="1666" w="901">
                          <a:moveTo>
                            <a:pt x="816" y="1"/>
                          </a:moveTo>
                          <a:cubicBezTo>
                            <a:pt x="788" y="1"/>
                            <a:pt x="761" y="19"/>
                            <a:pt x="747" y="47"/>
                          </a:cubicBezTo>
                          <a:lnTo>
                            <a:pt x="20" y="1557"/>
                          </a:lnTo>
                          <a:cubicBezTo>
                            <a:pt x="0" y="1595"/>
                            <a:pt x="20" y="1641"/>
                            <a:pt x="59" y="1659"/>
                          </a:cubicBezTo>
                          <a:cubicBezTo>
                            <a:pt x="65" y="1665"/>
                            <a:pt x="77" y="1665"/>
                            <a:pt x="91" y="1665"/>
                          </a:cubicBezTo>
                          <a:cubicBezTo>
                            <a:pt x="115" y="1665"/>
                            <a:pt x="141" y="1653"/>
                            <a:pt x="153" y="1627"/>
                          </a:cubicBezTo>
                          <a:lnTo>
                            <a:pt x="880" y="111"/>
                          </a:lnTo>
                          <a:cubicBezTo>
                            <a:pt x="900" y="73"/>
                            <a:pt x="886" y="27"/>
                            <a:pt x="848" y="8"/>
                          </a:cubicBezTo>
                          <a:cubicBezTo>
                            <a:pt x="838" y="3"/>
                            <a:pt x="827" y="1"/>
                            <a:pt x="816" y="1"/>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2"/>
                    <p:cNvSpPr/>
                    <p:nvPr/>
                  </p:nvSpPr>
                  <p:spPr>
                    <a:xfrm>
                      <a:off x="4451775" y="4620800"/>
                      <a:ext cx="67100" cy="59950"/>
                    </a:xfrm>
                    <a:custGeom>
                      <a:rect b="b" l="l" r="r" t="t"/>
                      <a:pathLst>
                        <a:path extrusionOk="0" h="2398" w="2684">
                          <a:moveTo>
                            <a:pt x="2098" y="153"/>
                          </a:moveTo>
                          <a:cubicBezTo>
                            <a:pt x="2245" y="153"/>
                            <a:pt x="2372" y="250"/>
                            <a:pt x="2474" y="435"/>
                          </a:cubicBezTo>
                          <a:cubicBezTo>
                            <a:pt x="2519" y="523"/>
                            <a:pt x="2525" y="612"/>
                            <a:pt x="2487" y="715"/>
                          </a:cubicBezTo>
                          <a:cubicBezTo>
                            <a:pt x="2271" y="1301"/>
                            <a:pt x="785" y="1959"/>
                            <a:pt x="250" y="2174"/>
                          </a:cubicBezTo>
                          <a:cubicBezTo>
                            <a:pt x="644" y="1480"/>
                            <a:pt x="1512" y="161"/>
                            <a:pt x="2092" y="153"/>
                          </a:cubicBezTo>
                          <a:close/>
                          <a:moveTo>
                            <a:pt x="2092" y="0"/>
                          </a:moveTo>
                          <a:cubicBezTo>
                            <a:pt x="1238" y="8"/>
                            <a:pt x="64" y="2194"/>
                            <a:pt x="14" y="2289"/>
                          </a:cubicBezTo>
                          <a:cubicBezTo>
                            <a:pt x="0" y="2315"/>
                            <a:pt x="6" y="2353"/>
                            <a:pt x="26" y="2372"/>
                          </a:cubicBezTo>
                          <a:cubicBezTo>
                            <a:pt x="38" y="2392"/>
                            <a:pt x="58" y="2398"/>
                            <a:pt x="83" y="2398"/>
                          </a:cubicBezTo>
                          <a:lnTo>
                            <a:pt x="109" y="2398"/>
                          </a:lnTo>
                          <a:cubicBezTo>
                            <a:pt x="198" y="2359"/>
                            <a:pt x="2340" y="1550"/>
                            <a:pt x="2627" y="765"/>
                          </a:cubicBezTo>
                          <a:cubicBezTo>
                            <a:pt x="2684" y="626"/>
                            <a:pt x="2672" y="485"/>
                            <a:pt x="2607" y="364"/>
                          </a:cubicBezTo>
                          <a:cubicBezTo>
                            <a:pt x="2474" y="123"/>
                            <a:pt x="2301" y="0"/>
                            <a:pt x="2098" y="0"/>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2"/>
                    <p:cNvSpPr/>
                    <p:nvPr/>
                  </p:nvSpPr>
                  <p:spPr>
                    <a:xfrm>
                      <a:off x="4449700" y="4607975"/>
                      <a:ext cx="24075" cy="74050"/>
                    </a:xfrm>
                    <a:custGeom>
                      <a:rect b="b" l="l" r="r" t="t"/>
                      <a:pathLst>
                        <a:path extrusionOk="0" h="2962" w="963">
                          <a:moveTo>
                            <a:pt x="880" y="1"/>
                          </a:moveTo>
                          <a:cubicBezTo>
                            <a:pt x="847" y="1"/>
                            <a:pt x="815" y="23"/>
                            <a:pt x="810" y="54"/>
                          </a:cubicBezTo>
                          <a:lnTo>
                            <a:pt x="13" y="2866"/>
                          </a:lnTo>
                          <a:cubicBezTo>
                            <a:pt x="1" y="2905"/>
                            <a:pt x="27" y="2949"/>
                            <a:pt x="65" y="2961"/>
                          </a:cubicBezTo>
                          <a:lnTo>
                            <a:pt x="83" y="2961"/>
                          </a:lnTo>
                          <a:cubicBezTo>
                            <a:pt x="121" y="2961"/>
                            <a:pt x="147" y="2943"/>
                            <a:pt x="160" y="2911"/>
                          </a:cubicBezTo>
                          <a:lnTo>
                            <a:pt x="951" y="100"/>
                          </a:lnTo>
                          <a:cubicBezTo>
                            <a:pt x="963" y="54"/>
                            <a:pt x="939" y="16"/>
                            <a:pt x="900" y="4"/>
                          </a:cubicBezTo>
                          <a:cubicBezTo>
                            <a:pt x="894" y="2"/>
                            <a:pt x="887" y="1"/>
                            <a:pt x="880" y="1"/>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2"/>
                    <p:cNvSpPr/>
                    <p:nvPr/>
                  </p:nvSpPr>
                  <p:spPr>
                    <a:xfrm>
                      <a:off x="4257500" y="4581775"/>
                      <a:ext cx="153675" cy="43200"/>
                    </a:xfrm>
                    <a:custGeom>
                      <a:rect b="b" l="l" r="r" t="t"/>
                      <a:pathLst>
                        <a:path extrusionOk="0" h="1728" w="6147">
                          <a:moveTo>
                            <a:pt x="5700" y="1"/>
                          </a:moveTo>
                          <a:lnTo>
                            <a:pt x="0" y="293"/>
                          </a:lnTo>
                          <a:lnTo>
                            <a:pt x="670" y="1728"/>
                          </a:lnTo>
                          <a:lnTo>
                            <a:pt x="6146" y="1466"/>
                          </a:lnTo>
                          <a:lnTo>
                            <a:pt x="57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2"/>
                    <p:cNvSpPr/>
                    <p:nvPr/>
                  </p:nvSpPr>
                  <p:spPr>
                    <a:xfrm>
                      <a:off x="4255425" y="4579875"/>
                      <a:ext cx="157800" cy="46875"/>
                    </a:xfrm>
                    <a:custGeom>
                      <a:rect b="b" l="l" r="r" t="t"/>
                      <a:pathLst>
                        <a:path extrusionOk="0" h="1875" w="6312">
                          <a:moveTo>
                            <a:pt x="5732" y="153"/>
                          </a:moveTo>
                          <a:lnTo>
                            <a:pt x="6133" y="1472"/>
                          </a:lnTo>
                          <a:lnTo>
                            <a:pt x="804" y="1721"/>
                          </a:lnTo>
                          <a:lnTo>
                            <a:pt x="198" y="439"/>
                          </a:lnTo>
                          <a:lnTo>
                            <a:pt x="5732" y="153"/>
                          </a:lnTo>
                          <a:close/>
                          <a:moveTo>
                            <a:pt x="5783" y="0"/>
                          </a:moveTo>
                          <a:lnTo>
                            <a:pt x="77" y="292"/>
                          </a:lnTo>
                          <a:cubicBezTo>
                            <a:pt x="51" y="292"/>
                            <a:pt x="33" y="306"/>
                            <a:pt x="19" y="331"/>
                          </a:cubicBezTo>
                          <a:cubicBezTo>
                            <a:pt x="7" y="350"/>
                            <a:pt x="1" y="375"/>
                            <a:pt x="13" y="401"/>
                          </a:cubicBezTo>
                          <a:lnTo>
                            <a:pt x="683" y="1836"/>
                          </a:lnTo>
                          <a:cubicBezTo>
                            <a:pt x="695" y="1861"/>
                            <a:pt x="727" y="1874"/>
                            <a:pt x="753" y="1874"/>
                          </a:cubicBezTo>
                          <a:lnTo>
                            <a:pt x="759" y="1874"/>
                          </a:lnTo>
                          <a:lnTo>
                            <a:pt x="6235" y="1619"/>
                          </a:lnTo>
                          <a:cubicBezTo>
                            <a:pt x="6254" y="1619"/>
                            <a:pt x="6280" y="1607"/>
                            <a:pt x="6292" y="1587"/>
                          </a:cubicBezTo>
                          <a:cubicBezTo>
                            <a:pt x="6306" y="1568"/>
                            <a:pt x="6312" y="1542"/>
                            <a:pt x="6306" y="1516"/>
                          </a:cubicBezTo>
                          <a:lnTo>
                            <a:pt x="5859" y="57"/>
                          </a:lnTo>
                          <a:cubicBezTo>
                            <a:pt x="5847" y="18"/>
                            <a:pt x="5815" y="0"/>
                            <a:pt x="57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2"/>
                    <p:cNvSpPr/>
                    <p:nvPr/>
                  </p:nvSpPr>
                  <p:spPr>
                    <a:xfrm>
                      <a:off x="3730725" y="4162900"/>
                      <a:ext cx="424000" cy="404175"/>
                    </a:xfrm>
                    <a:custGeom>
                      <a:rect b="b" l="l" r="r" t="t"/>
                      <a:pathLst>
                        <a:path extrusionOk="0" h="16167" w="16960">
                          <a:moveTo>
                            <a:pt x="9990" y="1"/>
                          </a:moveTo>
                          <a:cubicBezTo>
                            <a:pt x="8497" y="1"/>
                            <a:pt x="7331" y="201"/>
                            <a:pt x="7230" y="811"/>
                          </a:cubicBezTo>
                          <a:cubicBezTo>
                            <a:pt x="6938" y="2595"/>
                            <a:pt x="7798" y="6434"/>
                            <a:pt x="6759" y="7759"/>
                          </a:cubicBezTo>
                          <a:cubicBezTo>
                            <a:pt x="5599" y="9239"/>
                            <a:pt x="1" y="12395"/>
                            <a:pt x="1" y="12395"/>
                          </a:cubicBezTo>
                          <a:cubicBezTo>
                            <a:pt x="1" y="12395"/>
                            <a:pt x="547" y="16166"/>
                            <a:pt x="2039" y="16166"/>
                          </a:cubicBezTo>
                          <a:cubicBezTo>
                            <a:pt x="2174" y="16166"/>
                            <a:pt x="2318" y="16135"/>
                            <a:pt x="2469" y="16067"/>
                          </a:cubicBezTo>
                          <a:cubicBezTo>
                            <a:pt x="4291" y="15256"/>
                            <a:pt x="11394" y="13708"/>
                            <a:pt x="14045" y="10336"/>
                          </a:cubicBezTo>
                          <a:cubicBezTo>
                            <a:pt x="15047" y="9053"/>
                            <a:pt x="16960" y="747"/>
                            <a:pt x="16960" y="747"/>
                          </a:cubicBezTo>
                          <a:cubicBezTo>
                            <a:pt x="16960" y="747"/>
                            <a:pt x="12869" y="1"/>
                            <a:pt x="99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2"/>
                    <p:cNvSpPr/>
                    <p:nvPr/>
                  </p:nvSpPr>
                  <p:spPr>
                    <a:xfrm>
                      <a:off x="3594650" y="4459375"/>
                      <a:ext cx="201800" cy="295975"/>
                    </a:xfrm>
                    <a:custGeom>
                      <a:rect b="b" l="l" r="r" t="t"/>
                      <a:pathLst>
                        <a:path extrusionOk="0" h="11839" w="8072">
                          <a:moveTo>
                            <a:pt x="5565" y="0"/>
                          </a:moveTo>
                          <a:lnTo>
                            <a:pt x="0" y="3314"/>
                          </a:lnTo>
                          <a:lnTo>
                            <a:pt x="5534" y="11838"/>
                          </a:lnTo>
                          <a:lnTo>
                            <a:pt x="6032" y="5998"/>
                          </a:lnTo>
                          <a:lnTo>
                            <a:pt x="8071" y="4488"/>
                          </a:lnTo>
                          <a:lnTo>
                            <a:pt x="5565" y="0"/>
                          </a:ln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2"/>
                    <p:cNvSpPr/>
                    <p:nvPr/>
                  </p:nvSpPr>
                  <p:spPr>
                    <a:xfrm>
                      <a:off x="3714475" y="4665250"/>
                      <a:ext cx="44825" cy="10275"/>
                    </a:xfrm>
                    <a:custGeom>
                      <a:rect b="b" l="l" r="r" t="t"/>
                      <a:pathLst>
                        <a:path extrusionOk="0" h="411" w="1793">
                          <a:moveTo>
                            <a:pt x="1707" y="1"/>
                          </a:moveTo>
                          <a:cubicBezTo>
                            <a:pt x="1704" y="1"/>
                            <a:pt x="1701" y="1"/>
                            <a:pt x="1698" y="2"/>
                          </a:cubicBezTo>
                          <a:lnTo>
                            <a:pt x="71" y="257"/>
                          </a:lnTo>
                          <a:cubicBezTo>
                            <a:pt x="33" y="263"/>
                            <a:pt x="1" y="301"/>
                            <a:pt x="7" y="346"/>
                          </a:cubicBezTo>
                          <a:cubicBezTo>
                            <a:pt x="14" y="378"/>
                            <a:pt x="45" y="410"/>
                            <a:pt x="83" y="410"/>
                          </a:cubicBezTo>
                          <a:cubicBezTo>
                            <a:pt x="91" y="410"/>
                            <a:pt x="91" y="410"/>
                            <a:pt x="97" y="402"/>
                          </a:cubicBezTo>
                          <a:lnTo>
                            <a:pt x="1722" y="155"/>
                          </a:lnTo>
                          <a:cubicBezTo>
                            <a:pt x="1760" y="148"/>
                            <a:pt x="1792" y="110"/>
                            <a:pt x="1786" y="66"/>
                          </a:cubicBezTo>
                          <a:cubicBezTo>
                            <a:pt x="1781" y="31"/>
                            <a:pt x="1743" y="1"/>
                            <a:pt x="1707" y="1"/>
                          </a:cubicBez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2"/>
                    <p:cNvSpPr/>
                    <p:nvPr/>
                  </p:nvSpPr>
                  <p:spPr>
                    <a:xfrm>
                      <a:off x="3712425" y="4636725"/>
                      <a:ext cx="44650" cy="10100"/>
                    </a:xfrm>
                    <a:custGeom>
                      <a:rect b="b" l="l" r="r" t="t"/>
                      <a:pathLst>
                        <a:path extrusionOk="0" h="404" w="1786">
                          <a:moveTo>
                            <a:pt x="1702" y="0"/>
                          </a:moveTo>
                          <a:cubicBezTo>
                            <a:pt x="1698" y="0"/>
                            <a:pt x="1694" y="1"/>
                            <a:pt x="1689" y="1"/>
                          </a:cubicBezTo>
                          <a:lnTo>
                            <a:pt x="70" y="257"/>
                          </a:lnTo>
                          <a:cubicBezTo>
                            <a:pt x="26" y="263"/>
                            <a:pt x="0" y="301"/>
                            <a:pt x="6" y="339"/>
                          </a:cubicBezTo>
                          <a:cubicBezTo>
                            <a:pt x="12" y="378"/>
                            <a:pt x="44" y="404"/>
                            <a:pt x="77" y="404"/>
                          </a:cubicBezTo>
                          <a:lnTo>
                            <a:pt x="89" y="404"/>
                          </a:lnTo>
                          <a:lnTo>
                            <a:pt x="1715" y="148"/>
                          </a:lnTo>
                          <a:cubicBezTo>
                            <a:pt x="1754" y="142"/>
                            <a:pt x="1786" y="104"/>
                            <a:pt x="1780" y="65"/>
                          </a:cubicBezTo>
                          <a:cubicBezTo>
                            <a:pt x="1773" y="25"/>
                            <a:pt x="1741" y="0"/>
                            <a:pt x="1702" y="0"/>
                          </a:cubicBez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2"/>
                    <p:cNvSpPr/>
                    <p:nvPr/>
                  </p:nvSpPr>
                  <p:spPr>
                    <a:xfrm>
                      <a:off x="3747350" y="4616225"/>
                      <a:ext cx="79700" cy="33775"/>
                    </a:xfrm>
                    <a:custGeom>
                      <a:rect b="b" l="l" r="r" t="t"/>
                      <a:pathLst>
                        <a:path extrusionOk="0" h="1351" w="3188">
                          <a:moveTo>
                            <a:pt x="1186" y="151"/>
                          </a:moveTo>
                          <a:cubicBezTo>
                            <a:pt x="1919" y="151"/>
                            <a:pt x="2720" y="239"/>
                            <a:pt x="2945" y="560"/>
                          </a:cubicBezTo>
                          <a:cubicBezTo>
                            <a:pt x="3028" y="680"/>
                            <a:pt x="3022" y="833"/>
                            <a:pt x="2925" y="1019"/>
                          </a:cubicBezTo>
                          <a:cubicBezTo>
                            <a:pt x="2881" y="1101"/>
                            <a:pt x="2811" y="1159"/>
                            <a:pt x="2708" y="1185"/>
                          </a:cubicBezTo>
                          <a:cubicBezTo>
                            <a:pt x="2661" y="1197"/>
                            <a:pt x="2609" y="1202"/>
                            <a:pt x="2554" y="1202"/>
                          </a:cubicBezTo>
                          <a:cubicBezTo>
                            <a:pt x="1909" y="1202"/>
                            <a:pt x="739" y="478"/>
                            <a:pt x="298" y="191"/>
                          </a:cubicBezTo>
                          <a:cubicBezTo>
                            <a:pt x="542" y="169"/>
                            <a:pt x="857" y="151"/>
                            <a:pt x="1186" y="151"/>
                          </a:cubicBezTo>
                          <a:close/>
                          <a:moveTo>
                            <a:pt x="1206" y="1"/>
                          </a:moveTo>
                          <a:cubicBezTo>
                            <a:pt x="620" y="1"/>
                            <a:pt x="117" y="57"/>
                            <a:pt x="69" y="62"/>
                          </a:cubicBezTo>
                          <a:cubicBezTo>
                            <a:pt x="44" y="62"/>
                            <a:pt x="18" y="88"/>
                            <a:pt x="6" y="120"/>
                          </a:cubicBezTo>
                          <a:cubicBezTo>
                            <a:pt x="0" y="145"/>
                            <a:pt x="12" y="177"/>
                            <a:pt x="38" y="197"/>
                          </a:cubicBezTo>
                          <a:cubicBezTo>
                            <a:pt x="107" y="247"/>
                            <a:pt x="1695" y="1351"/>
                            <a:pt x="2563" y="1351"/>
                          </a:cubicBezTo>
                          <a:cubicBezTo>
                            <a:pt x="2626" y="1351"/>
                            <a:pt x="2690" y="1344"/>
                            <a:pt x="2746" y="1331"/>
                          </a:cubicBezTo>
                          <a:cubicBezTo>
                            <a:pt x="2893" y="1292"/>
                            <a:pt x="2996" y="1210"/>
                            <a:pt x="3060" y="1089"/>
                          </a:cubicBezTo>
                          <a:cubicBezTo>
                            <a:pt x="3181" y="847"/>
                            <a:pt x="3187" y="642"/>
                            <a:pt x="3066" y="471"/>
                          </a:cubicBezTo>
                          <a:cubicBezTo>
                            <a:pt x="2800" y="88"/>
                            <a:pt x="1938" y="1"/>
                            <a:pt x="1206" y="1"/>
                          </a:cubicBez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2"/>
                    <p:cNvSpPr/>
                    <p:nvPr/>
                  </p:nvSpPr>
                  <p:spPr>
                    <a:xfrm>
                      <a:off x="3745075" y="4593950"/>
                      <a:ext cx="71900" cy="26725"/>
                    </a:xfrm>
                    <a:custGeom>
                      <a:rect b="b" l="l" r="r" t="t"/>
                      <a:pathLst>
                        <a:path extrusionOk="0" h="1069" w="2876">
                          <a:moveTo>
                            <a:pt x="2791" y="0"/>
                          </a:moveTo>
                          <a:cubicBezTo>
                            <a:pt x="2783" y="0"/>
                            <a:pt x="2776" y="1"/>
                            <a:pt x="2769" y="3"/>
                          </a:cubicBezTo>
                          <a:lnTo>
                            <a:pt x="65" y="921"/>
                          </a:lnTo>
                          <a:cubicBezTo>
                            <a:pt x="27" y="935"/>
                            <a:pt x="1" y="973"/>
                            <a:pt x="15" y="1018"/>
                          </a:cubicBezTo>
                          <a:cubicBezTo>
                            <a:pt x="27" y="1050"/>
                            <a:pt x="59" y="1068"/>
                            <a:pt x="91" y="1068"/>
                          </a:cubicBezTo>
                          <a:cubicBezTo>
                            <a:pt x="97" y="1068"/>
                            <a:pt x="103" y="1062"/>
                            <a:pt x="109" y="1062"/>
                          </a:cubicBezTo>
                          <a:lnTo>
                            <a:pt x="2819" y="150"/>
                          </a:lnTo>
                          <a:cubicBezTo>
                            <a:pt x="2857" y="138"/>
                            <a:pt x="2876" y="93"/>
                            <a:pt x="2863" y="55"/>
                          </a:cubicBezTo>
                          <a:cubicBezTo>
                            <a:pt x="2853" y="23"/>
                            <a:pt x="2825" y="0"/>
                            <a:pt x="2791" y="0"/>
                          </a:cubicBez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2"/>
                    <p:cNvSpPr/>
                    <p:nvPr/>
                  </p:nvSpPr>
                  <p:spPr>
                    <a:xfrm>
                      <a:off x="4114550" y="4245075"/>
                      <a:ext cx="26300" cy="85675"/>
                    </a:xfrm>
                    <a:custGeom>
                      <a:rect b="b" l="l" r="r" t="t"/>
                      <a:pathLst>
                        <a:path extrusionOk="0" h="3427" w="1052">
                          <a:moveTo>
                            <a:pt x="966" y="1"/>
                          </a:moveTo>
                          <a:cubicBezTo>
                            <a:pt x="936" y="1"/>
                            <a:pt x="909" y="24"/>
                            <a:pt x="899" y="55"/>
                          </a:cubicBezTo>
                          <a:lnTo>
                            <a:pt x="13" y="3332"/>
                          </a:lnTo>
                          <a:cubicBezTo>
                            <a:pt x="0" y="3370"/>
                            <a:pt x="25" y="3415"/>
                            <a:pt x="63" y="3427"/>
                          </a:cubicBezTo>
                          <a:lnTo>
                            <a:pt x="83" y="3427"/>
                          </a:lnTo>
                          <a:cubicBezTo>
                            <a:pt x="115" y="3427"/>
                            <a:pt x="146" y="3409"/>
                            <a:pt x="160" y="3370"/>
                          </a:cubicBezTo>
                          <a:lnTo>
                            <a:pt x="1045" y="93"/>
                          </a:lnTo>
                          <a:cubicBezTo>
                            <a:pt x="1052" y="55"/>
                            <a:pt x="1033" y="10"/>
                            <a:pt x="987" y="4"/>
                          </a:cubicBezTo>
                          <a:cubicBezTo>
                            <a:pt x="980" y="2"/>
                            <a:pt x="973" y="1"/>
                            <a:pt x="966"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2"/>
                    <p:cNvSpPr/>
                    <p:nvPr/>
                  </p:nvSpPr>
                  <p:spPr>
                    <a:xfrm>
                      <a:off x="3768825" y="4427025"/>
                      <a:ext cx="88175" cy="130375"/>
                    </a:xfrm>
                    <a:custGeom>
                      <a:rect b="b" l="l" r="r" t="t"/>
                      <a:pathLst>
                        <a:path extrusionOk="0" h="5215" w="3527">
                          <a:moveTo>
                            <a:pt x="1346" y="0"/>
                          </a:moveTo>
                          <a:lnTo>
                            <a:pt x="1" y="842"/>
                          </a:lnTo>
                          <a:lnTo>
                            <a:pt x="2002" y="5214"/>
                          </a:lnTo>
                          <a:lnTo>
                            <a:pt x="3526" y="4685"/>
                          </a:lnTo>
                          <a:lnTo>
                            <a:pt x="13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2"/>
                    <p:cNvSpPr/>
                    <p:nvPr/>
                  </p:nvSpPr>
                  <p:spPr>
                    <a:xfrm>
                      <a:off x="3766775" y="4425050"/>
                      <a:ext cx="92125" cy="134250"/>
                    </a:xfrm>
                    <a:custGeom>
                      <a:rect b="b" l="l" r="r" t="t"/>
                      <a:pathLst>
                        <a:path extrusionOk="0" h="5370" w="3685">
                          <a:moveTo>
                            <a:pt x="1396" y="188"/>
                          </a:moveTo>
                          <a:lnTo>
                            <a:pt x="3507" y="4720"/>
                          </a:lnTo>
                          <a:lnTo>
                            <a:pt x="2122" y="5205"/>
                          </a:lnTo>
                          <a:lnTo>
                            <a:pt x="179" y="945"/>
                          </a:lnTo>
                          <a:lnTo>
                            <a:pt x="1396" y="188"/>
                          </a:lnTo>
                          <a:close/>
                          <a:moveTo>
                            <a:pt x="1434" y="0"/>
                          </a:moveTo>
                          <a:cubicBezTo>
                            <a:pt x="1418" y="0"/>
                            <a:pt x="1404" y="6"/>
                            <a:pt x="1390" y="15"/>
                          </a:cubicBezTo>
                          <a:lnTo>
                            <a:pt x="45" y="856"/>
                          </a:lnTo>
                          <a:cubicBezTo>
                            <a:pt x="13" y="876"/>
                            <a:pt x="0" y="914"/>
                            <a:pt x="13" y="953"/>
                          </a:cubicBezTo>
                          <a:lnTo>
                            <a:pt x="2015" y="5326"/>
                          </a:lnTo>
                          <a:cubicBezTo>
                            <a:pt x="2028" y="5358"/>
                            <a:pt x="2060" y="5370"/>
                            <a:pt x="2084" y="5370"/>
                          </a:cubicBezTo>
                          <a:lnTo>
                            <a:pt x="2110" y="5370"/>
                          </a:lnTo>
                          <a:lnTo>
                            <a:pt x="3634" y="4834"/>
                          </a:lnTo>
                          <a:cubicBezTo>
                            <a:pt x="3652" y="4828"/>
                            <a:pt x="3672" y="4808"/>
                            <a:pt x="3678" y="4790"/>
                          </a:cubicBezTo>
                          <a:cubicBezTo>
                            <a:pt x="3685" y="4770"/>
                            <a:pt x="3685" y="4752"/>
                            <a:pt x="3678" y="4732"/>
                          </a:cubicBezTo>
                          <a:lnTo>
                            <a:pt x="1498" y="47"/>
                          </a:lnTo>
                          <a:cubicBezTo>
                            <a:pt x="1492" y="21"/>
                            <a:pt x="1472" y="9"/>
                            <a:pt x="1454" y="3"/>
                          </a:cubicBezTo>
                          <a:cubicBezTo>
                            <a:pt x="1447" y="1"/>
                            <a:pt x="1440" y="0"/>
                            <a:pt x="14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2"/>
                    <p:cNvSpPr/>
                    <p:nvPr/>
                  </p:nvSpPr>
                  <p:spPr>
                    <a:xfrm>
                      <a:off x="4246225" y="3875175"/>
                      <a:ext cx="262800" cy="136425"/>
                    </a:xfrm>
                    <a:custGeom>
                      <a:rect b="b" l="l" r="r" t="t"/>
                      <a:pathLst>
                        <a:path extrusionOk="0" h="5457" w="10512">
                          <a:moveTo>
                            <a:pt x="1795" y="1"/>
                          </a:moveTo>
                          <a:cubicBezTo>
                            <a:pt x="1" y="1"/>
                            <a:pt x="1101" y="3369"/>
                            <a:pt x="1101" y="3369"/>
                          </a:cubicBezTo>
                          <a:cubicBezTo>
                            <a:pt x="1101" y="3369"/>
                            <a:pt x="3193" y="4090"/>
                            <a:pt x="5291" y="4702"/>
                          </a:cubicBezTo>
                          <a:cubicBezTo>
                            <a:pt x="5979" y="4899"/>
                            <a:pt x="6636" y="5109"/>
                            <a:pt x="7266" y="5244"/>
                          </a:cubicBezTo>
                          <a:cubicBezTo>
                            <a:pt x="7915" y="5384"/>
                            <a:pt x="8498" y="5456"/>
                            <a:pt x="8933" y="5456"/>
                          </a:cubicBezTo>
                          <a:cubicBezTo>
                            <a:pt x="9148" y="5456"/>
                            <a:pt x="9327" y="5439"/>
                            <a:pt x="9460" y="5403"/>
                          </a:cubicBezTo>
                          <a:cubicBezTo>
                            <a:pt x="9893" y="5288"/>
                            <a:pt x="9829" y="5000"/>
                            <a:pt x="9446" y="4823"/>
                          </a:cubicBezTo>
                          <a:cubicBezTo>
                            <a:pt x="9358" y="4779"/>
                            <a:pt x="9204" y="4759"/>
                            <a:pt x="9090" y="4720"/>
                          </a:cubicBezTo>
                          <a:lnTo>
                            <a:pt x="9090" y="4720"/>
                          </a:lnTo>
                          <a:cubicBezTo>
                            <a:pt x="9156" y="4726"/>
                            <a:pt x="9223" y="4729"/>
                            <a:pt x="9288" y="4729"/>
                          </a:cubicBezTo>
                          <a:cubicBezTo>
                            <a:pt x="9589" y="4729"/>
                            <a:pt x="9863" y="4668"/>
                            <a:pt x="9931" y="4549"/>
                          </a:cubicBezTo>
                          <a:cubicBezTo>
                            <a:pt x="10061" y="4320"/>
                            <a:pt x="9434" y="4020"/>
                            <a:pt x="8771" y="3880"/>
                          </a:cubicBezTo>
                          <a:lnTo>
                            <a:pt x="8771" y="3880"/>
                          </a:lnTo>
                          <a:cubicBezTo>
                            <a:pt x="9140" y="3947"/>
                            <a:pt x="9517" y="4001"/>
                            <a:pt x="9804" y="4006"/>
                          </a:cubicBezTo>
                          <a:cubicBezTo>
                            <a:pt x="9816" y="4006"/>
                            <a:pt x="9828" y="4006"/>
                            <a:pt x="9839" y="4006"/>
                          </a:cubicBezTo>
                          <a:cubicBezTo>
                            <a:pt x="10119" y="4006"/>
                            <a:pt x="10315" y="3919"/>
                            <a:pt x="10340" y="3809"/>
                          </a:cubicBezTo>
                          <a:cubicBezTo>
                            <a:pt x="10364" y="3669"/>
                            <a:pt x="10141" y="3452"/>
                            <a:pt x="9752" y="3311"/>
                          </a:cubicBezTo>
                          <a:cubicBezTo>
                            <a:pt x="9619" y="3267"/>
                            <a:pt x="9472" y="3223"/>
                            <a:pt x="9313" y="3178"/>
                          </a:cubicBezTo>
                          <a:lnTo>
                            <a:pt x="9313" y="3178"/>
                          </a:lnTo>
                          <a:cubicBezTo>
                            <a:pt x="9520" y="3203"/>
                            <a:pt x="9718" y="3218"/>
                            <a:pt x="9890" y="3218"/>
                          </a:cubicBezTo>
                          <a:cubicBezTo>
                            <a:pt x="10206" y="3218"/>
                            <a:pt x="10434" y="3167"/>
                            <a:pt x="10467" y="3031"/>
                          </a:cubicBezTo>
                          <a:cubicBezTo>
                            <a:pt x="10511" y="2840"/>
                            <a:pt x="10135" y="2604"/>
                            <a:pt x="9644" y="2445"/>
                          </a:cubicBezTo>
                          <a:cubicBezTo>
                            <a:pt x="8802" y="2164"/>
                            <a:pt x="7630" y="2005"/>
                            <a:pt x="7630" y="2005"/>
                          </a:cubicBezTo>
                          <a:lnTo>
                            <a:pt x="7630" y="2005"/>
                          </a:lnTo>
                          <a:cubicBezTo>
                            <a:pt x="7630" y="2005"/>
                            <a:pt x="7926" y="2026"/>
                            <a:pt x="8280" y="2026"/>
                          </a:cubicBezTo>
                          <a:cubicBezTo>
                            <a:pt x="8825" y="2026"/>
                            <a:pt x="9509" y="1976"/>
                            <a:pt x="9466" y="1725"/>
                          </a:cubicBezTo>
                          <a:cubicBezTo>
                            <a:pt x="9390" y="1304"/>
                            <a:pt x="5539" y="1260"/>
                            <a:pt x="2619" y="175"/>
                          </a:cubicBezTo>
                          <a:cubicBezTo>
                            <a:pt x="2293" y="54"/>
                            <a:pt x="2021" y="1"/>
                            <a:pt x="1795" y="1"/>
                          </a:cubicBezTo>
                          <a:close/>
                        </a:path>
                      </a:pathLst>
                    </a:custGeom>
                    <a:solidFill>
                      <a:srgbClr val="995B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2"/>
                    <p:cNvSpPr/>
                    <p:nvPr/>
                  </p:nvSpPr>
                  <p:spPr>
                    <a:xfrm>
                      <a:off x="4436000" y="3945175"/>
                      <a:ext cx="37775" cy="10875"/>
                    </a:xfrm>
                    <a:custGeom>
                      <a:rect b="b" l="l" r="r" t="t"/>
                      <a:pathLst>
                        <a:path extrusionOk="0" h="435" w="1511">
                          <a:moveTo>
                            <a:pt x="87" y="1"/>
                          </a:moveTo>
                          <a:cubicBezTo>
                            <a:pt x="53" y="1"/>
                            <a:pt x="18" y="20"/>
                            <a:pt x="13" y="58"/>
                          </a:cubicBezTo>
                          <a:cubicBezTo>
                            <a:pt x="1" y="97"/>
                            <a:pt x="25" y="143"/>
                            <a:pt x="64" y="149"/>
                          </a:cubicBezTo>
                          <a:cubicBezTo>
                            <a:pt x="516" y="270"/>
                            <a:pt x="995" y="372"/>
                            <a:pt x="1422" y="429"/>
                          </a:cubicBezTo>
                          <a:cubicBezTo>
                            <a:pt x="1428" y="435"/>
                            <a:pt x="1428" y="435"/>
                            <a:pt x="1434" y="435"/>
                          </a:cubicBezTo>
                          <a:cubicBezTo>
                            <a:pt x="1467" y="435"/>
                            <a:pt x="1505" y="403"/>
                            <a:pt x="1505" y="364"/>
                          </a:cubicBezTo>
                          <a:cubicBezTo>
                            <a:pt x="1511" y="326"/>
                            <a:pt x="1487" y="288"/>
                            <a:pt x="1441" y="282"/>
                          </a:cubicBezTo>
                          <a:cubicBezTo>
                            <a:pt x="1027" y="225"/>
                            <a:pt x="549" y="123"/>
                            <a:pt x="102" y="2"/>
                          </a:cubicBezTo>
                          <a:cubicBezTo>
                            <a:pt x="97" y="1"/>
                            <a:pt x="92" y="1"/>
                            <a:pt x="87"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2"/>
                    <p:cNvSpPr/>
                    <p:nvPr/>
                  </p:nvSpPr>
                  <p:spPr>
                    <a:xfrm>
                      <a:off x="4431850" y="3962800"/>
                      <a:ext cx="40525" cy="11775"/>
                    </a:xfrm>
                    <a:custGeom>
                      <a:rect b="b" l="l" r="r" t="t"/>
                      <a:pathLst>
                        <a:path extrusionOk="0" h="471" w="1621">
                          <a:moveTo>
                            <a:pt x="83" y="1"/>
                          </a:moveTo>
                          <a:cubicBezTo>
                            <a:pt x="51" y="1"/>
                            <a:pt x="19" y="25"/>
                            <a:pt x="14" y="62"/>
                          </a:cubicBezTo>
                          <a:cubicBezTo>
                            <a:pt x="0" y="100"/>
                            <a:pt x="26" y="144"/>
                            <a:pt x="64" y="151"/>
                          </a:cubicBezTo>
                          <a:cubicBezTo>
                            <a:pt x="70" y="151"/>
                            <a:pt x="823" y="342"/>
                            <a:pt x="1524" y="470"/>
                          </a:cubicBezTo>
                          <a:lnTo>
                            <a:pt x="1538" y="470"/>
                          </a:lnTo>
                          <a:cubicBezTo>
                            <a:pt x="1568" y="470"/>
                            <a:pt x="1600" y="444"/>
                            <a:pt x="1614" y="412"/>
                          </a:cubicBezTo>
                          <a:cubicBezTo>
                            <a:pt x="1620" y="368"/>
                            <a:pt x="1588" y="330"/>
                            <a:pt x="1550" y="323"/>
                          </a:cubicBezTo>
                          <a:cubicBezTo>
                            <a:pt x="855" y="195"/>
                            <a:pt x="109" y="4"/>
                            <a:pt x="103" y="4"/>
                          </a:cubicBezTo>
                          <a:cubicBezTo>
                            <a:pt x="96" y="2"/>
                            <a:pt x="90" y="1"/>
                            <a:pt x="83"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2"/>
                    <p:cNvSpPr/>
                    <p:nvPr/>
                  </p:nvSpPr>
                  <p:spPr>
                    <a:xfrm>
                      <a:off x="4432175" y="3982775"/>
                      <a:ext cx="41150" cy="12025"/>
                    </a:xfrm>
                    <a:custGeom>
                      <a:rect b="b" l="l" r="r" t="t"/>
                      <a:pathLst>
                        <a:path extrusionOk="0" h="481" w="1646">
                          <a:moveTo>
                            <a:pt x="88" y="1"/>
                          </a:moveTo>
                          <a:cubicBezTo>
                            <a:pt x="54" y="1"/>
                            <a:pt x="18" y="21"/>
                            <a:pt x="13" y="60"/>
                          </a:cubicBezTo>
                          <a:cubicBezTo>
                            <a:pt x="1" y="98"/>
                            <a:pt x="25" y="143"/>
                            <a:pt x="64" y="149"/>
                          </a:cubicBezTo>
                          <a:cubicBezTo>
                            <a:pt x="71" y="149"/>
                            <a:pt x="575" y="283"/>
                            <a:pt x="1116" y="378"/>
                          </a:cubicBezTo>
                          <a:cubicBezTo>
                            <a:pt x="1135" y="384"/>
                            <a:pt x="1219" y="404"/>
                            <a:pt x="1314" y="423"/>
                          </a:cubicBezTo>
                          <a:cubicBezTo>
                            <a:pt x="1422" y="449"/>
                            <a:pt x="1537" y="475"/>
                            <a:pt x="1549" y="481"/>
                          </a:cubicBezTo>
                          <a:lnTo>
                            <a:pt x="1563" y="481"/>
                          </a:lnTo>
                          <a:cubicBezTo>
                            <a:pt x="1601" y="481"/>
                            <a:pt x="1632" y="455"/>
                            <a:pt x="1640" y="416"/>
                          </a:cubicBezTo>
                          <a:cubicBezTo>
                            <a:pt x="1646" y="378"/>
                            <a:pt x="1613" y="334"/>
                            <a:pt x="1575" y="328"/>
                          </a:cubicBezTo>
                          <a:cubicBezTo>
                            <a:pt x="1555" y="328"/>
                            <a:pt x="1448" y="302"/>
                            <a:pt x="1346" y="276"/>
                          </a:cubicBezTo>
                          <a:cubicBezTo>
                            <a:pt x="1249" y="257"/>
                            <a:pt x="1161" y="231"/>
                            <a:pt x="1148" y="231"/>
                          </a:cubicBezTo>
                          <a:cubicBezTo>
                            <a:pt x="607" y="136"/>
                            <a:pt x="109" y="8"/>
                            <a:pt x="102" y="2"/>
                          </a:cubicBezTo>
                          <a:cubicBezTo>
                            <a:pt x="97" y="1"/>
                            <a:pt x="93" y="1"/>
                            <a:pt x="88"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4050925" y="3723500"/>
                      <a:ext cx="345750" cy="276550"/>
                    </a:xfrm>
                    <a:custGeom>
                      <a:rect b="b" l="l" r="r" t="t"/>
                      <a:pathLst>
                        <a:path extrusionOk="0" h="11062" w="13830">
                          <a:moveTo>
                            <a:pt x="1" y="1"/>
                          </a:moveTo>
                          <a:lnTo>
                            <a:pt x="1557" y="8798"/>
                          </a:lnTo>
                          <a:cubicBezTo>
                            <a:pt x="1557" y="8798"/>
                            <a:pt x="3641" y="10201"/>
                            <a:pt x="6956" y="10737"/>
                          </a:cubicBezTo>
                          <a:cubicBezTo>
                            <a:pt x="8620" y="11005"/>
                            <a:pt x="12567" y="11061"/>
                            <a:pt x="12567" y="11061"/>
                          </a:cubicBezTo>
                          <a:lnTo>
                            <a:pt x="13829" y="6803"/>
                          </a:lnTo>
                          <a:cubicBezTo>
                            <a:pt x="13829" y="6803"/>
                            <a:pt x="5146" y="214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4346425" y="3869650"/>
                      <a:ext cx="70150" cy="147600"/>
                    </a:xfrm>
                    <a:custGeom>
                      <a:rect b="b" l="l" r="r" t="t"/>
                      <a:pathLst>
                        <a:path extrusionOk="0" h="5904" w="2806">
                          <a:moveTo>
                            <a:pt x="1595" y="1"/>
                          </a:moveTo>
                          <a:lnTo>
                            <a:pt x="0" y="5579"/>
                          </a:lnTo>
                          <a:lnTo>
                            <a:pt x="1078" y="5904"/>
                          </a:lnTo>
                          <a:lnTo>
                            <a:pt x="2805" y="498"/>
                          </a:lnTo>
                          <a:cubicBezTo>
                            <a:pt x="2805" y="498"/>
                            <a:pt x="2378" y="325"/>
                            <a:pt x="15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4344350" y="3867775"/>
                      <a:ext cx="74325" cy="151400"/>
                    </a:xfrm>
                    <a:custGeom>
                      <a:rect b="b" l="l" r="r" t="t"/>
                      <a:pathLst>
                        <a:path extrusionOk="0" h="6056" w="2973">
                          <a:moveTo>
                            <a:pt x="1728" y="178"/>
                          </a:moveTo>
                          <a:lnTo>
                            <a:pt x="2793" y="618"/>
                          </a:lnTo>
                          <a:lnTo>
                            <a:pt x="1110" y="5884"/>
                          </a:lnTo>
                          <a:lnTo>
                            <a:pt x="172" y="5602"/>
                          </a:lnTo>
                          <a:lnTo>
                            <a:pt x="1728" y="178"/>
                          </a:lnTo>
                          <a:close/>
                          <a:moveTo>
                            <a:pt x="1675" y="1"/>
                          </a:moveTo>
                          <a:cubicBezTo>
                            <a:pt x="1664" y="1"/>
                            <a:pt x="1655" y="3"/>
                            <a:pt x="1646" y="6"/>
                          </a:cubicBezTo>
                          <a:cubicBezTo>
                            <a:pt x="1626" y="18"/>
                            <a:pt x="1614" y="32"/>
                            <a:pt x="1607" y="56"/>
                          </a:cubicBezTo>
                          <a:lnTo>
                            <a:pt x="7" y="5635"/>
                          </a:lnTo>
                          <a:cubicBezTo>
                            <a:pt x="1" y="5673"/>
                            <a:pt x="19" y="5711"/>
                            <a:pt x="57" y="5725"/>
                          </a:cubicBezTo>
                          <a:lnTo>
                            <a:pt x="1136" y="6049"/>
                          </a:lnTo>
                          <a:cubicBezTo>
                            <a:pt x="1142" y="6049"/>
                            <a:pt x="1155" y="6055"/>
                            <a:pt x="1161" y="6055"/>
                          </a:cubicBezTo>
                          <a:cubicBezTo>
                            <a:pt x="1193" y="6055"/>
                            <a:pt x="1219" y="6031"/>
                            <a:pt x="1231" y="5999"/>
                          </a:cubicBezTo>
                          <a:lnTo>
                            <a:pt x="2958" y="599"/>
                          </a:lnTo>
                          <a:cubicBezTo>
                            <a:pt x="2972" y="561"/>
                            <a:pt x="2952" y="523"/>
                            <a:pt x="2914" y="503"/>
                          </a:cubicBezTo>
                          <a:lnTo>
                            <a:pt x="1710" y="6"/>
                          </a:lnTo>
                          <a:cubicBezTo>
                            <a:pt x="1697" y="3"/>
                            <a:pt x="1685" y="1"/>
                            <a:pt x="167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2"/>
                    <p:cNvSpPr/>
                    <p:nvPr/>
                  </p:nvSpPr>
                  <p:spPr>
                    <a:xfrm>
                      <a:off x="4156425" y="3796975"/>
                      <a:ext cx="85150" cy="189375"/>
                    </a:xfrm>
                    <a:custGeom>
                      <a:rect b="b" l="l" r="r" t="t"/>
                      <a:pathLst>
                        <a:path extrusionOk="0" h="7575" w="3406">
                          <a:moveTo>
                            <a:pt x="2284" y="1"/>
                          </a:moveTo>
                          <a:lnTo>
                            <a:pt x="1" y="7249"/>
                          </a:lnTo>
                          <a:lnTo>
                            <a:pt x="1104" y="7575"/>
                          </a:lnTo>
                          <a:lnTo>
                            <a:pt x="3405" y="498"/>
                          </a:lnTo>
                          <a:cubicBezTo>
                            <a:pt x="3405" y="498"/>
                            <a:pt x="3087" y="333"/>
                            <a:pt x="22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4154375" y="3795125"/>
                      <a:ext cx="89300" cy="193150"/>
                    </a:xfrm>
                    <a:custGeom>
                      <a:rect b="b" l="l" r="r" t="t"/>
                      <a:pathLst>
                        <a:path extrusionOk="0" h="7726" w="3572">
                          <a:moveTo>
                            <a:pt x="2416" y="177"/>
                          </a:moveTo>
                          <a:cubicBezTo>
                            <a:pt x="2972" y="407"/>
                            <a:pt x="3278" y="552"/>
                            <a:pt x="3398" y="610"/>
                          </a:cubicBezTo>
                          <a:lnTo>
                            <a:pt x="1135" y="7552"/>
                          </a:lnTo>
                          <a:lnTo>
                            <a:pt x="179" y="7272"/>
                          </a:lnTo>
                          <a:lnTo>
                            <a:pt x="2416" y="177"/>
                          </a:lnTo>
                          <a:close/>
                          <a:moveTo>
                            <a:pt x="2371" y="1"/>
                          </a:moveTo>
                          <a:cubicBezTo>
                            <a:pt x="2358" y="1"/>
                            <a:pt x="2345" y="3"/>
                            <a:pt x="2333" y="11"/>
                          </a:cubicBezTo>
                          <a:cubicBezTo>
                            <a:pt x="2315" y="17"/>
                            <a:pt x="2301" y="37"/>
                            <a:pt x="2295" y="55"/>
                          </a:cubicBezTo>
                          <a:lnTo>
                            <a:pt x="6" y="7298"/>
                          </a:lnTo>
                          <a:cubicBezTo>
                            <a:pt x="0" y="7317"/>
                            <a:pt x="6" y="7343"/>
                            <a:pt x="14" y="7355"/>
                          </a:cubicBezTo>
                          <a:cubicBezTo>
                            <a:pt x="26" y="7375"/>
                            <a:pt x="38" y="7387"/>
                            <a:pt x="58" y="7393"/>
                          </a:cubicBezTo>
                          <a:lnTo>
                            <a:pt x="1161" y="7719"/>
                          </a:lnTo>
                          <a:cubicBezTo>
                            <a:pt x="1174" y="7725"/>
                            <a:pt x="1180" y="7725"/>
                            <a:pt x="1186" y="7725"/>
                          </a:cubicBezTo>
                          <a:cubicBezTo>
                            <a:pt x="1218" y="7725"/>
                            <a:pt x="1244" y="7705"/>
                            <a:pt x="1256" y="7675"/>
                          </a:cubicBezTo>
                          <a:lnTo>
                            <a:pt x="3564" y="598"/>
                          </a:lnTo>
                          <a:cubicBezTo>
                            <a:pt x="3571" y="566"/>
                            <a:pt x="3558" y="528"/>
                            <a:pt x="3525" y="508"/>
                          </a:cubicBezTo>
                          <a:cubicBezTo>
                            <a:pt x="3513" y="502"/>
                            <a:pt x="3195" y="330"/>
                            <a:pt x="2398" y="5"/>
                          </a:cubicBezTo>
                          <a:cubicBezTo>
                            <a:pt x="2389" y="2"/>
                            <a:pt x="2380" y="1"/>
                            <a:pt x="23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4123450" y="3782950"/>
                      <a:ext cx="77350" cy="189200"/>
                    </a:xfrm>
                    <a:custGeom>
                      <a:rect b="b" l="l" r="r" t="t"/>
                      <a:pathLst>
                        <a:path extrusionOk="0" h="7568" w="3094">
                          <a:moveTo>
                            <a:pt x="2423" y="0"/>
                          </a:moveTo>
                          <a:lnTo>
                            <a:pt x="1" y="7288"/>
                          </a:lnTo>
                          <a:lnTo>
                            <a:pt x="772" y="7568"/>
                          </a:lnTo>
                          <a:lnTo>
                            <a:pt x="3093" y="300"/>
                          </a:lnTo>
                          <a:cubicBezTo>
                            <a:pt x="3093" y="300"/>
                            <a:pt x="2735" y="141"/>
                            <a:pt x="24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4121400" y="3780950"/>
                      <a:ext cx="81450" cy="193125"/>
                    </a:xfrm>
                    <a:custGeom>
                      <a:rect b="b" l="l" r="r" t="t"/>
                      <a:pathLst>
                        <a:path extrusionOk="0" h="7725" w="3258">
                          <a:moveTo>
                            <a:pt x="2549" y="183"/>
                          </a:moveTo>
                          <a:cubicBezTo>
                            <a:pt x="2760" y="278"/>
                            <a:pt x="2978" y="374"/>
                            <a:pt x="3079" y="419"/>
                          </a:cubicBezTo>
                          <a:lnTo>
                            <a:pt x="804" y="7545"/>
                          </a:lnTo>
                          <a:lnTo>
                            <a:pt x="178" y="7324"/>
                          </a:lnTo>
                          <a:lnTo>
                            <a:pt x="2549" y="183"/>
                          </a:lnTo>
                          <a:close/>
                          <a:moveTo>
                            <a:pt x="2506" y="1"/>
                          </a:moveTo>
                          <a:cubicBezTo>
                            <a:pt x="2494" y="1"/>
                            <a:pt x="2483" y="4"/>
                            <a:pt x="2473" y="10"/>
                          </a:cubicBezTo>
                          <a:cubicBezTo>
                            <a:pt x="2454" y="18"/>
                            <a:pt x="2435" y="36"/>
                            <a:pt x="2428" y="56"/>
                          </a:cubicBezTo>
                          <a:lnTo>
                            <a:pt x="13" y="7342"/>
                          </a:lnTo>
                          <a:cubicBezTo>
                            <a:pt x="0" y="7380"/>
                            <a:pt x="19" y="7425"/>
                            <a:pt x="57" y="7438"/>
                          </a:cubicBezTo>
                          <a:lnTo>
                            <a:pt x="828" y="7718"/>
                          </a:lnTo>
                          <a:cubicBezTo>
                            <a:pt x="836" y="7718"/>
                            <a:pt x="842" y="7724"/>
                            <a:pt x="854" y="7724"/>
                          </a:cubicBezTo>
                          <a:cubicBezTo>
                            <a:pt x="860" y="7724"/>
                            <a:pt x="874" y="7718"/>
                            <a:pt x="886" y="7712"/>
                          </a:cubicBezTo>
                          <a:cubicBezTo>
                            <a:pt x="905" y="7706"/>
                            <a:pt x="918" y="7686"/>
                            <a:pt x="924" y="7668"/>
                          </a:cubicBezTo>
                          <a:lnTo>
                            <a:pt x="3245" y="400"/>
                          </a:lnTo>
                          <a:cubicBezTo>
                            <a:pt x="3258" y="368"/>
                            <a:pt x="3238" y="324"/>
                            <a:pt x="3207" y="310"/>
                          </a:cubicBezTo>
                          <a:cubicBezTo>
                            <a:pt x="3207" y="310"/>
                            <a:pt x="2849" y="151"/>
                            <a:pt x="2537" y="10"/>
                          </a:cubicBezTo>
                          <a:cubicBezTo>
                            <a:pt x="2528" y="4"/>
                            <a:pt x="2517" y="1"/>
                            <a:pt x="25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3898075" y="3719975"/>
                      <a:ext cx="408700" cy="559300"/>
                    </a:xfrm>
                    <a:custGeom>
                      <a:rect b="b" l="l" r="r" t="t"/>
                      <a:pathLst>
                        <a:path extrusionOk="0" h="22372" w="16348">
                          <a:moveTo>
                            <a:pt x="6632" y="1"/>
                          </a:moveTo>
                          <a:lnTo>
                            <a:pt x="5146" y="836"/>
                          </a:lnTo>
                          <a:cubicBezTo>
                            <a:pt x="2902" y="2086"/>
                            <a:pt x="1863" y="3329"/>
                            <a:pt x="1378" y="6421"/>
                          </a:cubicBezTo>
                          <a:cubicBezTo>
                            <a:pt x="760" y="10375"/>
                            <a:pt x="1" y="22372"/>
                            <a:pt x="1" y="22372"/>
                          </a:cubicBezTo>
                          <a:cubicBezTo>
                            <a:pt x="1" y="22372"/>
                            <a:pt x="10137" y="21812"/>
                            <a:pt x="16348" y="19126"/>
                          </a:cubicBezTo>
                          <a:cubicBezTo>
                            <a:pt x="16348" y="19126"/>
                            <a:pt x="10596" y="3190"/>
                            <a:pt x="66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3965175" y="3841775"/>
                      <a:ext cx="195900" cy="73150"/>
                    </a:xfrm>
                    <a:custGeom>
                      <a:rect b="b" l="l" r="r" t="t"/>
                      <a:pathLst>
                        <a:path extrusionOk="0" h="2926" w="7836">
                          <a:moveTo>
                            <a:pt x="7377" y="1"/>
                          </a:moveTo>
                          <a:lnTo>
                            <a:pt x="365" y="1798"/>
                          </a:lnTo>
                          <a:lnTo>
                            <a:pt x="1" y="2926"/>
                          </a:lnTo>
                          <a:lnTo>
                            <a:pt x="7836" y="919"/>
                          </a:lnTo>
                          <a:lnTo>
                            <a:pt x="73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a:off x="3963100" y="3839925"/>
                      <a:ext cx="199900" cy="76925"/>
                    </a:xfrm>
                    <a:custGeom>
                      <a:rect b="b" l="l" r="r" t="t"/>
                      <a:pathLst>
                        <a:path extrusionOk="0" h="3077" w="7996">
                          <a:moveTo>
                            <a:pt x="7422" y="163"/>
                          </a:moveTo>
                          <a:cubicBezTo>
                            <a:pt x="7550" y="419"/>
                            <a:pt x="7677" y="680"/>
                            <a:pt x="7810" y="941"/>
                          </a:cubicBezTo>
                          <a:lnTo>
                            <a:pt x="198" y="2891"/>
                          </a:lnTo>
                          <a:lnTo>
                            <a:pt x="512" y="1929"/>
                          </a:lnTo>
                          <a:lnTo>
                            <a:pt x="7422" y="163"/>
                          </a:lnTo>
                          <a:close/>
                          <a:moveTo>
                            <a:pt x="7463" y="0"/>
                          </a:moveTo>
                          <a:cubicBezTo>
                            <a:pt x="7455" y="0"/>
                            <a:pt x="7448" y="2"/>
                            <a:pt x="7442" y="4"/>
                          </a:cubicBezTo>
                          <a:lnTo>
                            <a:pt x="428" y="1796"/>
                          </a:lnTo>
                          <a:cubicBezTo>
                            <a:pt x="409" y="1802"/>
                            <a:pt x="383" y="1820"/>
                            <a:pt x="377" y="1846"/>
                          </a:cubicBezTo>
                          <a:lnTo>
                            <a:pt x="7" y="2976"/>
                          </a:lnTo>
                          <a:cubicBezTo>
                            <a:pt x="1" y="3000"/>
                            <a:pt x="7" y="3032"/>
                            <a:pt x="27" y="3052"/>
                          </a:cubicBezTo>
                          <a:cubicBezTo>
                            <a:pt x="39" y="3064"/>
                            <a:pt x="59" y="3076"/>
                            <a:pt x="84" y="3076"/>
                          </a:cubicBezTo>
                          <a:cubicBezTo>
                            <a:pt x="91" y="3076"/>
                            <a:pt x="97" y="3070"/>
                            <a:pt x="103" y="3070"/>
                          </a:cubicBezTo>
                          <a:lnTo>
                            <a:pt x="7939" y="1069"/>
                          </a:lnTo>
                          <a:cubicBezTo>
                            <a:pt x="7957" y="1063"/>
                            <a:pt x="7977" y="1043"/>
                            <a:pt x="7983" y="1025"/>
                          </a:cubicBezTo>
                          <a:cubicBezTo>
                            <a:pt x="7995" y="1005"/>
                            <a:pt x="7995" y="979"/>
                            <a:pt x="7983" y="960"/>
                          </a:cubicBezTo>
                          <a:cubicBezTo>
                            <a:pt x="7836" y="648"/>
                            <a:pt x="7677" y="336"/>
                            <a:pt x="7524" y="42"/>
                          </a:cubicBezTo>
                          <a:cubicBezTo>
                            <a:pt x="7515" y="17"/>
                            <a:pt x="7489" y="0"/>
                            <a:pt x="74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a:off x="3977000" y="3824225"/>
                      <a:ext cx="169125" cy="54375"/>
                    </a:xfrm>
                    <a:custGeom>
                      <a:rect b="b" l="l" r="r" t="t"/>
                      <a:pathLst>
                        <a:path extrusionOk="0" h="2175" w="6765">
                          <a:moveTo>
                            <a:pt x="6528" y="0"/>
                          </a:moveTo>
                          <a:lnTo>
                            <a:pt x="178" y="1627"/>
                          </a:lnTo>
                          <a:lnTo>
                            <a:pt x="0" y="2174"/>
                          </a:lnTo>
                          <a:lnTo>
                            <a:pt x="6765" y="441"/>
                          </a:lnTo>
                          <a:cubicBezTo>
                            <a:pt x="6688" y="294"/>
                            <a:pt x="6604" y="147"/>
                            <a:pt x="65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2"/>
                    <p:cNvSpPr/>
                    <p:nvPr/>
                  </p:nvSpPr>
                  <p:spPr>
                    <a:xfrm>
                      <a:off x="3974925" y="3822375"/>
                      <a:ext cx="173275" cy="58125"/>
                    </a:xfrm>
                    <a:custGeom>
                      <a:rect b="b" l="l" r="r" t="t"/>
                      <a:pathLst>
                        <a:path extrusionOk="0" h="2325" w="6931">
                          <a:moveTo>
                            <a:pt x="6572" y="165"/>
                          </a:moveTo>
                          <a:cubicBezTo>
                            <a:pt x="6630" y="266"/>
                            <a:pt x="6681" y="368"/>
                            <a:pt x="6739" y="471"/>
                          </a:cubicBezTo>
                          <a:lnTo>
                            <a:pt x="198" y="2140"/>
                          </a:lnTo>
                          <a:lnTo>
                            <a:pt x="198" y="2140"/>
                          </a:lnTo>
                          <a:lnTo>
                            <a:pt x="319" y="1765"/>
                          </a:lnTo>
                          <a:lnTo>
                            <a:pt x="6572" y="165"/>
                          </a:lnTo>
                          <a:close/>
                          <a:moveTo>
                            <a:pt x="6614" y="1"/>
                          </a:moveTo>
                          <a:cubicBezTo>
                            <a:pt x="6607" y="1"/>
                            <a:pt x="6599" y="2"/>
                            <a:pt x="6592" y="5"/>
                          </a:cubicBezTo>
                          <a:lnTo>
                            <a:pt x="243" y="1630"/>
                          </a:lnTo>
                          <a:cubicBezTo>
                            <a:pt x="216" y="1636"/>
                            <a:pt x="198" y="1656"/>
                            <a:pt x="192" y="1675"/>
                          </a:cubicBezTo>
                          <a:lnTo>
                            <a:pt x="13" y="2224"/>
                          </a:lnTo>
                          <a:cubicBezTo>
                            <a:pt x="1" y="2248"/>
                            <a:pt x="7" y="2281"/>
                            <a:pt x="25" y="2300"/>
                          </a:cubicBezTo>
                          <a:cubicBezTo>
                            <a:pt x="45" y="2313"/>
                            <a:pt x="63" y="2325"/>
                            <a:pt x="83" y="2325"/>
                          </a:cubicBezTo>
                          <a:cubicBezTo>
                            <a:pt x="89" y="2325"/>
                            <a:pt x="96" y="2325"/>
                            <a:pt x="102" y="2319"/>
                          </a:cubicBezTo>
                          <a:lnTo>
                            <a:pt x="6866" y="591"/>
                          </a:lnTo>
                          <a:cubicBezTo>
                            <a:pt x="6892" y="585"/>
                            <a:pt x="6910" y="565"/>
                            <a:pt x="6917" y="547"/>
                          </a:cubicBezTo>
                          <a:cubicBezTo>
                            <a:pt x="6930" y="527"/>
                            <a:pt x="6924" y="503"/>
                            <a:pt x="6917" y="483"/>
                          </a:cubicBezTo>
                          <a:cubicBezTo>
                            <a:pt x="6834" y="330"/>
                            <a:pt x="6757" y="183"/>
                            <a:pt x="6675" y="36"/>
                          </a:cubicBezTo>
                          <a:cubicBezTo>
                            <a:pt x="6661" y="17"/>
                            <a:pt x="6638" y="1"/>
                            <a:pt x="66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2"/>
                    <p:cNvSpPr/>
                    <p:nvPr/>
                  </p:nvSpPr>
                  <p:spPr>
                    <a:xfrm>
                      <a:off x="4106250" y="3769550"/>
                      <a:ext cx="95500" cy="170900"/>
                    </a:xfrm>
                    <a:custGeom>
                      <a:rect b="b" l="l" r="r" t="t"/>
                      <a:pathLst>
                        <a:path extrusionOk="0" h="6836" w="3820">
                          <a:moveTo>
                            <a:pt x="86" y="1"/>
                          </a:moveTo>
                          <a:cubicBezTo>
                            <a:pt x="71" y="1"/>
                            <a:pt x="57" y="5"/>
                            <a:pt x="45" y="15"/>
                          </a:cubicBezTo>
                          <a:cubicBezTo>
                            <a:pt x="6" y="33"/>
                            <a:pt x="0" y="77"/>
                            <a:pt x="19" y="116"/>
                          </a:cubicBezTo>
                          <a:cubicBezTo>
                            <a:pt x="45" y="148"/>
                            <a:pt x="2199" y="3502"/>
                            <a:pt x="3666" y="6791"/>
                          </a:cubicBezTo>
                          <a:cubicBezTo>
                            <a:pt x="3679" y="6816"/>
                            <a:pt x="3705" y="6836"/>
                            <a:pt x="3737" y="6836"/>
                          </a:cubicBezTo>
                          <a:cubicBezTo>
                            <a:pt x="3743" y="6836"/>
                            <a:pt x="3755" y="6829"/>
                            <a:pt x="3761" y="6829"/>
                          </a:cubicBezTo>
                          <a:cubicBezTo>
                            <a:pt x="3799" y="6810"/>
                            <a:pt x="3819" y="6765"/>
                            <a:pt x="3799" y="6727"/>
                          </a:cubicBezTo>
                          <a:cubicBezTo>
                            <a:pt x="2334" y="3431"/>
                            <a:pt x="172" y="65"/>
                            <a:pt x="147" y="33"/>
                          </a:cubicBezTo>
                          <a:cubicBezTo>
                            <a:pt x="135" y="13"/>
                            <a:pt x="110" y="1"/>
                            <a:pt x="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2"/>
                    <p:cNvSpPr/>
                    <p:nvPr/>
                  </p:nvSpPr>
                  <p:spPr>
                    <a:xfrm>
                      <a:off x="3910850" y="3616250"/>
                      <a:ext cx="126275" cy="137400"/>
                    </a:xfrm>
                    <a:custGeom>
                      <a:rect b="b" l="l" r="r" t="t"/>
                      <a:pathLst>
                        <a:path extrusionOk="0" h="5496" w="5051">
                          <a:moveTo>
                            <a:pt x="3877" y="1"/>
                          </a:moveTo>
                          <a:lnTo>
                            <a:pt x="2932" y="256"/>
                          </a:lnTo>
                          <a:cubicBezTo>
                            <a:pt x="2932" y="256"/>
                            <a:pt x="1600" y="1531"/>
                            <a:pt x="1205" y="1907"/>
                          </a:cubicBezTo>
                          <a:cubicBezTo>
                            <a:pt x="740" y="2352"/>
                            <a:pt x="1" y="3360"/>
                            <a:pt x="293" y="4317"/>
                          </a:cubicBezTo>
                          <a:cubicBezTo>
                            <a:pt x="519" y="5057"/>
                            <a:pt x="972" y="5496"/>
                            <a:pt x="1990" y="5496"/>
                          </a:cubicBezTo>
                          <a:cubicBezTo>
                            <a:pt x="2295" y="5496"/>
                            <a:pt x="2651" y="5457"/>
                            <a:pt x="3067" y="5374"/>
                          </a:cubicBezTo>
                          <a:cubicBezTo>
                            <a:pt x="4865" y="5017"/>
                            <a:pt x="5050" y="3640"/>
                            <a:pt x="5050" y="3640"/>
                          </a:cubicBezTo>
                          <a:lnTo>
                            <a:pt x="3877" y="1"/>
                          </a:lnTo>
                          <a:close/>
                        </a:path>
                      </a:pathLst>
                    </a:custGeom>
                    <a:solidFill>
                      <a:srgbClr val="FE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4084900" y="3601850"/>
                      <a:ext cx="18800" cy="21425"/>
                    </a:xfrm>
                    <a:custGeom>
                      <a:rect b="b" l="l" r="r" t="t"/>
                      <a:pathLst>
                        <a:path extrusionOk="0" h="857" w="752">
                          <a:moveTo>
                            <a:pt x="5" y="0"/>
                          </a:moveTo>
                          <a:cubicBezTo>
                            <a:pt x="3" y="0"/>
                            <a:pt x="1" y="3"/>
                            <a:pt x="1" y="3"/>
                          </a:cubicBezTo>
                          <a:lnTo>
                            <a:pt x="268" y="850"/>
                          </a:lnTo>
                          <a:cubicBezTo>
                            <a:pt x="268" y="857"/>
                            <a:pt x="274" y="857"/>
                            <a:pt x="274" y="857"/>
                          </a:cubicBezTo>
                          <a:lnTo>
                            <a:pt x="714" y="570"/>
                          </a:lnTo>
                          <a:cubicBezTo>
                            <a:pt x="752" y="544"/>
                            <a:pt x="752" y="494"/>
                            <a:pt x="714" y="468"/>
                          </a:cubicBezTo>
                          <a:lnTo>
                            <a:pt x="7" y="3"/>
                          </a:lnTo>
                          <a:cubicBezTo>
                            <a:pt x="7" y="1"/>
                            <a:pt x="6" y="0"/>
                            <a:pt x="5" y="0"/>
                          </a:cubicBezTo>
                          <a:close/>
                        </a:path>
                      </a:pathLst>
                    </a:custGeom>
                    <a:solidFill>
                      <a:srgbClr val="995B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3981775" y="3561725"/>
                      <a:ext cx="119725" cy="171625"/>
                    </a:xfrm>
                    <a:custGeom>
                      <a:rect b="b" l="l" r="r" t="t"/>
                      <a:pathLst>
                        <a:path extrusionOk="0" h="6865" w="4789">
                          <a:moveTo>
                            <a:pt x="2534" y="1"/>
                          </a:moveTo>
                          <a:cubicBezTo>
                            <a:pt x="2403" y="1"/>
                            <a:pt x="2271" y="22"/>
                            <a:pt x="2143" y="65"/>
                          </a:cubicBezTo>
                          <a:lnTo>
                            <a:pt x="1072" y="428"/>
                          </a:lnTo>
                          <a:cubicBezTo>
                            <a:pt x="357" y="670"/>
                            <a:pt x="1" y="1537"/>
                            <a:pt x="281" y="2347"/>
                          </a:cubicBezTo>
                          <a:lnTo>
                            <a:pt x="842" y="4011"/>
                          </a:lnTo>
                          <a:cubicBezTo>
                            <a:pt x="861" y="4056"/>
                            <a:pt x="880" y="4100"/>
                            <a:pt x="899" y="4145"/>
                          </a:cubicBezTo>
                          <a:cubicBezTo>
                            <a:pt x="905" y="4203"/>
                            <a:pt x="913" y="4253"/>
                            <a:pt x="931" y="4304"/>
                          </a:cubicBezTo>
                          <a:lnTo>
                            <a:pt x="1275" y="5318"/>
                          </a:lnTo>
                          <a:lnTo>
                            <a:pt x="1295" y="5375"/>
                          </a:lnTo>
                          <a:lnTo>
                            <a:pt x="1639" y="6389"/>
                          </a:lnTo>
                          <a:cubicBezTo>
                            <a:pt x="1741" y="6679"/>
                            <a:pt x="2018" y="6864"/>
                            <a:pt x="2311" y="6864"/>
                          </a:cubicBezTo>
                          <a:cubicBezTo>
                            <a:pt x="2384" y="6864"/>
                            <a:pt x="2458" y="6853"/>
                            <a:pt x="2531" y="6828"/>
                          </a:cubicBezTo>
                          <a:lnTo>
                            <a:pt x="2958" y="6683"/>
                          </a:lnTo>
                          <a:cubicBezTo>
                            <a:pt x="3328" y="6554"/>
                            <a:pt x="3526" y="6153"/>
                            <a:pt x="3399" y="5789"/>
                          </a:cubicBezTo>
                          <a:lnTo>
                            <a:pt x="3093" y="4891"/>
                          </a:lnTo>
                          <a:lnTo>
                            <a:pt x="3717" y="4680"/>
                          </a:lnTo>
                          <a:cubicBezTo>
                            <a:pt x="4432" y="4438"/>
                            <a:pt x="4788" y="3571"/>
                            <a:pt x="4508" y="2761"/>
                          </a:cubicBezTo>
                          <a:lnTo>
                            <a:pt x="3947" y="1098"/>
                          </a:lnTo>
                          <a:cubicBezTo>
                            <a:pt x="3717" y="433"/>
                            <a:pt x="3130" y="1"/>
                            <a:pt x="2534" y="1"/>
                          </a:cubicBezTo>
                          <a:close/>
                        </a:path>
                      </a:pathLst>
                    </a:custGeom>
                    <a:solidFill>
                      <a:srgbClr val="995B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4027525" y="3629725"/>
                      <a:ext cx="39550" cy="36700"/>
                    </a:xfrm>
                    <a:custGeom>
                      <a:rect b="b" l="l" r="r" t="t"/>
                      <a:pathLst>
                        <a:path extrusionOk="0" h="1468" w="1582">
                          <a:moveTo>
                            <a:pt x="786" y="0"/>
                          </a:moveTo>
                          <a:cubicBezTo>
                            <a:pt x="748" y="0"/>
                            <a:pt x="709" y="3"/>
                            <a:pt x="669" y="9"/>
                          </a:cubicBezTo>
                          <a:cubicBezTo>
                            <a:pt x="274" y="80"/>
                            <a:pt x="1" y="456"/>
                            <a:pt x="69" y="857"/>
                          </a:cubicBezTo>
                          <a:cubicBezTo>
                            <a:pt x="127" y="1211"/>
                            <a:pt x="439" y="1468"/>
                            <a:pt x="786" y="1468"/>
                          </a:cubicBezTo>
                          <a:cubicBezTo>
                            <a:pt x="828" y="1468"/>
                            <a:pt x="869" y="1464"/>
                            <a:pt x="911" y="1457"/>
                          </a:cubicBezTo>
                          <a:cubicBezTo>
                            <a:pt x="1313" y="1392"/>
                            <a:pt x="1581" y="1010"/>
                            <a:pt x="1517" y="615"/>
                          </a:cubicBezTo>
                          <a:cubicBezTo>
                            <a:pt x="1453" y="253"/>
                            <a:pt x="1142" y="0"/>
                            <a:pt x="786" y="0"/>
                          </a:cubicBezTo>
                          <a:close/>
                        </a:path>
                      </a:pathLst>
                    </a:custGeom>
                    <a:solidFill>
                      <a:srgbClr val="8C4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3925500" y="3517600"/>
                      <a:ext cx="161650" cy="176125"/>
                    </a:xfrm>
                    <a:custGeom>
                      <a:rect b="b" l="l" r="r" t="t"/>
                      <a:pathLst>
                        <a:path extrusionOk="0" h="7045" w="6466">
                          <a:moveTo>
                            <a:pt x="4898" y="1"/>
                          </a:moveTo>
                          <a:cubicBezTo>
                            <a:pt x="4028" y="1"/>
                            <a:pt x="3905" y="1536"/>
                            <a:pt x="3903" y="1574"/>
                          </a:cubicBezTo>
                          <a:lnTo>
                            <a:pt x="3903" y="1574"/>
                          </a:lnTo>
                          <a:cubicBezTo>
                            <a:pt x="3905" y="1542"/>
                            <a:pt x="3980" y="440"/>
                            <a:pt x="3246" y="440"/>
                          </a:cubicBezTo>
                          <a:cubicBezTo>
                            <a:pt x="3245" y="440"/>
                            <a:pt x="3243" y="440"/>
                            <a:pt x="3241" y="440"/>
                          </a:cubicBezTo>
                          <a:cubicBezTo>
                            <a:pt x="2405" y="440"/>
                            <a:pt x="2373" y="2002"/>
                            <a:pt x="2373" y="2002"/>
                          </a:cubicBezTo>
                          <a:cubicBezTo>
                            <a:pt x="2373" y="2002"/>
                            <a:pt x="1" y="3226"/>
                            <a:pt x="1193" y="5642"/>
                          </a:cubicBezTo>
                          <a:cubicBezTo>
                            <a:pt x="1193" y="5642"/>
                            <a:pt x="1844" y="7045"/>
                            <a:pt x="3411" y="7045"/>
                          </a:cubicBezTo>
                          <a:cubicBezTo>
                            <a:pt x="3418" y="7045"/>
                            <a:pt x="3424" y="7045"/>
                            <a:pt x="3431" y="7045"/>
                          </a:cubicBezTo>
                          <a:lnTo>
                            <a:pt x="2832" y="5457"/>
                          </a:lnTo>
                          <a:lnTo>
                            <a:pt x="3118" y="5024"/>
                          </a:lnTo>
                          <a:cubicBezTo>
                            <a:pt x="3118" y="5024"/>
                            <a:pt x="4674" y="4526"/>
                            <a:pt x="5573" y="2748"/>
                          </a:cubicBezTo>
                          <a:cubicBezTo>
                            <a:pt x="6465" y="969"/>
                            <a:pt x="5604" y="1"/>
                            <a:pt x="4903" y="1"/>
                          </a:cubicBezTo>
                          <a:cubicBezTo>
                            <a:pt x="4901" y="1"/>
                            <a:pt x="4900" y="1"/>
                            <a:pt x="4898" y="1"/>
                          </a:cubicBezTo>
                          <a:close/>
                        </a:path>
                      </a:pathLst>
                    </a:custGeom>
                    <a:solidFill>
                      <a:srgbClr val="FE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3973025" y="3638625"/>
                      <a:ext cx="49750" cy="43550"/>
                    </a:xfrm>
                    <a:custGeom>
                      <a:rect b="b" l="l" r="r" t="t"/>
                      <a:pathLst>
                        <a:path extrusionOk="0" h="1742" w="1990">
                          <a:moveTo>
                            <a:pt x="1001" y="1"/>
                          </a:moveTo>
                          <a:cubicBezTo>
                            <a:pt x="889" y="1"/>
                            <a:pt x="774" y="22"/>
                            <a:pt x="663" y="68"/>
                          </a:cubicBezTo>
                          <a:cubicBezTo>
                            <a:pt x="216" y="247"/>
                            <a:pt x="0" y="756"/>
                            <a:pt x="184" y="1203"/>
                          </a:cubicBezTo>
                          <a:cubicBezTo>
                            <a:pt x="319" y="1539"/>
                            <a:pt x="642" y="1742"/>
                            <a:pt x="987" y="1742"/>
                          </a:cubicBezTo>
                          <a:cubicBezTo>
                            <a:pt x="1099" y="1742"/>
                            <a:pt x="1214" y="1720"/>
                            <a:pt x="1325" y="1674"/>
                          </a:cubicBezTo>
                          <a:cubicBezTo>
                            <a:pt x="1772" y="1495"/>
                            <a:pt x="1989" y="986"/>
                            <a:pt x="1804" y="539"/>
                          </a:cubicBezTo>
                          <a:cubicBezTo>
                            <a:pt x="1669" y="203"/>
                            <a:pt x="1346" y="1"/>
                            <a:pt x="1001" y="1"/>
                          </a:cubicBezTo>
                          <a:close/>
                        </a:path>
                      </a:pathLst>
                    </a:custGeom>
                    <a:solidFill>
                      <a:srgbClr val="995B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2"/>
                    <p:cNvSpPr/>
                    <p:nvPr/>
                  </p:nvSpPr>
                  <p:spPr>
                    <a:xfrm>
                      <a:off x="3989725" y="3647800"/>
                      <a:ext cx="22325" cy="12625"/>
                    </a:xfrm>
                    <a:custGeom>
                      <a:rect b="b" l="l" r="r" t="t"/>
                      <a:pathLst>
                        <a:path extrusionOk="0" h="505" w="893">
                          <a:moveTo>
                            <a:pt x="369" y="0"/>
                          </a:moveTo>
                          <a:cubicBezTo>
                            <a:pt x="269" y="0"/>
                            <a:pt x="161" y="30"/>
                            <a:pt x="45" y="90"/>
                          </a:cubicBezTo>
                          <a:cubicBezTo>
                            <a:pt x="13" y="116"/>
                            <a:pt x="1" y="160"/>
                            <a:pt x="21" y="198"/>
                          </a:cubicBezTo>
                          <a:cubicBezTo>
                            <a:pt x="33" y="220"/>
                            <a:pt x="58" y="233"/>
                            <a:pt x="84" y="233"/>
                          </a:cubicBezTo>
                          <a:cubicBezTo>
                            <a:pt x="97" y="233"/>
                            <a:pt x="110" y="230"/>
                            <a:pt x="122" y="224"/>
                          </a:cubicBezTo>
                          <a:cubicBezTo>
                            <a:pt x="213" y="175"/>
                            <a:pt x="295" y="152"/>
                            <a:pt x="371" y="152"/>
                          </a:cubicBezTo>
                          <a:cubicBezTo>
                            <a:pt x="413" y="152"/>
                            <a:pt x="453" y="159"/>
                            <a:pt x="492" y="172"/>
                          </a:cubicBezTo>
                          <a:cubicBezTo>
                            <a:pt x="663" y="243"/>
                            <a:pt x="734" y="454"/>
                            <a:pt x="740" y="454"/>
                          </a:cubicBezTo>
                          <a:cubicBezTo>
                            <a:pt x="748" y="486"/>
                            <a:pt x="778" y="504"/>
                            <a:pt x="810" y="504"/>
                          </a:cubicBezTo>
                          <a:lnTo>
                            <a:pt x="836" y="504"/>
                          </a:lnTo>
                          <a:cubicBezTo>
                            <a:pt x="875" y="492"/>
                            <a:pt x="893" y="448"/>
                            <a:pt x="881" y="409"/>
                          </a:cubicBezTo>
                          <a:cubicBezTo>
                            <a:pt x="875" y="396"/>
                            <a:pt x="786" y="128"/>
                            <a:pt x="543" y="33"/>
                          </a:cubicBezTo>
                          <a:cubicBezTo>
                            <a:pt x="487" y="11"/>
                            <a:pt x="430" y="0"/>
                            <a:pt x="369" y="0"/>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2"/>
                    <p:cNvSpPr/>
                    <p:nvPr/>
                  </p:nvSpPr>
                  <p:spPr>
                    <a:xfrm>
                      <a:off x="4009175" y="3707125"/>
                      <a:ext cx="69675" cy="42675"/>
                    </a:xfrm>
                    <a:custGeom>
                      <a:rect b="b" l="l" r="r" t="t"/>
                      <a:pathLst>
                        <a:path extrusionOk="0" h="1707" w="2787">
                          <a:moveTo>
                            <a:pt x="2240" y="1"/>
                          </a:moveTo>
                          <a:cubicBezTo>
                            <a:pt x="2210" y="1"/>
                            <a:pt x="2180" y="4"/>
                            <a:pt x="2150" y="12"/>
                          </a:cubicBezTo>
                          <a:lnTo>
                            <a:pt x="332" y="446"/>
                          </a:lnTo>
                          <a:cubicBezTo>
                            <a:pt x="129" y="497"/>
                            <a:pt x="0" y="706"/>
                            <a:pt x="46" y="917"/>
                          </a:cubicBezTo>
                          <a:lnTo>
                            <a:pt x="167" y="1415"/>
                          </a:lnTo>
                          <a:cubicBezTo>
                            <a:pt x="210" y="1587"/>
                            <a:pt x="369" y="1706"/>
                            <a:pt x="544" y="1706"/>
                          </a:cubicBezTo>
                          <a:cubicBezTo>
                            <a:pt x="575" y="1706"/>
                            <a:pt x="607" y="1702"/>
                            <a:pt x="638" y="1695"/>
                          </a:cubicBezTo>
                          <a:lnTo>
                            <a:pt x="2448" y="1262"/>
                          </a:lnTo>
                          <a:cubicBezTo>
                            <a:pt x="2659" y="1211"/>
                            <a:pt x="2786" y="1000"/>
                            <a:pt x="2736" y="796"/>
                          </a:cubicBezTo>
                          <a:lnTo>
                            <a:pt x="2615" y="299"/>
                          </a:lnTo>
                          <a:cubicBezTo>
                            <a:pt x="2571" y="119"/>
                            <a:pt x="2412" y="1"/>
                            <a:pt x="2240" y="1"/>
                          </a:cubicBez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4241550" y="3896275"/>
                      <a:ext cx="229525" cy="100300"/>
                    </a:xfrm>
                    <a:custGeom>
                      <a:rect b="b" l="l" r="r" t="t"/>
                      <a:pathLst>
                        <a:path extrusionOk="0" h="4012" w="9181">
                          <a:moveTo>
                            <a:pt x="8735" y="1"/>
                          </a:moveTo>
                          <a:lnTo>
                            <a:pt x="0" y="1678"/>
                          </a:lnTo>
                          <a:lnTo>
                            <a:pt x="453" y="4011"/>
                          </a:lnTo>
                          <a:lnTo>
                            <a:pt x="9180" y="2334"/>
                          </a:lnTo>
                          <a:lnTo>
                            <a:pt x="8735" y="1"/>
                          </a:lnTo>
                          <a:close/>
                        </a:path>
                      </a:pathLst>
                    </a:custGeom>
                    <a:solidFill>
                      <a:srgbClr val="FE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4458800" y="3885275"/>
                      <a:ext cx="42575" cy="74450"/>
                    </a:xfrm>
                    <a:custGeom>
                      <a:rect b="b" l="l" r="r" t="t"/>
                      <a:pathLst>
                        <a:path extrusionOk="0" h="2978" w="1703">
                          <a:moveTo>
                            <a:pt x="1167" y="0"/>
                          </a:moveTo>
                          <a:lnTo>
                            <a:pt x="1" y="230"/>
                          </a:lnTo>
                          <a:lnTo>
                            <a:pt x="536" y="2978"/>
                          </a:lnTo>
                          <a:lnTo>
                            <a:pt x="1702" y="2754"/>
                          </a:lnTo>
                          <a:lnTo>
                            <a:pt x="1167" y="0"/>
                          </a:lnTo>
                          <a:close/>
                        </a:path>
                      </a:pathLst>
                    </a:custGeom>
                    <a:solidFill>
                      <a:srgbClr val="FE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4457200" y="3894350"/>
                      <a:ext cx="15975" cy="61700"/>
                    </a:xfrm>
                    <a:custGeom>
                      <a:rect b="b" l="l" r="r" t="t"/>
                      <a:pathLst>
                        <a:path extrusionOk="0" h="2468" w="639">
                          <a:moveTo>
                            <a:pt x="83" y="0"/>
                          </a:moveTo>
                          <a:cubicBezTo>
                            <a:pt x="79" y="0"/>
                            <a:pt x="75" y="1"/>
                            <a:pt x="71" y="1"/>
                          </a:cubicBezTo>
                          <a:cubicBezTo>
                            <a:pt x="33" y="14"/>
                            <a:pt x="0" y="52"/>
                            <a:pt x="13" y="90"/>
                          </a:cubicBezTo>
                          <a:lnTo>
                            <a:pt x="478" y="2405"/>
                          </a:lnTo>
                          <a:cubicBezTo>
                            <a:pt x="486" y="2443"/>
                            <a:pt x="516" y="2468"/>
                            <a:pt x="554" y="2468"/>
                          </a:cubicBezTo>
                          <a:cubicBezTo>
                            <a:pt x="554" y="2468"/>
                            <a:pt x="562" y="2468"/>
                            <a:pt x="568" y="2462"/>
                          </a:cubicBezTo>
                          <a:cubicBezTo>
                            <a:pt x="606" y="2456"/>
                            <a:pt x="639" y="2417"/>
                            <a:pt x="625" y="2373"/>
                          </a:cubicBezTo>
                          <a:lnTo>
                            <a:pt x="160" y="64"/>
                          </a:lnTo>
                          <a:cubicBezTo>
                            <a:pt x="154" y="24"/>
                            <a:pt x="118" y="0"/>
                            <a:pt x="83"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a:off x="4445575" y="3896875"/>
                      <a:ext cx="15775" cy="61600"/>
                    </a:xfrm>
                    <a:custGeom>
                      <a:rect b="b" l="l" r="r" t="t"/>
                      <a:pathLst>
                        <a:path extrusionOk="0" h="2464" w="631">
                          <a:moveTo>
                            <a:pt x="82" y="0"/>
                          </a:moveTo>
                          <a:cubicBezTo>
                            <a:pt x="78" y="0"/>
                            <a:pt x="74" y="1"/>
                            <a:pt x="71" y="1"/>
                          </a:cubicBezTo>
                          <a:cubicBezTo>
                            <a:pt x="25" y="9"/>
                            <a:pt x="0" y="53"/>
                            <a:pt x="6" y="92"/>
                          </a:cubicBezTo>
                          <a:lnTo>
                            <a:pt x="478" y="2405"/>
                          </a:lnTo>
                          <a:cubicBezTo>
                            <a:pt x="484" y="2437"/>
                            <a:pt x="516" y="2463"/>
                            <a:pt x="548" y="2463"/>
                          </a:cubicBezTo>
                          <a:lnTo>
                            <a:pt x="568" y="2463"/>
                          </a:lnTo>
                          <a:cubicBezTo>
                            <a:pt x="606" y="2457"/>
                            <a:pt x="631" y="2411"/>
                            <a:pt x="625" y="2373"/>
                          </a:cubicBezTo>
                          <a:lnTo>
                            <a:pt x="159" y="59"/>
                          </a:lnTo>
                          <a:cubicBezTo>
                            <a:pt x="148" y="25"/>
                            <a:pt x="116" y="0"/>
                            <a:pt x="82"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2"/>
                    <p:cNvSpPr/>
                    <p:nvPr/>
                  </p:nvSpPr>
                  <p:spPr>
                    <a:xfrm>
                      <a:off x="2369350" y="3878900"/>
                      <a:ext cx="1896125" cy="856375"/>
                    </a:xfrm>
                    <a:custGeom>
                      <a:rect b="b" l="l" r="r" t="t"/>
                      <a:pathLst>
                        <a:path extrusionOk="0" h="34255" w="75845">
                          <a:moveTo>
                            <a:pt x="32579" y="0"/>
                          </a:moveTo>
                          <a:cubicBezTo>
                            <a:pt x="31497" y="0"/>
                            <a:pt x="30393" y="168"/>
                            <a:pt x="29281" y="505"/>
                          </a:cubicBezTo>
                          <a:cubicBezTo>
                            <a:pt x="23849" y="2149"/>
                            <a:pt x="18896" y="7746"/>
                            <a:pt x="16040" y="15467"/>
                          </a:cubicBezTo>
                          <a:lnTo>
                            <a:pt x="16020" y="15531"/>
                          </a:lnTo>
                          <a:cubicBezTo>
                            <a:pt x="13280" y="22944"/>
                            <a:pt x="10691" y="29952"/>
                            <a:pt x="0" y="31564"/>
                          </a:cubicBezTo>
                          <a:lnTo>
                            <a:pt x="401" y="34254"/>
                          </a:lnTo>
                          <a:cubicBezTo>
                            <a:pt x="12680" y="32400"/>
                            <a:pt x="15810" y="23939"/>
                            <a:pt x="18570" y="16474"/>
                          </a:cubicBezTo>
                          <a:lnTo>
                            <a:pt x="18596" y="16411"/>
                          </a:lnTo>
                          <a:cubicBezTo>
                            <a:pt x="21159" y="9480"/>
                            <a:pt x="25450" y="4507"/>
                            <a:pt x="30072" y="3112"/>
                          </a:cubicBezTo>
                          <a:cubicBezTo>
                            <a:pt x="30909" y="2858"/>
                            <a:pt x="31739" y="2732"/>
                            <a:pt x="32553" y="2732"/>
                          </a:cubicBezTo>
                          <a:cubicBezTo>
                            <a:pt x="34231" y="2732"/>
                            <a:pt x="35839" y="3268"/>
                            <a:pt x="37295" y="4324"/>
                          </a:cubicBezTo>
                          <a:cubicBezTo>
                            <a:pt x="39538" y="5955"/>
                            <a:pt x="40814" y="8423"/>
                            <a:pt x="42044" y="10806"/>
                          </a:cubicBezTo>
                          <a:cubicBezTo>
                            <a:pt x="43746" y="14090"/>
                            <a:pt x="45499" y="17482"/>
                            <a:pt x="49695" y="17806"/>
                          </a:cubicBezTo>
                          <a:cubicBezTo>
                            <a:pt x="49977" y="17828"/>
                            <a:pt x="50249" y="17838"/>
                            <a:pt x="50510" y="17838"/>
                          </a:cubicBezTo>
                          <a:cubicBezTo>
                            <a:pt x="54467" y="17838"/>
                            <a:pt x="56001" y="15428"/>
                            <a:pt x="57484" y="13095"/>
                          </a:cubicBezTo>
                          <a:cubicBezTo>
                            <a:pt x="58440" y="11591"/>
                            <a:pt x="59435" y="10035"/>
                            <a:pt x="61188" y="8753"/>
                          </a:cubicBezTo>
                          <a:cubicBezTo>
                            <a:pt x="63235" y="7261"/>
                            <a:pt x="65122" y="6899"/>
                            <a:pt x="71383" y="5687"/>
                          </a:cubicBezTo>
                          <a:cubicBezTo>
                            <a:pt x="72683" y="5433"/>
                            <a:pt x="74155" y="5145"/>
                            <a:pt x="75844" y="4813"/>
                          </a:cubicBezTo>
                          <a:lnTo>
                            <a:pt x="75309" y="2143"/>
                          </a:lnTo>
                          <a:cubicBezTo>
                            <a:pt x="73626" y="2480"/>
                            <a:pt x="72160" y="2761"/>
                            <a:pt x="70866" y="3009"/>
                          </a:cubicBezTo>
                          <a:cubicBezTo>
                            <a:pt x="64325" y="4278"/>
                            <a:pt x="62120" y="4706"/>
                            <a:pt x="59588" y="6554"/>
                          </a:cubicBezTo>
                          <a:cubicBezTo>
                            <a:pt x="57415" y="8135"/>
                            <a:pt x="56229" y="9997"/>
                            <a:pt x="55189" y="11636"/>
                          </a:cubicBezTo>
                          <a:cubicBezTo>
                            <a:pt x="53791" y="13837"/>
                            <a:pt x="52976" y="15115"/>
                            <a:pt x="50520" y="15115"/>
                          </a:cubicBezTo>
                          <a:cubicBezTo>
                            <a:pt x="50324" y="15115"/>
                            <a:pt x="50117" y="15107"/>
                            <a:pt x="49898" y="15090"/>
                          </a:cubicBezTo>
                          <a:cubicBezTo>
                            <a:pt x="47347" y="14893"/>
                            <a:pt x="46175" y="12860"/>
                            <a:pt x="44466" y="9556"/>
                          </a:cubicBezTo>
                          <a:cubicBezTo>
                            <a:pt x="43147" y="7013"/>
                            <a:pt x="41662" y="4132"/>
                            <a:pt x="38894" y="2123"/>
                          </a:cubicBezTo>
                          <a:cubicBezTo>
                            <a:pt x="36957" y="714"/>
                            <a:pt x="34814" y="0"/>
                            <a:pt x="32579" y="0"/>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4076300" y="3964875"/>
                      <a:ext cx="266475" cy="134325"/>
                    </a:xfrm>
                    <a:custGeom>
                      <a:rect b="b" l="l" r="r" t="t"/>
                      <a:pathLst>
                        <a:path extrusionOk="0" h="5373" w="10659">
                          <a:moveTo>
                            <a:pt x="8523" y="1"/>
                          </a:moveTo>
                          <a:cubicBezTo>
                            <a:pt x="7956" y="1"/>
                            <a:pt x="5256" y="1654"/>
                            <a:pt x="2722" y="2236"/>
                          </a:cubicBezTo>
                          <a:cubicBezTo>
                            <a:pt x="0" y="2860"/>
                            <a:pt x="3149" y="5372"/>
                            <a:pt x="3149" y="5372"/>
                          </a:cubicBezTo>
                          <a:cubicBezTo>
                            <a:pt x="3149" y="5372"/>
                            <a:pt x="5074" y="4893"/>
                            <a:pt x="6948" y="4313"/>
                          </a:cubicBezTo>
                          <a:cubicBezTo>
                            <a:pt x="7566" y="4122"/>
                            <a:pt x="8160" y="3957"/>
                            <a:pt x="8702" y="3753"/>
                          </a:cubicBezTo>
                          <a:cubicBezTo>
                            <a:pt x="9531" y="3434"/>
                            <a:pt x="10175" y="3071"/>
                            <a:pt x="10423" y="2797"/>
                          </a:cubicBezTo>
                          <a:cubicBezTo>
                            <a:pt x="10658" y="2528"/>
                            <a:pt x="10544" y="2352"/>
                            <a:pt x="10253" y="2352"/>
                          </a:cubicBezTo>
                          <a:cubicBezTo>
                            <a:pt x="10213" y="2352"/>
                            <a:pt x="10169" y="2356"/>
                            <a:pt x="10123" y="2363"/>
                          </a:cubicBezTo>
                          <a:cubicBezTo>
                            <a:pt x="10040" y="2376"/>
                            <a:pt x="9913" y="2433"/>
                            <a:pt x="9811" y="2459"/>
                          </a:cubicBezTo>
                          <a:cubicBezTo>
                            <a:pt x="10105" y="2300"/>
                            <a:pt x="10366" y="2070"/>
                            <a:pt x="10353" y="1917"/>
                          </a:cubicBezTo>
                          <a:cubicBezTo>
                            <a:pt x="10348" y="1819"/>
                            <a:pt x="10237" y="1776"/>
                            <a:pt x="10067" y="1776"/>
                          </a:cubicBezTo>
                          <a:cubicBezTo>
                            <a:pt x="9841" y="1776"/>
                            <a:pt x="9511" y="1852"/>
                            <a:pt x="9192" y="1972"/>
                          </a:cubicBezTo>
                          <a:lnTo>
                            <a:pt x="9192" y="1972"/>
                          </a:lnTo>
                          <a:cubicBezTo>
                            <a:pt x="9491" y="1847"/>
                            <a:pt x="9783" y="1706"/>
                            <a:pt x="9996" y="1573"/>
                          </a:cubicBezTo>
                          <a:cubicBezTo>
                            <a:pt x="10219" y="1432"/>
                            <a:pt x="10334" y="1259"/>
                            <a:pt x="10296" y="1165"/>
                          </a:cubicBezTo>
                          <a:cubicBezTo>
                            <a:pt x="10267" y="1084"/>
                            <a:pt x="10136" y="1035"/>
                            <a:pt x="9945" y="1035"/>
                          </a:cubicBezTo>
                          <a:cubicBezTo>
                            <a:pt x="9848" y="1035"/>
                            <a:pt x="9736" y="1047"/>
                            <a:pt x="9614" y="1076"/>
                          </a:cubicBezTo>
                          <a:cubicBezTo>
                            <a:pt x="9493" y="1106"/>
                            <a:pt x="9358" y="1145"/>
                            <a:pt x="9219" y="1191"/>
                          </a:cubicBezTo>
                          <a:cubicBezTo>
                            <a:pt x="9696" y="953"/>
                            <a:pt x="10079" y="699"/>
                            <a:pt x="10008" y="514"/>
                          </a:cubicBezTo>
                          <a:cubicBezTo>
                            <a:pt x="9979" y="429"/>
                            <a:pt x="9859" y="391"/>
                            <a:pt x="9687" y="391"/>
                          </a:cubicBezTo>
                          <a:cubicBezTo>
                            <a:pt x="9527" y="391"/>
                            <a:pt x="9322" y="424"/>
                            <a:pt x="9104" y="482"/>
                          </a:cubicBezTo>
                          <a:cubicBezTo>
                            <a:pt x="8339" y="686"/>
                            <a:pt x="7375" y="1145"/>
                            <a:pt x="7375" y="1145"/>
                          </a:cubicBezTo>
                          <a:cubicBezTo>
                            <a:pt x="7375" y="1145"/>
                            <a:pt x="8875" y="303"/>
                            <a:pt x="8613" y="29"/>
                          </a:cubicBezTo>
                          <a:cubicBezTo>
                            <a:pt x="8595" y="10"/>
                            <a:pt x="8565" y="1"/>
                            <a:pt x="8523" y="1"/>
                          </a:cubicBezTo>
                          <a:close/>
                        </a:path>
                      </a:pathLst>
                    </a:custGeom>
                    <a:solidFill>
                      <a:srgbClr val="995B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4270225" y="3995975"/>
                      <a:ext cx="33050" cy="15075"/>
                    </a:xfrm>
                    <a:custGeom>
                      <a:rect b="b" l="l" r="r" t="t"/>
                      <a:pathLst>
                        <a:path extrusionOk="0" h="603" w="1322">
                          <a:moveTo>
                            <a:pt x="1236" y="1"/>
                          </a:moveTo>
                          <a:cubicBezTo>
                            <a:pt x="1224" y="1"/>
                            <a:pt x="1212" y="4"/>
                            <a:pt x="1200" y="9"/>
                          </a:cubicBezTo>
                          <a:cubicBezTo>
                            <a:pt x="856" y="168"/>
                            <a:pt x="454" y="329"/>
                            <a:pt x="59" y="456"/>
                          </a:cubicBezTo>
                          <a:cubicBezTo>
                            <a:pt x="21" y="468"/>
                            <a:pt x="1" y="513"/>
                            <a:pt x="14" y="551"/>
                          </a:cubicBezTo>
                          <a:cubicBezTo>
                            <a:pt x="27" y="583"/>
                            <a:pt x="53" y="603"/>
                            <a:pt x="85" y="603"/>
                          </a:cubicBezTo>
                          <a:lnTo>
                            <a:pt x="109" y="603"/>
                          </a:lnTo>
                          <a:cubicBezTo>
                            <a:pt x="506" y="468"/>
                            <a:pt x="919" y="309"/>
                            <a:pt x="1263" y="144"/>
                          </a:cubicBezTo>
                          <a:cubicBezTo>
                            <a:pt x="1301" y="124"/>
                            <a:pt x="1321" y="80"/>
                            <a:pt x="1301" y="41"/>
                          </a:cubicBezTo>
                          <a:cubicBezTo>
                            <a:pt x="1288" y="15"/>
                            <a:pt x="1263" y="1"/>
                            <a:pt x="1236"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4275825" y="4010700"/>
                      <a:ext cx="35400" cy="15650"/>
                    </a:xfrm>
                    <a:custGeom>
                      <a:rect b="b" l="l" r="r" t="t"/>
                      <a:pathLst>
                        <a:path extrusionOk="0" h="626" w="1416">
                          <a:moveTo>
                            <a:pt x="1332" y="0"/>
                          </a:moveTo>
                          <a:cubicBezTo>
                            <a:pt x="1322" y="0"/>
                            <a:pt x="1311" y="2"/>
                            <a:pt x="1301" y="8"/>
                          </a:cubicBezTo>
                          <a:cubicBezTo>
                            <a:pt x="715" y="256"/>
                            <a:pt x="64" y="479"/>
                            <a:pt x="58" y="479"/>
                          </a:cubicBezTo>
                          <a:cubicBezTo>
                            <a:pt x="20" y="491"/>
                            <a:pt x="0" y="536"/>
                            <a:pt x="14" y="574"/>
                          </a:cubicBezTo>
                          <a:cubicBezTo>
                            <a:pt x="26" y="606"/>
                            <a:pt x="52" y="626"/>
                            <a:pt x="83" y="626"/>
                          </a:cubicBezTo>
                          <a:lnTo>
                            <a:pt x="109" y="626"/>
                          </a:lnTo>
                          <a:cubicBezTo>
                            <a:pt x="115" y="620"/>
                            <a:pt x="771" y="396"/>
                            <a:pt x="1359" y="147"/>
                          </a:cubicBezTo>
                          <a:cubicBezTo>
                            <a:pt x="1397" y="129"/>
                            <a:pt x="1415" y="84"/>
                            <a:pt x="1397" y="46"/>
                          </a:cubicBezTo>
                          <a:cubicBezTo>
                            <a:pt x="1387" y="18"/>
                            <a:pt x="1361" y="0"/>
                            <a:pt x="1332"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2"/>
                    <p:cNvSpPr/>
                    <p:nvPr/>
                  </p:nvSpPr>
                  <p:spPr>
                    <a:xfrm>
                      <a:off x="4285875" y="4025350"/>
                      <a:ext cx="36025" cy="15825"/>
                    </a:xfrm>
                    <a:custGeom>
                      <a:rect b="b" l="l" r="r" t="t"/>
                      <a:pathLst>
                        <a:path extrusionOk="0" h="633" w="1441">
                          <a:moveTo>
                            <a:pt x="1357" y="0"/>
                          </a:moveTo>
                          <a:cubicBezTo>
                            <a:pt x="1347" y="0"/>
                            <a:pt x="1336" y="2"/>
                            <a:pt x="1325" y="8"/>
                          </a:cubicBezTo>
                          <a:cubicBezTo>
                            <a:pt x="1313" y="14"/>
                            <a:pt x="1224" y="46"/>
                            <a:pt x="1134" y="78"/>
                          </a:cubicBezTo>
                          <a:cubicBezTo>
                            <a:pt x="1052" y="110"/>
                            <a:pt x="963" y="141"/>
                            <a:pt x="957" y="149"/>
                          </a:cubicBezTo>
                          <a:cubicBezTo>
                            <a:pt x="498" y="340"/>
                            <a:pt x="63" y="485"/>
                            <a:pt x="57" y="485"/>
                          </a:cubicBezTo>
                          <a:cubicBezTo>
                            <a:pt x="19" y="499"/>
                            <a:pt x="0" y="543"/>
                            <a:pt x="13" y="582"/>
                          </a:cubicBezTo>
                          <a:cubicBezTo>
                            <a:pt x="19" y="614"/>
                            <a:pt x="51" y="632"/>
                            <a:pt x="83" y="632"/>
                          </a:cubicBezTo>
                          <a:lnTo>
                            <a:pt x="109" y="632"/>
                          </a:lnTo>
                          <a:cubicBezTo>
                            <a:pt x="109" y="632"/>
                            <a:pt x="554" y="479"/>
                            <a:pt x="1013" y="282"/>
                          </a:cubicBezTo>
                          <a:cubicBezTo>
                            <a:pt x="1027" y="282"/>
                            <a:pt x="1104" y="250"/>
                            <a:pt x="1186" y="217"/>
                          </a:cubicBezTo>
                          <a:cubicBezTo>
                            <a:pt x="1281" y="187"/>
                            <a:pt x="1371" y="155"/>
                            <a:pt x="1384" y="149"/>
                          </a:cubicBezTo>
                          <a:cubicBezTo>
                            <a:pt x="1422" y="129"/>
                            <a:pt x="1440" y="84"/>
                            <a:pt x="1422" y="46"/>
                          </a:cubicBezTo>
                          <a:cubicBezTo>
                            <a:pt x="1413" y="18"/>
                            <a:pt x="1386" y="0"/>
                            <a:pt x="1357"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2"/>
                    <p:cNvSpPr/>
                    <p:nvPr/>
                  </p:nvSpPr>
                  <p:spPr>
                    <a:xfrm>
                      <a:off x="3912425" y="3762875"/>
                      <a:ext cx="332000" cy="418950"/>
                    </a:xfrm>
                    <a:custGeom>
                      <a:rect b="b" l="l" r="r" t="t"/>
                      <a:pathLst>
                        <a:path extrusionOk="0" h="16758" w="13280">
                          <a:moveTo>
                            <a:pt x="5171" y="0"/>
                          </a:moveTo>
                          <a:lnTo>
                            <a:pt x="1251" y="3054"/>
                          </a:lnTo>
                          <a:cubicBezTo>
                            <a:pt x="1" y="8429"/>
                            <a:pt x="1339" y="16104"/>
                            <a:pt x="5005" y="16703"/>
                          </a:cubicBezTo>
                          <a:cubicBezTo>
                            <a:pt x="5230" y="16740"/>
                            <a:pt x="5459" y="16758"/>
                            <a:pt x="5689" y="16758"/>
                          </a:cubicBezTo>
                          <a:cubicBezTo>
                            <a:pt x="9219" y="16758"/>
                            <a:pt x="13280" y="12713"/>
                            <a:pt x="13280" y="12713"/>
                          </a:cubicBezTo>
                          <a:lnTo>
                            <a:pt x="12011" y="9003"/>
                          </a:lnTo>
                          <a:lnTo>
                            <a:pt x="7645" y="9512"/>
                          </a:lnTo>
                          <a:lnTo>
                            <a:pt x="7619" y="10143"/>
                          </a:lnTo>
                          <a:cubicBezTo>
                            <a:pt x="7683" y="8397"/>
                            <a:pt x="7779" y="1415"/>
                            <a:pt x="51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3917375" y="3761050"/>
                      <a:ext cx="329175" cy="422600"/>
                    </a:xfrm>
                    <a:custGeom>
                      <a:rect b="b" l="l" r="r" t="t"/>
                      <a:pathLst>
                        <a:path extrusionOk="0" h="16904" w="13167">
                          <a:moveTo>
                            <a:pt x="4972" y="1"/>
                          </a:moveTo>
                          <a:cubicBezTo>
                            <a:pt x="4946" y="1"/>
                            <a:pt x="4922" y="13"/>
                            <a:pt x="4910" y="35"/>
                          </a:cubicBezTo>
                          <a:cubicBezTo>
                            <a:pt x="4890" y="73"/>
                            <a:pt x="4904" y="117"/>
                            <a:pt x="4942" y="137"/>
                          </a:cubicBezTo>
                          <a:cubicBezTo>
                            <a:pt x="7535" y="1553"/>
                            <a:pt x="7396" y="8776"/>
                            <a:pt x="7344" y="10210"/>
                          </a:cubicBezTo>
                          <a:cubicBezTo>
                            <a:pt x="7344" y="10254"/>
                            <a:pt x="7376" y="10286"/>
                            <a:pt x="7415" y="10292"/>
                          </a:cubicBezTo>
                          <a:cubicBezTo>
                            <a:pt x="7467" y="10292"/>
                            <a:pt x="7491" y="10262"/>
                            <a:pt x="7497" y="10216"/>
                          </a:cubicBezTo>
                          <a:lnTo>
                            <a:pt x="7523" y="9650"/>
                          </a:lnTo>
                          <a:lnTo>
                            <a:pt x="11763" y="9158"/>
                          </a:lnTo>
                          <a:lnTo>
                            <a:pt x="12993" y="12766"/>
                          </a:lnTo>
                          <a:cubicBezTo>
                            <a:pt x="12599" y="13149"/>
                            <a:pt x="8783" y="16753"/>
                            <a:pt x="5488" y="16753"/>
                          </a:cubicBezTo>
                          <a:cubicBezTo>
                            <a:pt x="5262" y="16753"/>
                            <a:pt x="5039" y="16736"/>
                            <a:pt x="4820" y="16700"/>
                          </a:cubicBezTo>
                          <a:cubicBezTo>
                            <a:pt x="3934" y="16553"/>
                            <a:pt x="3144" y="15979"/>
                            <a:pt x="2486" y="14997"/>
                          </a:cubicBezTo>
                          <a:cubicBezTo>
                            <a:pt x="773" y="12434"/>
                            <a:pt x="173" y="7226"/>
                            <a:pt x="1129" y="3139"/>
                          </a:cubicBezTo>
                          <a:cubicBezTo>
                            <a:pt x="1135" y="3101"/>
                            <a:pt x="1109" y="3063"/>
                            <a:pt x="1071" y="3051"/>
                          </a:cubicBezTo>
                          <a:cubicBezTo>
                            <a:pt x="1067" y="3050"/>
                            <a:pt x="1062" y="3050"/>
                            <a:pt x="1058" y="3050"/>
                          </a:cubicBezTo>
                          <a:cubicBezTo>
                            <a:pt x="1019" y="3050"/>
                            <a:pt x="988" y="3074"/>
                            <a:pt x="982" y="3109"/>
                          </a:cubicBezTo>
                          <a:cubicBezTo>
                            <a:pt x="0" y="7296"/>
                            <a:pt x="600" y="12442"/>
                            <a:pt x="2359" y="15081"/>
                          </a:cubicBezTo>
                          <a:cubicBezTo>
                            <a:pt x="3048" y="16100"/>
                            <a:pt x="3863" y="16700"/>
                            <a:pt x="4795" y="16847"/>
                          </a:cubicBezTo>
                          <a:cubicBezTo>
                            <a:pt x="5025" y="16885"/>
                            <a:pt x="5248" y="16903"/>
                            <a:pt x="5484" y="16903"/>
                          </a:cubicBezTo>
                          <a:cubicBezTo>
                            <a:pt x="9009" y="16903"/>
                            <a:pt x="13090" y="12881"/>
                            <a:pt x="13134" y="12837"/>
                          </a:cubicBezTo>
                          <a:cubicBezTo>
                            <a:pt x="13152" y="12817"/>
                            <a:pt x="13166" y="12786"/>
                            <a:pt x="13152" y="12760"/>
                          </a:cubicBezTo>
                          <a:lnTo>
                            <a:pt x="11884" y="9050"/>
                          </a:lnTo>
                          <a:cubicBezTo>
                            <a:pt x="11878" y="9018"/>
                            <a:pt x="11846" y="8999"/>
                            <a:pt x="11807" y="8999"/>
                          </a:cubicBezTo>
                          <a:lnTo>
                            <a:pt x="7517" y="9497"/>
                          </a:lnTo>
                          <a:cubicBezTo>
                            <a:pt x="7555" y="6914"/>
                            <a:pt x="7370" y="1291"/>
                            <a:pt x="5011" y="10"/>
                          </a:cubicBezTo>
                          <a:cubicBezTo>
                            <a:pt x="4998" y="4"/>
                            <a:pt x="4985" y="1"/>
                            <a:pt x="4972"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4182900" y="3987600"/>
                      <a:ext cx="66325" cy="125450"/>
                    </a:xfrm>
                    <a:custGeom>
                      <a:rect b="b" l="l" r="r" t="t"/>
                      <a:pathLst>
                        <a:path extrusionOk="0" h="5018" w="2653">
                          <a:moveTo>
                            <a:pt x="1199" y="0"/>
                          </a:moveTo>
                          <a:lnTo>
                            <a:pt x="1" y="135"/>
                          </a:lnTo>
                          <a:lnTo>
                            <a:pt x="1690" y="5017"/>
                          </a:lnTo>
                          <a:cubicBezTo>
                            <a:pt x="2290" y="4508"/>
                            <a:pt x="2652" y="3954"/>
                            <a:pt x="2652" y="3954"/>
                          </a:cubicBezTo>
                          <a:lnTo>
                            <a:pt x="11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4181000" y="3985650"/>
                      <a:ext cx="70125" cy="129150"/>
                    </a:xfrm>
                    <a:custGeom>
                      <a:rect b="b" l="l" r="r" t="t"/>
                      <a:pathLst>
                        <a:path extrusionOk="0" h="5166" w="2805">
                          <a:moveTo>
                            <a:pt x="1230" y="155"/>
                          </a:moveTo>
                          <a:lnTo>
                            <a:pt x="2646" y="4018"/>
                          </a:lnTo>
                          <a:cubicBezTo>
                            <a:pt x="2563" y="4133"/>
                            <a:pt x="2257" y="4560"/>
                            <a:pt x="1798" y="4962"/>
                          </a:cubicBezTo>
                          <a:lnTo>
                            <a:pt x="179" y="283"/>
                          </a:lnTo>
                          <a:lnTo>
                            <a:pt x="1230" y="155"/>
                          </a:lnTo>
                          <a:close/>
                          <a:moveTo>
                            <a:pt x="1282" y="0"/>
                          </a:moveTo>
                          <a:cubicBezTo>
                            <a:pt x="1278" y="0"/>
                            <a:pt x="1273" y="1"/>
                            <a:pt x="1268" y="2"/>
                          </a:cubicBezTo>
                          <a:lnTo>
                            <a:pt x="70" y="142"/>
                          </a:lnTo>
                          <a:cubicBezTo>
                            <a:pt x="44" y="142"/>
                            <a:pt x="26" y="155"/>
                            <a:pt x="12" y="174"/>
                          </a:cubicBezTo>
                          <a:cubicBezTo>
                            <a:pt x="0" y="193"/>
                            <a:pt x="0" y="219"/>
                            <a:pt x="6" y="237"/>
                          </a:cubicBezTo>
                          <a:lnTo>
                            <a:pt x="1689" y="5115"/>
                          </a:lnTo>
                          <a:cubicBezTo>
                            <a:pt x="1703" y="5141"/>
                            <a:pt x="1721" y="5159"/>
                            <a:pt x="1747" y="5165"/>
                          </a:cubicBezTo>
                          <a:lnTo>
                            <a:pt x="1766" y="5165"/>
                          </a:lnTo>
                          <a:cubicBezTo>
                            <a:pt x="1780" y="5165"/>
                            <a:pt x="1798" y="5159"/>
                            <a:pt x="1810" y="5153"/>
                          </a:cubicBezTo>
                          <a:cubicBezTo>
                            <a:pt x="2416" y="4644"/>
                            <a:pt x="2774" y="4094"/>
                            <a:pt x="2792" y="4070"/>
                          </a:cubicBezTo>
                          <a:cubicBezTo>
                            <a:pt x="2805" y="4050"/>
                            <a:pt x="2805" y="4024"/>
                            <a:pt x="2799" y="4006"/>
                          </a:cubicBezTo>
                          <a:lnTo>
                            <a:pt x="1351" y="54"/>
                          </a:lnTo>
                          <a:cubicBezTo>
                            <a:pt x="1340" y="20"/>
                            <a:pt x="1314" y="0"/>
                            <a:pt x="1282"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4039775" y="3760600"/>
                      <a:ext cx="77975" cy="267175"/>
                    </a:xfrm>
                    <a:custGeom>
                      <a:rect b="b" l="l" r="r" t="t"/>
                      <a:pathLst>
                        <a:path extrusionOk="0" h="10687" w="3119">
                          <a:moveTo>
                            <a:pt x="89" y="0"/>
                          </a:moveTo>
                          <a:cubicBezTo>
                            <a:pt x="62" y="0"/>
                            <a:pt x="33" y="14"/>
                            <a:pt x="20" y="41"/>
                          </a:cubicBezTo>
                          <a:cubicBezTo>
                            <a:pt x="0" y="73"/>
                            <a:pt x="14" y="123"/>
                            <a:pt x="52" y="143"/>
                          </a:cubicBezTo>
                          <a:cubicBezTo>
                            <a:pt x="2959" y="1724"/>
                            <a:pt x="2442" y="10521"/>
                            <a:pt x="2436" y="10610"/>
                          </a:cubicBezTo>
                          <a:cubicBezTo>
                            <a:pt x="2436" y="10648"/>
                            <a:pt x="2468" y="10687"/>
                            <a:pt x="2506" y="10687"/>
                          </a:cubicBezTo>
                          <a:lnTo>
                            <a:pt x="2512" y="10687"/>
                          </a:lnTo>
                          <a:cubicBezTo>
                            <a:pt x="2551" y="10687"/>
                            <a:pt x="2589" y="10662"/>
                            <a:pt x="2589" y="10616"/>
                          </a:cubicBezTo>
                          <a:cubicBezTo>
                            <a:pt x="2615" y="10254"/>
                            <a:pt x="3118" y="1635"/>
                            <a:pt x="123" y="8"/>
                          </a:cubicBezTo>
                          <a:cubicBezTo>
                            <a:pt x="113" y="3"/>
                            <a:pt x="101" y="0"/>
                            <a:pt x="89"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3929800" y="3950650"/>
                      <a:ext cx="174700" cy="17675"/>
                    </a:xfrm>
                    <a:custGeom>
                      <a:rect b="b" l="l" r="r" t="t"/>
                      <a:pathLst>
                        <a:path extrusionOk="0" h="707" w="6988">
                          <a:moveTo>
                            <a:pt x="6956" y="0"/>
                          </a:moveTo>
                          <a:lnTo>
                            <a:pt x="0" y="18"/>
                          </a:lnTo>
                          <a:lnTo>
                            <a:pt x="14" y="707"/>
                          </a:lnTo>
                          <a:lnTo>
                            <a:pt x="6988" y="707"/>
                          </a:lnTo>
                          <a:lnTo>
                            <a:pt x="69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3927875" y="3948725"/>
                      <a:ext cx="178550" cy="21525"/>
                    </a:xfrm>
                    <a:custGeom>
                      <a:rect b="b" l="l" r="r" t="t"/>
                      <a:pathLst>
                        <a:path extrusionOk="0" h="861" w="7142">
                          <a:moveTo>
                            <a:pt x="6956" y="154"/>
                          </a:moveTo>
                          <a:lnTo>
                            <a:pt x="6982" y="714"/>
                          </a:lnTo>
                          <a:lnTo>
                            <a:pt x="168" y="714"/>
                          </a:lnTo>
                          <a:lnTo>
                            <a:pt x="154" y="172"/>
                          </a:lnTo>
                          <a:lnTo>
                            <a:pt x="6956" y="154"/>
                          </a:lnTo>
                          <a:close/>
                          <a:moveTo>
                            <a:pt x="7033" y="1"/>
                          </a:moveTo>
                          <a:lnTo>
                            <a:pt x="77" y="19"/>
                          </a:lnTo>
                          <a:cubicBezTo>
                            <a:pt x="59" y="19"/>
                            <a:pt x="39" y="25"/>
                            <a:pt x="21" y="39"/>
                          </a:cubicBezTo>
                          <a:cubicBezTo>
                            <a:pt x="8" y="57"/>
                            <a:pt x="1" y="77"/>
                            <a:pt x="1" y="95"/>
                          </a:cubicBezTo>
                          <a:lnTo>
                            <a:pt x="15" y="790"/>
                          </a:lnTo>
                          <a:cubicBezTo>
                            <a:pt x="21" y="828"/>
                            <a:pt x="53" y="860"/>
                            <a:pt x="91" y="860"/>
                          </a:cubicBezTo>
                          <a:lnTo>
                            <a:pt x="7065" y="860"/>
                          </a:lnTo>
                          <a:cubicBezTo>
                            <a:pt x="7085" y="860"/>
                            <a:pt x="7103" y="854"/>
                            <a:pt x="7115" y="842"/>
                          </a:cubicBezTo>
                          <a:cubicBezTo>
                            <a:pt x="7135" y="822"/>
                            <a:pt x="7141" y="804"/>
                            <a:pt x="7141" y="784"/>
                          </a:cubicBezTo>
                          <a:lnTo>
                            <a:pt x="7103" y="69"/>
                          </a:lnTo>
                          <a:cubicBezTo>
                            <a:pt x="7103" y="31"/>
                            <a:pt x="7071" y="1"/>
                            <a:pt x="7033"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3931250" y="3981250"/>
                      <a:ext cx="174875" cy="37300"/>
                    </a:xfrm>
                    <a:custGeom>
                      <a:rect b="b" l="l" r="r" t="t"/>
                      <a:pathLst>
                        <a:path extrusionOk="0" h="1492" w="6995">
                          <a:moveTo>
                            <a:pt x="6994" y="0"/>
                          </a:moveTo>
                          <a:lnTo>
                            <a:pt x="0" y="83"/>
                          </a:lnTo>
                          <a:lnTo>
                            <a:pt x="121" y="1492"/>
                          </a:lnTo>
                          <a:lnTo>
                            <a:pt x="6994" y="1319"/>
                          </a:lnTo>
                          <a:lnTo>
                            <a:pt x="6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3929325" y="3979325"/>
                      <a:ext cx="178700" cy="41150"/>
                    </a:xfrm>
                    <a:custGeom>
                      <a:rect b="b" l="l" r="r" t="t"/>
                      <a:pathLst>
                        <a:path extrusionOk="0" h="1646" w="7148">
                          <a:moveTo>
                            <a:pt x="6995" y="154"/>
                          </a:moveTo>
                          <a:lnTo>
                            <a:pt x="6995" y="1326"/>
                          </a:lnTo>
                          <a:lnTo>
                            <a:pt x="269" y="1492"/>
                          </a:lnTo>
                          <a:lnTo>
                            <a:pt x="160" y="236"/>
                          </a:lnTo>
                          <a:lnTo>
                            <a:pt x="6995" y="154"/>
                          </a:lnTo>
                          <a:close/>
                          <a:moveTo>
                            <a:pt x="7071" y="1"/>
                          </a:moveTo>
                          <a:lnTo>
                            <a:pt x="77" y="83"/>
                          </a:lnTo>
                          <a:cubicBezTo>
                            <a:pt x="51" y="83"/>
                            <a:pt x="33" y="95"/>
                            <a:pt x="19" y="108"/>
                          </a:cubicBezTo>
                          <a:cubicBezTo>
                            <a:pt x="7" y="128"/>
                            <a:pt x="1" y="146"/>
                            <a:pt x="1" y="166"/>
                          </a:cubicBezTo>
                          <a:lnTo>
                            <a:pt x="122" y="1575"/>
                          </a:lnTo>
                          <a:cubicBezTo>
                            <a:pt x="128" y="1613"/>
                            <a:pt x="160" y="1645"/>
                            <a:pt x="198" y="1645"/>
                          </a:cubicBezTo>
                          <a:lnTo>
                            <a:pt x="7077" y="1472"/>
                          </a:lnTo>
                          <a:cubicBezTo>
                            <a:pt x="7116" y="1472"/>
                            <a:pt x="7148" y="1440"/>
                            <a:pt x="7148" y="1396"/>
                          </a:cubicBezTo>
                          <a:lnTo>
                            <a:pt x="7148" y="77"/>
                          </a:lnTo>
                          <a:cubicBezTo>
                            <a:pt x="7148" y="57"/>
                            <a:pt x="7142" y="39"/>
                            <a:pt x="7128" y="25"/>
                          </a:cubicBezTo>
                          <a:cubicBezTo>
                            <a:pt x="7110" y="13"/>
                            <a:pt x="7096" y="7"/>
                            <a:pt x="7071"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3092300" y="3650975"/>
                      <a:ext cx="18650" cy="21475"/>
                    </a:xfrm>
                    <a:custGeom>
                      <a:rect b="b" l="l" r="r" t="t"/>
                      <a:pathLst>
                        <a:path extrusionOk="0" h="859" w="746">
                          <a:moveTo>
                            <a:pt x="6" y="1"/>
                          </a:moveTo>
                          <a:cubicBezTo>
                            <a:pt x="6" y="1"/>
                            <a:pt x="0" y="1"/>
                            <a:pt x="6" y="7"/>
                          </a:cubicBezTo>
                          <a:lnTo>
                            <a:pt x="260" y="856"/>
                          </a:lnTo>
                          <a:cubicBezTo>
                            <a:pt x="265" y="856"/>
                            <a:pt x="267" y="859"/>
                            <a:pt x="268" y="859"/>
                          </a:cubicBezTo>
                          <a:cubicBezTo>
                            <a:pt x="268" y="859"/>
                            <a:pt x="268" y="858"/>
                            <a:pt x="268" y="856"/>
                          </a:cubicBezTo>
                          <a:lnTo>
                            <a:pt x="707" y="575"/>
                          </a:lnTo>
                          <a:cubicBezTo>
                            <a:pt x="745" y="550"/>
                            <a:pt x="745" y="498"/>
                            <a:pt x="713" y="474"/>
                          </a:cubicBezTo>
                          <a:lnTo>
                            <a:pt x="6" y="1"/>
                          </a:lnTo>
                          <a:close/>
                        </a:path>
                      </a:pathLst>
                    </a:custGeom>
                    <a:solidFill>
                      <a:srgbClr val="995B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2989325" y="3610575"/>
                      <a:ext cx="119250" cy="171550"/>
                    </a:xfrm>
                    <a:custGeom>
                      <a:rect b="b" l="l" r="r" t="t"/>
                      <a:pathLst>
                        <a:path extrusionOk="0" h="6862" w="4770">
                          <a:moveTo>
                            <a:pt x="2535" y="1"/>
                          </a:moveTo>
                          <a:cubicBezTo>
                            <a:pt x="2407" y="1"/>
                            <a:pt x="2280" y="21"/>
                            <a:pt x="2155" y="62"/>
                          </a:cubicBezTo>
                          <a:lnTo>
                            <a:pt x="1077" y="419"/>
                          </a:lnTo>
                          <a:cubicBezTo>
                            <a:pt x="363" y="654"/>
                            <a:pt x="0" y="1516"/>
                            <a:pt x="268" y="2331"/>
                          </a:cubicBezTo>
                          <a:lnTo>
                            <a:pt x="822" y="3994"/>
                          </a:lnTo>
                          <a:cubicBezTo>
                            <a:pt x="836" y="4040"/>
                            <a:pt x="854" y="4091"/>
                            <a:pt x="874" y="4135"/>
                          </a:cubicBezTo>
                          <a:cubicBezTo>
                            <a:pt x="880" y="4186"/>
                            <a:pt x="886" y="4238"/>
                            <a:pt x="906" y="4294"/>
                          </a:cubicBezTo>
                          <a:lnTo>
                            <a:pt x="1243" y="5309"/>
                          </a:lnTo>
                          <a:lnTo>
                            <a:pt x="1263" y="5365"/>
                          </a:lnTo>
                          <a:lnTo>
                            <a:pt x="1595" y="6380"/>
                          </a:lnTo>
                          <a:cubicBezTo>
                            <a:pt x="1696" y="6675"/>
                            <a:pt x="1973" y="6861"/>
                            <a:pt x="2266" y="6861"/>
                          </a:cubicBezTo>
                          <a:cubicBezTo>
                            <a:pt x="2340" y="6861"/>
                            <a:pt x="2414" y="6849"/>
                            <a:pt x="2487" y="6825"/>
                          </a:cubicBezTo>
                          <a:lnTo>
                            <a:pt x="2913" y="6686"/>
                          </a:lnTo>
                          <a:cubicBezTo>
                            <a:pt x="3284" y="6565"/>
                            <a:pt x="3487" y="6162"/>
                            <a:pt x="3360" y="5792"/>
                          </a:cubicBezTo>
                          <a:lnTo>
                            <a:pt x="3066" y="4894"/>
                          </a:lnTo>
                          <a:lnTo>
                            <a:pt x="3685" y="4691"/>
                          </a:lnTo>
                          <a:cubicBezTo>
                            <a:pt x="4399" y="4453"/>
                            <a:pt x="4769" y="3594"/>
                            <a:pt x="4494" y="2778"/>
                          </a:cubicBezTo>
                          <a:lnTo>
                            <a:pt x="3946" y="1107"/>
                          </a:lnTo>
                          <a:cubicBezTo>
                            <a:pt x="3720" y="440"/>
                            <a:pt x="3134" y="1"/>
                            <a:pt x="2535" y="1"/>
                          </a:cubicBezTo>
                          <a:close/>
                        </a:path>
                      </a:pathLst>
                    </a:custGeom>
                    <a:solidFill>
                      <a:srgbClr val="995B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3034725" y="3678500"/>
                      <a:ext cx="39425" cy="36800"/>
                    </a:xfrm>
                    <a:custGeom>
                      <a:rect b="b" l="l" r="r" t="t"/>
                      <a:pathLst>
                        <a:path extrusionOk="0" h="1472" w="1577">
                          <a:moveTo>
                            <a:pt x="785" y="0"/>
                          </a:moveTo>
                          <a:cubicBezTo>
                            <a:pt x="747" y="0"/>
                            <a:pt x="709" y="3"/>
                            <a:pt x="671" y="9"/>
                          </a:cubicBezTo>
                          <a:cubicBezTo>
                            <a:pt x="276" y="73"/>
                            <a:pt x="0" y="450"/>
                            <a:pt x="65" y="851"/>
                          </a:cubicBezTo>
                          <a:cubicBezTo>
                            <a:pt x="123" y="1214"/>
                            <a:pt x="435" y="1472"/>
                            <a:pt x="789" y="1472"/>
                          </a:cubicBezTo>
                          <a:cubicBezTo>
                            <a:pt x="828" y="1472"/>
                            <a:pt x="867" y="1469"/>
                            <a:pt x="906" y="1463"/>
                          </a:cubicBezTo>
                          <a:cubicBezTo>
                            <a:pt x="1301" y="1400"/>
                            <a:pt x="1576" y="1023"/>
                            <a:pt x="1512" y="621"/>
                          </a:cubicBezTo>
                          <a:cubicBezTo>
                            <a:pt x="1454" y="259"/>
                            <a:pt x="1141" y="0"/>
                            <a:pt x="785" y="0"/>
                          </a:cubicBezTo>
                          <a:close/>
                        </a:path>
                      </a:pathLst>
                    </a:custGeom>
                    <a:solidFill>
                      <a:srgbClr val="FE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2933050" y="3566375"/>
                      <a:ext cx="161950" cy="175175"/>
                    </a:xfrm>
                    <a:custGeom>
                      <a:rect b="b" l="l" r="r" t="t"/>
                      <a:pathLst>
                        <a:path extrusionOk="0" h="7007" w="6478">
                          <a:moveTo>
                            <a:pt x="4911" y="0"/>
                          </a:moveTo>
                          <a:cubicBezTo>
                            <a:pt x="4051" y="0"/>
                            <a:pt x="3919" y="1514"/>
                            <a:pt x="3915" y="1567"/>
                          </a:cubicBezTo>
                          <a:lnTo>
                            <a:pt x="3915" y="1567"/>
                          </a:lnTo>
                          <a:cubicBezTo>
                            <a:pt x="3918" y="1522"/>
                            <a:pt x="3995" y="439"/>
                            <a:pt x="3264" y="427"/>
                          </a:cubicBezTo>
                          <a:cubicBezTo>
                            <a:pt x="3261" y="427"/>
                            <a:pt x="3258" y="427"/>
                            <a:pt x="3254" y="427"/>
                          </a:cubicBezTo>
                          <a:cubicBezTo>
                            <a:pt x="2422" y="427"/>
                            <a:pt x="2378" y="1989"/>
                            <a:pt x="2378" y="1989"/>
                          </a:cubicBezTo>
                          <a:cubicBezTo>
                            <a:pt x="2378" y="1989"/>
                            <a:pt x="1" y="3194"/>
                            <a:pt x="1174" y="5617"/>
                          </a:cubicBezTo>
                          <a:cubicBezTo>
                            <a:pt x="1174" y="5617"/>
                            <a:pt x="1904" y="7006"/>
                            <a:pt x="3471" y="7006"/>
                          </a:cubicBezTo>
                          <a:cubicBezTo>
                            <a:pt x="3475" y="7006"/>
                            <a:pt x="3478" y="7006"/>
                            <a:pt x="3481" y="7006"/>
                          </a:cubicBezTo>
                          <a:lnTo>
                            <a:pt x="2902" y="5418"/>
                          </a:lnTo>
                          <a:lnTo>
                            <a:pt x="3099" y="5011"/>
                          </a:lnTo>
                          <a:cubicBezTo>
                            <a:pt x="3099" y="5011"/>
                            <a:pt x="4661" y="4526"/>
                            <a:pt x="5573" y="2754"/>
                          </a:cubicBezTo>
                          <a:cubicBezTo>
                            <a:pt x="6477" y="989"/>
                            <a:pt x="5630" y="6"/>
                            <a:pt x="4923" y="0"/>
                          </a:cubicBezTo>
                          <a:cubicBezTo>
                            <a:pt x="4919" y="0"/>
                            <a:pt x="4915" y="0"/>
                            <a:pt x="4911" y="0"/>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2980050" y="3687050"/>
                      <a:ext cx="49600" cy="43625"/>
                    </a:xfrm>
                    <a:custGeom>
                      <a:rect b="b" l="l" r="r" t="t"/>
                      <a:pathLst>
                        <a:path extrusionOk="0" h="1745" w="1984">
                          <a:moveTo>
                            <a:pt x="998" y="1"/>
                          </a:moveTo>
                          <a:cubicBezTo>
                            <a:pt x="889" y="1"/>
                            <a:pt x="779" y="21"/>
                            <a:pt x="671" y="63"/>
                          </a:cubicBezTo>
                          <a:cubicBezTo>
                            <a:pt x="218" y="241"/>
                            <a:pt x="1" y="752"/>
                            <a:pt x="180" y="1197"/>
                          </a:cubicBezTo>
                          <a:cubicBezTo>
                            <a:pt x="316" y="1538"/>
                            <a:pt x="645" y="1745"/>
                            <a:pt x="991" y="1745"/>
                          </a:cubicBezTo>
                          <a:cubicBezTo>
                            <a:pt x="1099" y="1745"/>
                            <a:pt x="1209" y="1725"/>
                            <a:pt x="1315" y="1682"/>
                          </a:cubicBezTo>
                          <a:cubicBezTo>
                            <a:pt x="1767" y="1497"/>
                            <a:pt x="1984" y="994"/>
                            <a:pt x="1805" y="547"/>
                          </a:cubicBezTo>
                          <a:cubicBezTo>
                            <a:pt x="1670" y="207"/>
                            <a:pt x="1345" y="1"/>
                            <a:pt x="998" y="1"/>
                          </a:cubicBezTo>
                          <a:close/>
                        </a:path>
                      </a:pathLst>
                    </a:custGeom>
                    <a:solidFill>
                      <a:srgbClr val="995B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2996675" y="3696250"/>
                      <a:ext cx="22475" cy="12775"/>
                    </a:xfrm>
                    <a:custGeom>
                      <a:rect b="b" l="l" r="r" t="t"/>
                      <a:pathLst>
                        <a:path extrusionOk="0" h="511" w="899">
                          <a:moveTo>
                            <a:pt x="375" y="0"/>
                          </a:moveTo>
                          <a:cubicBezTo>
                            <a:pt x="274" y="0"/>
                            <a:pt x="166" y="30"/>
                            <a:pt x="51" y="90"/>
                          </a:cubicBezTo>
                          <a:cubicBezTo>
                            <a:pt x="18" y="108"/>
                            <a:pt x="0" y="154"/>
                            <a:pt x="24" y="193"/>
                          </a:cubicBezTo>
                          <a:cubicBezTo>
                            <a:pt x="38" y="219"/>
                            <a:pt x="63" y="233"/>
                            <a:pt x="89" y="233"/>
                          </a:cubicBezTo>
                          <a:cubicBezTo>
                            <a:pt x="102" y="233"/>
                            <a:pt x="115" y="230"/>
                            <a:pt x="127" y="223"/>
                          </a:cubicBezTo>
                          <a:cubicBezTo>
                            <a:pt x="217" y="174"/>
                            <a:pt x="299" y="152"/>
                            <a:pt x="372" y="152"/>
                          </a:cubicBezTo>
                          <a:cubicBezTo>
                            <a:pt x="414" y="152"/>
                            <a:pt x="453" y="159"/>
                            <a:pt x="490" y="173"/>
                          </a:cubicBezTo>
                          <a:cubicBezTo>
                            <a:pt x="669" y="243"/>
                            <a:pt x="739" y="453"/>
                            <a:pt x="739" y="460"/>
                          </a:cubicBezTo>
                          <a:cubicBezTo>
                            <a:pt x="751" y="491"/>
                            <a:pt x="777" y="511"/>
                            <a:pt x="809" y="511"/>
                          </a:cubicBezTo>
                          <a:cubicBezTo>
                            <a:pt x="822" y="511"/>
                            <a:pt x="828" y="511"/>
                            <a:pt x="834" y="505"/>
                          </a:cubicBezTo>
                          <a:cubicBezTo>
                            <a:pt x="872" y="491"/>
                            <a:pt x="898" y="453"/>
                            <a:pt x="886" y="408"/>
                          </a:cubicBezTo>
                          <a:cubicBezTo>
                            <a:pt x="880" y="402"/>
                            <a:pt x="790" y="134"/>
                            <a:pt x="548" y="32"/>
                          </a:cubicBezTo>
                          <a:cubicBezTo>
                            <a:pt x="493" y="11"/>
                            <a:pt x="435" y="0"/>
                            <a:pt x="375" y="0"/>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2971150" y="3764675"/>
                      <a:ext cx="411525" cy="512800"/>
                    </a:xfrm>
                    <a:custGeom>
                      <a:rect b="b" l="l" r="r" t="t"/>
                      <a:pathLst>
                        <a:path extrusionOk="0" h="20512" w="16461">
                          <a:moveTo>
                            <a:pt x="3675" y="0"/>
                          </a:moveTo>
                          <a:cubicBezTo>
                            <a:pt x="3508" y="0"/>
                            <a:pt x="3345" y="22"/>
                            <a:pt x="3188" y="69"/>
                          </a:cubicBezTo>
                          <a:cubicBezTo>
                            <a:pt x="0" y="1019"/>
                            <a:pt x="810" y="6048"/>
                            <a:pt x="868" y="8375"/>
                          </a:cubicBezTo>
                          <a:cubicBezTo>
                            <a:pt x="931" y="10709"/>
                            <a:pt x="562" y="18403"/>
                            <a:pt x="562" y="18403"/>
                          </a:cubicBezTo>
                          <a:cubicBezTo>
                            <a:pt x="562" y="18403"/>
                            <a:pt x="2241" y="20512"/>
                            <a:pt x="6583" y="20512"/>
                          </a:cubicBezTo>
                          <a:cubicBezTo>
                            <a:pt x="7122" y="20512"/>
                            <a:pt x="7703" y="20479"/>
                            <a:pt x="8327" y="20406"/>
                          </a:cubicBezTo>
                          <a:cubicBezTo>
                            <a:pt x="11349" y="20048"/>
                            <a:pt x="16461" y="17109"/>
                            <a:pt x="16461" y="17109"/>
                          </a:cubicBezTo>
                          <a:lnTo>
                            <a:pt x="14026" y="11550"/>
                          </a:lnTo>
                          <a:lnTo>
                            <a:pt x="11832" y="8242"/>
                          </a:lnTo>
                          <a:cubicBezTo>
                            <a:pt x="11832" y="8242"/>
                            <a:pt x="6906" y="0"/>
                            <a:pt x="3675" y="0"/>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3016400" y="3746350"/>
                      <a:ext cx="69675" cy="42325"/>
                    </a:xfrm>
                    <a:custGeom>
                      <a:rect b="b" l="l" r="r" t="t"/>
                      <a:pathLst>
                        <a:path extrusionOk="0" h="1693" w="2787">
                          <a:moveTo>
                            <a:pt x="2250" y="0"/>
                          </a:moveTo>
                          <a:cubicBezTo>
                            <a:pt x="2221" y="0"/>
                            <a:pt x="2192" y="4"/>
                            <a:pt x="2162" y="11"/>
                          </a:cubicBezTo>
                          <a:lnTo>
                            <a:pt x="345" y="432"/>
                          </a:lnTo>
                          <a:cubicBezTo>
                            <a:pt x="135" y="476"/>
                            <a:pt x="1" y="687"/>
                            <a:pt x="53" y="897"/>
                          </a:cubicBezTo>
                          <a:lnTo>
                            <a:pt x="167" y="1394"/>
                          </a:lnTo>
                          <a:cubicBezTo>
                            <a:pt x="205" y="1570"/>
                            <a:pt x="364" y="1692"/>
                            <a:pt x="542" y="1692"/>
                          </a:cubicBezTo>
                          <a:cubicBezTo>
                            <a:pt x="572" y="1692"/>
                            <a:pt x="602" y="1689"/>
                            <a:pt x="632" y="1682"/>
                          </a:cubicBezTo>
                          <a:lnTo>
                            <a:pt x="2449" y="1267"/>
                          </a:lnTo>
                          <a:cubicBezTo>
                            <a:pt x="2660" y="1217"/>
                            <a:pt x="2787" y="1005"/>
                            <a:pt x="2736" y="802"/>
                          </a:cubicBezTo>
                          <a:lnTo>
                            <a:pt x="2628" y="305"/>
                          </a:lnTo>
                          <a:cubicBezTo>
                            <a:pt x="2584" y="124"/>
                            <a:pt x="2423" y="0"/>
                            <a:pt x="2250" y="0"/>
                          </a:cubicBez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3163200" y="3930350"/>
                      <a:ext cx="248325" cy="149400"/>
                    </a:xfrm>
                    <a:custGeom>
                      <a:rect b="b" l="l" r="r" t="t"/>
                      <a:pathLst>
                        <a:path extrusionOk="0" h="5976" w="9933">
                          <a:moveTo>
                            <a:pt x="7553" y="0"/>
                          </a:moveTo>
                          <a:cubicBezTo>
                            <a:pt x="7093" y="0"/>
                            <a:pt x="4785" y="2096"/>
                            <a:pt x="2449" y="3099"/>
                          </a:cubicBezTo>
                          <a:cubicBezTo>
                            <a:pt x="1" y="4152"/>
                            <a:pt x="3391" y="5976"/>
                            <a:pt x="3391" y="5976"/>
                          </a:cubicBezTo>
                          <a:cubicBezTo>
                            <a:pt x="3391" y="5976"/>
                            <a:pt x="5113" y="5191"/>
                            <a:pt x="6777" y="4323"/>
                          </a:cubicBezTo>
                          <a:cubicBezTo>
                            <a:pt x="7325" y="4043"/>
                            <a:pt x="7854" y="3782"/>
                            <a:pt x="8326" y="3496"/>
                          </a:cubicBezTo>
                          <a:cubicBezTo>
                            <a:pt x="9053" y="3055"/>
                            <a:pt x="9596" y="2602"/>
                            <a:pt x="9779" y="2304"/>
                          </a:cubicBezTo>
                          <a:cubicBezTo>
                            <a:pt x="9932" y="2049"/>
                            <a:pt x="9846" y="1906"/>
                            <a:pt x="9642" y="1906"/>
                          </a:cubicBezTo>
                          <a:cubicBezTo>
                            <a:pt x="9581" y="1906"/>
                            <a:pt x="9509" y="1919"/>
                            <a:pt x="9429" y="1946"/>
                          </a:cubicBezTo>
                          <a:cubicBezTo>
                            <a:pt x="9346" y="1978"/>
                            <a:pt x="9238" y="2048"/>
                            <a:pt x="9149" y="2093"/>
                          </a:cubicBezTo>
                          <a:cubicBezTo>
                            <a:pt x="9391" y="1895"/>
                            <a:pt x="9602" y="1634"/>
                            <a:pt x="9570" y="1493"/>
                          </a:cubicBezTo>
                          <a:cubicBezTo>
                            <a:pt x="9552" y="1425"/>
                            <a:pt x="9486" y="1395"/>
                            <a:pt x="9390" y="1395"/>
                          </a:cubicBezTo>
                          <a:cubicBezTo>
                            <a:pt x="9181" y="1395"/>
                            <a:pt x="8826" y="1536"/>
                            <a:pt x="8496" y="1730"/>
                          </a:cubicBezTo>
                          <a:lnTo>
                            <a:pt x="8496" y="1730"/>
                          </a:lnTo>
                          <a:cubicBezTo>
                            <a:pt x="8751" y="1566"/>
                            <a:pt x="8996" y="1389"/>
                            <a:pt x="9167" y="1233"/>
                          </a:cubicBezTo>
                          <a:cubicBezTo>
                            <a:pt x="9359" y="1060"/>
                            <a:pt x="9435" y="881"/>
                            <a:pt x="9385" y="792"/>
                          </a:cubicBezTo>
                          <a:cubicBezTo>
                            <a:pt x="9354" y="744"/>
                            <a:pt x="9280" y="717"/>
                            <a:pt x="9176" y="717"/>
                          </a:cubicBezTo>
                          <a:cubicBezTo>
                            <a:pt x="9058" y="717"/>
                            <a:pt x="8901" y="752"/>
                            <a:pt x="8728" y="830"/>
                          </a:cubicBezTo>
                          <a:cubicBezTo>
                            <a:pt x="8613" y="881"/>
                            <a:pt x="8499" y="939"/>
                            <a:pt x="8378" y="1003"/>
                          </a:cubicBezTo>
                          <a:cubicBezTo>
                            <a:pt x="8779" y="703"/>
                            <a:pt x="9098" y="397"/>
                            <a:pt x="9002" y="231"/>
                          </a:cubicBezTo>
                          <a:cubicBezTo>
                            <a:pt x="8973" y="181"/>
                            <a:pt x="8908" y="159"/>
                            <a:pt x="8818" y="159"/>
                          </a:cubicBezTo>
                          <a:cubicBezTo>
                            <a:pt x="8654" y="159"/>
                            <a:pt x="8407" y="233"/>
                            <a:pt x="8148" y="353"/>
                          </a:cubicBezTo>
                          <a:cubicBezTo>
                            <a:pt x="7460" y="677"/>
                            <a:pt x="6637" y="1277"/>
                            <a:pt x="6637" y="1277"/>
                          </a:cubicBezTo>
                          <a:cubicBezTo>
                            <a:pt x="6637" y="1277"/>
                            <a:pt x="7899" y="225"/>
                            <a:pt x="7607" y="15"/>
                          </a:cubicBezTo>
                          <a:cubicBezTo>
                            <a:pt x="7593" y="5"/>
                            <a:pt x="7575" y="0"/>
                            <a:pt x="7553" y="0"/>
                          </a:cubicBezTo>
                          <a:close/>
                        </a:path>
                      </a:pathLst>
                    </a:custGeom>
                    <a:solidFill>
                      <a:srgbClr val="995B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3340575" y="3957575"/>
                      <a:ext cx="29375" cy="19375"/>
                    </a:xfrm>
                    <a:custGeom>
                      <a:rect b="b" l="l" r="r" t="t"/>
                      <a:pathLst>
                        <a:path extrusionOk="0" h="775" w="1175">
                          <a:moveTo>
                            <a:pt x="1090" y="0"/>
                          </a:moveTo>
                          <a:cubicBezTo>
                            <a:pt x="1075" y="0"/>
                            <a:pt x="1060" y="5"/>
                            <a:pt x="1047" y="15"/>
                          </a:cubicBezTo>
                          <a:cubicBezTo>
                            <a:pt x="747" y="226"/>
                            <a:pt x="397" y="442"/>
                            <a:pt x="53" y="633"/>
                          </a:cubicBezTo>
                          <a:cubicBezTo>
                            <a:pt x="14" y="653"/>
                            <a:pt x="1" y="698"/>
                            <a:pt x="20" y="736"/>
                          </a:cubicBezTo>
                          <a:cubicBezTo>
                            <a:pt x="33" y="762"/>
                            <a:pt x="59" y="774"/>
                            <a:pt x="83" y="774"/>
                          </a:cubicBezTo>
                          <a:cubicBezTo>
                            <a:pt x="97" y="774"/>
                            <a:pt x="109" y="768"/>
                            <a:pt x="121" y="762"/>
                          </a:cubicBezTo>
                          <a:cubicBezTo>
                            <a:pt x="473" y="571"/>
                            <a:pt x="830" y="347"/>
                            <a:pt x="1130" y="136"/>
                          </a:cubicBezTo>
                          <a:cubicBezTo>
                            <a:pt x="1168" y="112"/>
                            <a:pt x="1174" y="67"/>
                            <a:pt x="1148" y="29"/>
                          </a:cubicBezTo>
                          <a:cubicBezTo>
                            <a:pt x="1134" y="10"/>
                            <a:pt x="1112" y="0"/>
                            <a:pt x="1090"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3348375" y="3970050"/>
                      <a:ext cx="31575" cy="20275"/>
                    </a:xfrm>
                    <a:custGeom>
                      <a:rect b="b" l="l" r="r" t="t"/>
                      <a:pathLst>
                        <a:path extrusionOk="0" h="811" w="1263">
                          <a:moveTo>
                            <a:pt x="1176" y="1"/>
                          </a:moveTo>
                          <a:cubicBezTo>
                            <a:pt x="1162" y="1"/>
                            <a:pt x="1148" y="5"/>
                            <a:pt x="1136" y="14"/>
                          </a:cubicBezTo>
                          <a:cubicBezTo>
                            <a:pt x="633" y="339"/>
                            <a:pt x="59" y="664"/>
                            <a:pt x="53" y="670"/>
                          </a:cubicBezTo>
                          <a:cubicBezTo>
                            <a:pt x="14" y="690"/>
                            <a:pt x="1" y="734"/>
                            <a:pt x="21" y="772"/>
                          </a:cubicBezTo>
                          <a:cubicBezTo>
                            <a:pt x="33" y="798"/>
                            <a:pt x="59" y="811"/>
                            <a:pt x="91" y="811"/>
                          </a:cubicBezTo>
                          <a:cubicBezTo>
                            <a:pt x="103" y="811"/>
                            <a:pt x="109" y="805"/>
                            <a:pt x="123" y="798"/>
                          </a:cubicBezTo>
                          <a:cubicBezTo>
                            <a:pt x="129" y="798"/>
                            <a:pt x="709" y="473"/>
                            <a:pt x="1219" y="134"/>
                          </a:cubicBezTo>
                          <a:cubicBezTo>
                            <a:pt x="1251" y="116"/>
                            <a:pt x="1263" y="72"/>
                            <a:pt x="1239" y="33"/>
                          </a:cubicBezTo>
                          <a:cubicBezTo>
                            <a:pt x="1226" y="13"/>
                            <a:pt x="1201" y="1"/>
                            <a:pt x="1176"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2"/>
                    <p:cNvSpPr/>
                    <p:nvPr/>
                  </p:nvSpPr>
                  <p:spPr>
                    <a:xfrm>
                      <a:off x="3360350" y="3981950"/>
                      <a:ext cx="32050" cy="20650"/>
                    </a:xfrm>
                    <a:custGeom>
                      <a:rect b="b" l="l" r="r" t="t"/>
                      <a:pathLst>
                        <a:path extrusionOk="0" h="826" w="1282">
                          <a:moveTo>
                            <a:pt x="1202" y="1"/>
                          </a:moveTo>
                          <a:cubicBezTo>
                            <a:pt x="1186" y="1"/>
                            <a:pt x="1170" y="6"/>
                            <a:pt x="1154" y="16"/>
                          </a:cubicBezTo>
                          <a:cubicBezTo>
                            <a:pt x="1142" y="23"/>
                            <a:pt x="1066" y="67"/>
                            <a:pt x="989" y="111"/>
                          </a:cubicBezTo>
                          <a:cubicBezTo>
                            <a:pt x="919" y="156"/>
                            <a:pt x="842" y="202"/>
                            <a:pt x="830" y="208"/>
                          </a:cubicBezTo>
                          <a:cubicBezTo>
                            <a:pt x="440" y="469"/>
                            <a:pt x="57" y="679"/>
                            <a:pt x="51" y="679"/>
                          </a:cubicBezTo>
                          <a:cubicBezTo>
                            <a:pt x="13" y="699"/>
                            <a:pt x="1" y="749"/>
                            <a:pt x="19" y="781"/>
                          </a:cubicBezTo>
                          <a:cubicBezTo>
                            <a:pt x="33" y="806"/>
                            <a:pt x="57" y="826"/>
                            <a:pt x="89" y="826"/>
                          </a:cubicBezTo>
                          <a:cubicBezTo>
                            <a:pt x="103" y="826"/>
                            <a:pt x="109" y="820"/>
                            <a:pt x="121" y="814"/>
                          </a:cubicBezTo>
                          <a:cubicBezTo>
                            <a:pt x="128" y="814"/>
                            <a:pt x="516" y="596"/>
                            <a:pt x="919" y="335"/>
                          </a:cubicBezTo>
                          <a:cubicBezTo>
                            <a:pt x="925" y="329"/>
                            <a:pt x="995" y="284"/>
                            <a:pt x="1072" y="240"/>
                          </a:cubicBezTo>
                          <a:cubicBezTo>
                            <a:pt x="1148" y="194"/>
                            <a:pt x="1231" y="143"/>
                            <a:pt x="1237" y="137"/>
                          </a:cubicBezTo>
                          <a:cubicBezTo>
                            <a:pt x="1275" y="117"/>
                            <a:pt x="1281" y="67"/>
                            <a:pt x="1263" y="35"/>
                          </a:cubicBezTo>
                          <a:cubicBezTo>
                            <a:pt x="1247" y="12"/>
                            <a:pt x="1225" y="1"/>
                            <a:pt x="1202"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2"/>
                    <p:cNvSpPr/>
                    <p:nvPr/>
                  </p:nvSpPr>
                  <p:spPr>
                    <a:xfrm>
                      <a:off x="3002050" y="3793150"/>
                      <a:ext cx="338100" cy="394725"/>
                    </a:xfrm>
                    <a:custGeom>
                      <a:rect b="b" l="l" r="r" t="t"/>
                      <a:pathLst>
                        <a:path extrusionOk="0" h="15789" w="13524">
                          <a:moveTo>
                            <a:pt x="2424" y="1"/>
                          </a:moveTo>
                          <a:lnTo>
                            <a:pt x="1" y="6139"/>
                          </a:lnTo>
                          <a:cubicBezTo>
                            <a:pt x="276" y="11306"/>
                            <a:pt x="2965" y="15788"/>
                            <a:pt x="6363" y="15788"/>
                          </a:cubicBezTo>
                          <a:cubicBezTo>
                            <a:pt x="6517" y="15788"/>
                            <a:pt x="6673" y="15779"/>
                            <a:pt x="6829" y="15760"/>
                          </a:cubicBezTo>
                          <a:cubicBezTo>
                            <a:pt x="10443" y="15320"/>
                            <a:pt x="13523" y="9749"/>
                            <a:pt x="13523" y="9749"/>
                          </a:cubicBezTo>
                          <a:lnTo>
                            <a:pt x="11317" y="6606"/>
                          </a:lnTo>
                          <a:lnTo>
                            <a:pt x="7345" y="8269"/>
                          </a:lnTo>
                          <a:lnTo>
                            <a:pt x="7492" y="8875"/>
                          </a:lnTo>
                          <a:cubicBezTo>
                            <a:pt x="7077" y="7210"/>
                            <a:pt x="5261" y="625"/>
                            <a:pt x="2424"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3000150" y="3944375"/>
                      <a:ext cx="342050" cy="244850"/>
                    </a:xfrm>
                    <a:custGeom>
                      <a:rect b="b" l="l" r="r" t="t"/>
                      <a:pathLst>
                        <a:path extrusionOk="0" h="9794" w="13682">
                          <a:moveTo>
                            <a:pt x="87" y="1"/>
                          </a:moveTo>
                          <a:cubicBezTo>
                            <a:pt x="84" y="1"/>
                            <a:pt x="80" y="1"/>
                            <a:pt x="77" y="2"/>
                          </a:cubicBezTo>
                          <a:cubicBezTo>
                            <a:pt x="32" y="2"/>
                            <a:pt x="0" y="40"/>
                            <a:pt x="6" y="78"/>
                          </a:cubicBezTo>
                          <a:cubicBezTo>
                            <a:pt x="198" y="3694"/>
                            <a:pt x="1556" y="6983"/>
                            <a:pt x="3551" y="8659"/>
                          </a:cubicBezTo>
                          <a:cubicBezTo>
                            <a:pt x="4443" y="9405"/>
                            <a:pt x="5438" y="9794"/>
                            <a:pt x="6446" y="9794"/>
                          </a:cubicBezTo>
                          <a:cubicBezTo>
                            <a:pt x="6599" y="9794"/>
                            <a:pt x="6758" y="9788"/>
                            <a:pt x="6918" y="9768"/>
                          </a:cubicBezTo>
                          <a:cubicBezTo>
                            <a:pt x="10525" y="9329"/>
                            <a:pt x="13637" y="3770"/>
                            <a:pt x="13670" y="3718"/>
                          </a:cubicBezTo>
                          <a:cubicBezTo>
                            <a:pt x="13682" y="3694"/>
                            <a:pt x="13676" y="3661"/>
                            <a:pt x="13662" y="3635"/>
                          </a:cubicBezTo>
                          <a:lnTo>
                            <a:pt x="11457" y="493"/>
                          </a:lnTo>
                          <a:cubicBezTo>
                            <a:pt x="11443" y="474"/>
                            <a:pt x="11418" y="462"/>
                            <a:pt x="11393" y="462"/>
                          </a:cubicBezTo>
                          <a:cubicBezTo>
                            <a:pt x="11384" y="462"/>
                            <a:pt x="11375" y="464"/>
                            <a:pt x="11367" y="467"/>
                          </a:cubicBezTo>
                          <a:lnTo>
                            <a:pt x="7396" y="2138"/>
                          </a:lnTo>
                          <a:cubicBezTo>
                            <a:pt x="7358" y="2150"/>
                            <a:pt x="7338" y="2194"/>
                            <a:pt x="7358" y="2232"/>
                          </a:cubicBezTo>
                          <a:cubicBezTo>
                            <a:pt x="7372" y="2260"/>
                            <a:pt x="7399" y="2279"/>
                            <a:pt x="7428" y="2279"/>
                          </a:cubicBezTo>
                          <a:cubicBezTo>
                            <a:pt x="7438" y="2279"/>
                            <a:pt x="7449" y="2276"/>
                            <a:pt x="7459" y="2271"/>
                          </a:cubicBezTo>
                          <a:lnTo>
                            <a:pt x="11367" y="634"/>
                          </a:lnTo>
                          <a:lnTo>
                            <a:pt x="13509" y="3686"/>
                          </a:lnTo>
                          <a:cubicBezTo>
                            <a:pt x="13223" y="4191"/>
                            <a:pt x="10271" y="9208"/>
                            <a:pt x="6899" y="9615"/>
                          </a:cubicBezTo>
                          <a:cubicBezTo>
                            <a:pt x="6748" y="9633"/>
                            <a:pt x="6597" y="9642"/>
                            <a:pt x="6446" y="9642"/>
                          </a:cubicBezTo>
                          <a:cubicBezTo>
                            <a:pt x="5472" y="9642"/>
                            <a:pt x="4515" y="9266"/>
                            <a:pt x="3654" y="8538"/>
                          </a:cubicBezTo>
                          <a:cubicBezTo>
                            <a:pt x="1683" y="6893"/>
                            <a:pt x="345" y="3648"/>
                            <a:pt x="153" y="72"/>
                          </a:cubicBezTo>
                          <a:cubicBezTo>
                            <a:pt x="153" y="31"/>
                            <a:pt x="126" y="1"/>
                            <a:pt x="87" y="1"/>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3257725" y="3957800"/>
                      <a:ext cx="88450" cy="114625"/>
                    </a:xfrm>
                    <a:custGeom>
                      <a:rect b="b" l="l" r="r" t="t"/>
                      <a:pathLst>
                        <a:path extrusionOk="0" h="4585" w="3538">
                          <a:moveTo>
                            <a:pt x="1090" y="0"/>
                          </a:moveTo>
                          <a:lnTo>
                            <a:pt x="1" y="459"/>
                          </a:lnTo>
                          <a:lnTo>
                            <a:pt x="2920" y="4584"/>
                          </a:lnTo>
                          <a:cubicBezTo>
                            <a:pt x="3347" y="3946"/>
                            <a:pt x="3538" y="3322"/>
                            <a:pt x="3538" y="3322"/>
                          </a:cubicBezTo>
                          <a:lnTo>
                            <a:pt x="10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2"/>
                    <p:cNvSpPr/>
                    <p:nvPr/>
                  </p:nvSpPr>
                  <p:spPr>
                    <a:xfrm>
                      <a:off x="3255825" y="3955875"/>
                      <a:ext cx="92275" cy="118450"/>
                    </a:xfrm>
                    <a:custGeom>
                      <a:rect b="b" l="l" r="r" t="t"/>
                      <a:pathLst>
                        <a:path extrusionOk="0" h="4738" w="3691">
                          <a:moveTo>
                            <a:pt x="1140" y="166"/>
                          </a:moveTo>
                          <a:lnTo>
                            <a:pt x="3525" y="3411"/>
                          </a:lnTo>
                          <a:cubicBezTo>
                            <a:pt x="3487" y="3546"/>
                            <a:pt x="3314" y="4023"/>
                            <a:pt x="2996" y="4526"/>
                          </a:cubicBezTo>
                          <a:lnTo>
                            <a:pt x="191" y="568"/>
                          </a:lnTo>
                          <a:lnTo>
                            <a:pt x="1140" y="166"/>
                          </a:lnTo>
                          <a:close/>
                          <a:moveTo>
                            <a:pt x="1171" y="1"/>
                          </a:moveTo>
                          <a:cubicBezTo>
                            <a:pt x="1161" y="1"/>
                            <a:pt x="1150" y="3"/>
                            <a:pt x="1140" y="7"/>
                          </a:cubicBezTo>
                          <a:lnTo>
                            <a:pt x="51" y="466"/>
                          </a:lnTo>
                          <a:cubicBezTo>
                            <a:pt x="25" y="472"/>
                            <a:pt x="12" y="492"/>
                            <a:pt x="6" y="518"/>
                          </a:cubicBezTo>
                          <a:cubicBezTo>
                            <a:pt x="0" y="536"/>
                            <a:pt x="0" y="562"/>
                            <a:pt x="12" y="581"/>
                          </a:cubicBezTo>
                          <a:lnTo>
                            <a:pt x="2932" y="4705"/>
                          </a:lnTo>
                          <a:cubicBezTo>
                            <a:pt x="2951" y="4725"/>
                            <a:pt x="2970" y="4738"/>
                            <a:pt x="2996" y="4738"/>
                          </a:cubicBezTo>
                          <a:cubicBezTo>
                            <a:pt x="3028" y="4738"/>
                            <a:pt x="3046" y="4725"/>
                            <a:pt x="3060" y="4705"/>
                          </a:cubicBezTo>
                          <a:cubicBezTo>
                            <a:pt x="3487" y="4061"/>
                            <a:pt x="3678" y="3449"/>
                            <a:pt x="3684" y="3425"/>
                          </a:cubicBezTo>
                          <a:cubicBezTo>
                            <a:pt x="3690" y="3399"/>
                            <a:pt x="3684" y="3373"/>
                            <a:pt x="3672" y="3354"/>
                          </a:cubicBezTo>
                          <a:lnTo>
                            <a:pt x="1230" y="33"/>
                          </a:lnTo>
                          <a:cubicBezTo>
                            <a:pt x="1217" y="11"/>
                            <a:pt x="1194" y="1"/>
                            <a:pt x="11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2"/>
                    <p:cNvSpPr/>
                    <p:nvPr/>
                  </p:nvSpPr>
                  <p:spPr>
                    <a:xfrm>
                      <a:off x="3060725" y="3790850"/>
                      <a:ext cx="133100" cy="235175"/>
                    </a:xfrm>
                    <a:custGeom>
                      <a:rect b="b" l="l" r="r" t="t"/>
                      <a:pathLst>
                        <a:path extrusionOk="0" h="9407" w="5324">
                          <a:moveTo>
                            <a:pt x="77" y="1"/>
                          </a:moveTo>
                          <a:cubicBezTo>
                            <a:pt x="44" y="1"/>
                            <a:pt x="12" y="29"/>
                            <a:pt x="7" y="61"/>
                          </a:cubicBezTo>
                          <a:cubicBezTo>
                            <a:pt x="1" y="99"/>
                            <a:pt x="25" y="143"/>
                            <a:pt x="64" y="150"/>
                          </a:cubicBezTo>
                          <a:cubicBezTo>
                            <a:pt x="3232" y="846"/>
                            <a:pt x="5145" y="9261"/>
                            <a:pt x="5165" y="9343"/>
                          </a:cubicBezTo>
                          <a:cubicBezTo>
                            <a:pt x="5177" y="9382"/>
                            <a:pt x="5209" y="9406"/>
                            <a:pt x="5241" y="9406"/>
                          </a:cubicBezTo>
                          <a:cubicBezTo>
                            <a:pt x="5247" y="9406"/>
                            <a:pt x="5253" y="9400"/>
                            <a:pt x="5260" y="9400"/>
                          </a:cubicBezTo>
                          <a:cubicBezTo>
                            <a:pt x="5298" y="9394"/>
                            <a:pt x="5324" y="9350"/>
                            <a:pt x="5318" y="9311"/>
                          </a:cubicBezTo>
                          <a:cubicBezTo>
                            <a:pt x="5234" y="8961"/>
                            <a:pt x="3359" y="717"/>
                            <a:pt x="96" y="4"/>
                          </a:cubicBezTo>
                          <a:cubicBezTo>
                            <a:pt x="90" y="2"/>
                            <a:pt x="83" y="1"/>
                            <a:pt x="77" y="1"/>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2"/>
                    <p:cNvSpPr/>
                    <p:nvPr/>
                  </p:nvSpPr>
                  <p:spPr>
                    <a:xfrm>
                      <a:off x="3007650" y="3946475"/>
                      <a:ext cx="169925" cy="73800"/>
                    </a:xfrm>
                    <a:custGeom>
                      <a:rect b="b" l="l" r="r" t="t"/>
                      <a:pathLst>
                        <a:path extrusionOk="0" h="2952" w="6797">
                          <a:moveTo>
                            <a:pt x="6573" y="0"/>
                          </a:moveTo>
                          <a:lnTo>
                            <a:pt x="0" y="2187"/>
                          </a:lnTo>
                          <a:lnTo>
                            <a:pt x="83" y="2952"/>
                          </a:lnTo>
                          <a:lnTo>
                            <a:pt x="6797" y="664"/>
                          </a:lnTo>
                          <a:lnTo>
                            <a:pt x="657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2"/>
                    <p:cNvSpPr/>
                    <p:nvPr/>
                  </p:nvSpPr>
                  <p:spPr>
                    <a:xfrm>
                      <a:off x="3005575" y="3944625"/>
                      <a:ext cx="174075" cy="77575"/>
                    </a:xfrm>
                    <a:custGeom>
                      <a:rect b="b" l="l" r="r" t="t"/>
                      <a:pathLst>
                        <a:path extrusionOk="0" h="3103" w="6963">
                          <a:moveTo>
                            <a:pt x="6612" y="171"/>
                          </a:moveTo>
                          <a:lnTo>
                            <a:pt x="6783" y="686"/>
                          </a:lnTo>
                          <a:lnTo>
                            <a:pt x="230" y="2925"/>
                          </a:lnTo>
                          <a:lnTo>
                            <a:pt x="166" y="2313"/>
                          </a:lnTo>
                          <a:lnTo>
                            <a:pt x="6612" y="171"/>
                          </a:lnTo>
                          <a:close/>
                          <a:moveTo>
                            <a:pt x="6656" y="0"/>
                          </a:moveTo>
                          <a:cubicBezTo>
                            <a:pt x="6648" y="0"/>
                            <a:pt x="6639" y="1"/>
                            <a:pt x="6630" y="4"/>
                          </a:cubicBezTo>
                          <a:lnTo>
                            <a:pt x="57" y="2192"/>
                          </a:lnTo>
                          <a:cubicBezTo>
                            <a:pt x="27" y="2204"/>
                            <a:pt x="1" y="2236"/>
                            <a:pt x="7" y="2268"/>
                          </a:cubicBezTo>
                          <a:lnTo>
                            <a:pt x="89" y="3033"/>
                          </a:lnTo>
                          <a:cubicBezTo>
                            <a:pt x="89" y="3058"/>
                            <a:pt x="103" y="3078"/>
                            <a:pt x="128" y="3090"/>
                          </a:cubicBezTo>
                          <a:cubicBezTo>
                            <a:pt x="134" y="3096"/>
                            <a:pt x="154" y="3102"/>
                            <a:pt x="166" y="3102"/>
                          </a:cubicBezTo>
                          <a:cubicBezTo>
                            <a:pt x="172" y="3102"/>
                            <a:pt x="180" y="3102"/>
                            <a:pt x="192" y="3096"/>
                          </a:cubicBezTo>
                          <a:lnTo>
                            <a:pt x="6904" y="807"/>
                          </a:lnTo>
                          <a:cubicBezTo>
                            <a:pt x="6924" y="801"/>
                            <a:pt x="6942" y="789"/>
                            <a:pt x="6950" y="769"/>
                          </a:cubicBezTo>
                          <a:cubicBezTo>
                            <a:pt x="6956" y="751"/>
                            <a:pt x="6962" y="731"/>
                            <a:pt x="6956" y="712"/>
                          </a:cubicBezTo>
                          <a:lnTo>
                            <a:pt x="6727" y="50"/>
                          </a:lnTo>
                          <a:cubicBezTo>
                            <a:pt x="6716" y="19"/>
                            <a:pt x="6689" y="0"/>
                            <a:pt x="66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2"/>
                    <p:cNvSpPr/>
                    <p:nvPr/>
                  </p:nvSpPr>
                  <p:spPr>
                    <a:xfrm>
                      <a:off x="3012425" y="3980750"/>
                      <a:ext cx="182525" cy="86225"/>
                    </a:xfrm>
                    <a:custGeom>
                      <a:rect b="b" l="l" r="r" t="t"/>
                      <a:pathLst>
                        <a:path extrusionOk="0" h="3449" w="7301">
                          <a:moveTo>
                            <a:pt x="6867" y="0"/>
                          </a:moveTo>
                          <a:lnTo>
                            <a:pt x="0" y="2078"/>
                          </a:lnTo>
                          <a:lnTo>
                            <a:pt x="288" y="3449"/>
                          </a:lnTo>
                          <a:lnTo>
                            <a:pt x="7300" y="1083"/>
                          </a:lnTo>
                          <a:lnTo>
                            <a:pt x="68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2"/>
                    <p:cNvSpPr/>
                    <p:nvPr/>
                  </p:nvSpPr>
                  <p:spPr>
                    <a:xfrm>
                      <a:off x="3010350" y="3978725"/>
                      <a:ext cx="186500" cy="90175"/>
                    </a:xfrm>
                    <a:custGeom>
                      <a:rect b="b" l="l" r="r" t="t"/>
                      <a:pathLst>
                        <a:path extrusionOk="0" h="3607" w="7460">
                          <a:moveTo>
                            <a:pt x="6904" y="170"/>
                          </a:moveTo>
                          <a:lnTo>
                            <a:pt x="7281" y="1120"/>
                          </a:lnTo>
                          <a:lnTo>
                            <a:pt x="428" y="3429"/>
                          </a:lnTo>
                          <a:lnTo>
                            <a:pt x="172" y="2211"/>
                          </a:lnTo>
                          <a:lnTo>
                            <a:pt x="6904" y="170"/>
                          </a:lnTo>
                          <a:close/>
                          <a:moveTo>
                            <a:pt x="6954" y="1"/>
                          </a:moveTo>
                          <a:cubicBezTo>
                            <a:pt x="6946" y="1"/>
                            <a:pt x="6938" y="2"/>
                            <a:pt x="6930" y="5"/>
                          </a:cubicBezTo>
                          <a:lnTo>
                            <a:pt x="57" y="2090"/>
                          </a:lnTo>
                          <a:cubicBezTo>
                            <a:pt x="27" y="2102"/>
                            <a:pt x="1" y="2141"/>
                            <a:pt x="7" y="2179"/>
                          </a:cubicBezTo>
                          <a:lnTo>
                            <a:pt x="301" y="3544"/>
                          </a:lnTo>
                          <a:cubicBezTo>
                            <a:pt x="301" y="3568"/>
                            <a:pt x="313" y="3588"/>
                            <a:pt x="333" y="3594"/>
                          </a:cubicBezTo>
                          <a:cubicBezTo>
                            <a:pt x="345" y="3600"/>
                            <a:pt x="357" y="3606"/>
                            <a:pt x="371" y="3606"/>
                          </a:cubicBezTo>
                          <a:cubicBezTo>
                            <a:pt x="377" y="3606"/>
                            <a:pt x="389" y="3606"/>
                            <a:pt x="396" y="3600"/>
                          </a:cubicBezTo>
                          <a:lnTo>
                            <a:pt x="7402" y="1241"/>
                          </a:lnTo>
                          <a:cubicBezTo>
                            <a:pt x="7428" y="1235"/>
                            <a:pt x="7440" y="1216"/>
                            <a:pt x="7447" y="1197"/>
                          </a:cubicBezTo>
                          <a:cubicBezTo>
                            <a:pt x="7460" y="1184"/>
                            <a:pt x="7460" y="1158"/>
                            <a:pt x="7454" y="1140"/>
                          </a:cubicBezTo>
                          <a:lnTo>
                            <a:pt x="7019" y="49"/>
                          </a:lnTo>
                          <a:cubicBezTo>
                            <a:pt x="7009" y="19"/>
                            <a:pt x="6983" y="1"/>
                            <a:pt x="69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2"/>
                    <p:cNvSpPr/>
                    <p:nvPr/>
                  </p:nvSpPr>
                  <p:spPr>
                    <a:xfrm>
                      <a:off x="2940250" y="3542450"/>
                      <a:ext cx="150300" cy="143625"/>
                    </a:xfrm>
                    <a:custGeom>
                      <a:rect b="b" l="l" r="r" t="t"/>
                      <a:pathLst>
                        <a:path extrusionOk="0" h="5745" w="6012">
                          <a:moveTo>
                            <a:pt x="2970" y="0"/>
                          </a:moveTo>
                          <a:cubicBezTo>
                            <a:pt x="2953" y="0"/>
                            <a:pt x="2936" y="0"/>
                            <a:pt x="2920" y="1"/>
                          </a:cubicBezTo>
                          <a:cubicBezTo>
                            <a:pt x="1134" y="64"/>
                            <a:pt x="0" y="2506"/>
                            <a:pt x="63" y="4291"/>
                          </a:cubicBezTo>
                          <a:cubicBezTo>
                            <a:pt x="83" y="4821"/>
                            <a:pt x="230" y="5312"/>
                            <a:pt x="471" y="5745"/>
                          </a:cubicBezTo>
                          <a:lnTo>
                            <a:pt x="6012" y="2417"/>
                          </a:lnTo>
                          <a:cubicBezTo>
                            <a:pt x="5426" y="1506"/>
                            <a:pt x="4136" y="0"/>
                            <a:pt x="2970" y="0"/>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2"/>
                    <p:cNvSpPr/>
                    <p:nvPr/>
                  </p:nvSpPr>
                  <p:spPr>
                    <a:xfrm>
                      <a:off x="2996675" y="3512975"/>
                      <a:ext cx="91175" cy="107775"/>
                    </a:xfrm>
                    <a:custGeom>
                      <a:rect b="b" l="l" r="r" t="t"/>
                      <a:pathLst>
                        <a:path extrusionOk="0" h="4311" w="3647">
                          <a:moveTo>
                            <a:pt x="1657" y="0"/>
                          </a:moveTo>
                          <a:lnTo>
                            <a:pt x="0" y="1001"/>
                          </a:lnTo>
                          <a:lnTo>
                            <a:pt x="1989" y="4311"/>
                          </a:lnTo>
                          <a:lnTo>
                            <a:pt x="3646" y="3316"/>
                          </a:lnTo>
                          <a:lnTo>
                            <a:pt x="1657" y="0"/>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2"/>
                    <p:cNvSpPr/>
                    <p:nvPr/>
                  </p:nvSpPr>
                  <p:spPr>
                    <a:xfrm>
                      <a:off x="2904200" y="3555175"/>
                      <a:ext cx="264925" cy="165975"/>
                    </a:xfrm>
                    <a:custGeom>
                      <a:rect b="b" l="l" r="r" t="t"/>
                      <a:pathLst>
                        <a:path extrusionOk="0" h="6639" w="10597">
                          <a:moveTo>
                            <a:pt x="9856" y="1"/>
                          </a:moveTo>
                          <a:cubicBezTo>
                            <a:pt x="9704" y="1"/>
                            <a:pt x="9550" y="40"/>
                            <a:pt x="9411" y="122"/>
                          </a:cubicBezTo>
                          <a:lnTo>
                            <a:pt x="543" y="5453"/>
                          </a:lnTo>
                          <a:cubicBezTo>
                            <a:pt x="134" y="5695"/>
                            <a:pt x="1" y="6230"/>
                            <a:pt x="249" y="6639"/>
                          </a:cubicBezTo>
                          <a:lnTo>
                            <a:pt x="10596" y="422"/>
                          </a:lnTo>
                          <a:cubicBezTo>
                            <a:pt x="10437" y="149"/>
                            <a:pt x="10150" y="1"/>
                            <a:pt x="9856"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2"/>
                    <p:cNvSpPr/>
                    <p:nvPr/>
                  </p:nvSpPr>
                  <p:spPr>
                    <a:xfrm>
                      <a:off x="2943425" y="3588675"/>
                      <a:ext cx="145375" cy="87350"/>
                    </a:xfrm>
                    <a:custGeom>
                      <a:rect b="b" l="l" r="r" t="t"/>
                      <a:pathLst>
                        <a:path extrusionOk="0" h="3494" w="5815">
                          <a:moveTo>
                            <a:pt x="0" y="3493"/>
                          </a:moveTo>
                          <a:lnTo>
                            <a:pt x="5814" y="0"/>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2"/>
                    <p:cNvSpPr/>
                    <p:nvPr/>
                  </p:nvSpPr>
                  <p:spPr>
                    <a:xfrm>
                      <a:off x="2941200" y="3586825"/>
                      <a:ext cx="149825" cy="91100"/>
                    </a:xfrm>
                    <a:custGeom>
                      <a:rect b="b" l="l" r="r" t="t"/>
                      <a:pathLst>
                        <a:path extrusionOk="0" h="3644" w="5993">
                          <a:moveTo>
                            <a:pt x="5907" y="0"/>
                          </a:moveTo>
                          <a:cubicBezTo>
                            <a:pt x="5893" y="0"/>
                            <a:pt x="5879" y="4"/>
                            <a:pt x="5865" y="10"/>
                          </a:cubicBezTo>
                          <a:lnTo>
                            <a:pt x="51" y="3505"/>
                          </a:lnTo>
                          <a:cubicBezTo>
                            <a:pt x="13" y="3523"/>
                            <a:pt x="0" y="3575"/>
                            <a:pt x="25" y="3606"/>
                          </a:cubicBezTo>
                          <a:cubicBezTo>
                            <a:pt x="39" y="3632"/>
                            <a:pt x="63" y="3644"/>
                            <a:pt x="89" y="3644"/>
                          </a:cubicBezTo>
                          <a:cubicBezTo>
                            <a:pt x="101" y="3644"/>
                            <a:pt x="115" y="3638"/>
                            <a:pt x="127" y="3632"/>
                          </a:cubicBezTo>
                          <a:lnTo>
                            <a:pt x="5942" y="139"/>
                          </a:lnTo>
                          <a:cubicBezTo>
                            <a:pt x="5980" y="119"/>
                            <a:pt x="5992" y="74"/>
                            <a:pt x="5968" y="36"/>
                          </a:cubicBezTo>
                          <a:cubicBezTo>
                            <a:pt x="5955" y="11"/>
                            <a:pt x="5932" y="0"/>
                            <a:pt x="5907"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2"/>
                    <p:cNvSpPr/>
                    <p:nvPr/>
                  </p:nvSpPr>
                  <p:spPr>
                    <a:xfrm>
                      <a:off x="3003975" y="3550275"/>
                      <a:ext cx="39575" cy="65700"/>
                    </a:xfrm>
                    <a:custGeom>
                      <a:rect b="b" l="l" r="r" t="t"/>
                      <a:pathLst>
                        <a:path extrusionOk="0" h="2628" w="1583">
                          <a:moveTo>
                            <a:pt x="0" y="0"/>
                          </a:moveTo>
                          <a:lnTo>
                            <a:pt x="1582" y="2627"/>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2"/>
                    <p:cNvSpPr/>
                    <p:nvPr/>
                  </p:nvSpPr>
                  <p:spPr>
                    <a:xfrm>
                      <a:off x="3001750" y="3548350"/>
                      <a:ext cx="43850" cy="69525"/>
                    </a:xfrm>
                    <a:custGeom>
                      <a:rect b="b" l="l" r="r" t="t"/>
                      <a:pathLst>
                        <a:path extrusionOk="0" h="2781" w="1754">
                          <a:moveTo>
                            <a:pt x="90" y="0"/>
                          </a:moveTo>
                          <a:cubicBezTo>
                            <a:pt x="76" y="0"/>
                            <a:pt x="62" y="4"/>
                            <a:pt x="51" y="13"/>
                          </a:cubicBezTo>
                          <a:cubicBezTo>
                            <a:pt x="13" y="33"/>
                            <a:pt x="1" y="77"/>
                            <a:pt x="27" y="115"/>
                          </a:cubicBezTo>
                          <a:lnTo>
                            <a:pt x="1601" y="2743"/>
                          </a:lnTo>
                          <a:cubicBezTo>
                            <a:pt x="1619" y="2767"/>
                            <a:pt x="1645" y="2781"/>
                            <a:pt x="1671" y="2781"/>
                          </a:cubicBezTo>
                          <a:cubicBezTo>
                            <a:pt x="1684" y="2781"/>
                            <a:pt x="1696" y="2773"/>
                            <a:pt x="1710" y="2767"/>
                          </a:cubicBezTo>
                          <a:cubicBezTo>
                            <a:pt x="1740" y="2749"/>
                            <a:pt x="1754" y="2704"/>
                            <a:pt x="1734" y="2666"/>
                          </a:cubicBezTo>
                          <a:lnTo>
                            <a:pt x="154" y="39"/>
                          </a:lnTo>
                          <a:cubicBezTo>
                            <a:pt x="141" y="14"/>
                            <a:pt x="115" y="0"/>
                            <a:pt x="90"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2"/>
                    <p:cNvSpPr/>
                    <p:nvPr/>
                  </p:nvSpPr>
                  <p:spPr>
                    <a:xfrm>
                      <a:off x="3937450" y="3500675"/>
                      <a:ext cx="150350" cy="143650"/>
                    </a:xfrm>
                    <a:custGeom>
                      <a:rect b="b" l="l" r="r" t="t"/>
                      <a:pathLst>
                        <a:path extrusionOk="0" h="5746" w="6014">
                          <a:moveTo>
                            <a:pt x="2959" y="1"/>
                          </a:moveTo>
                          <a:cubicBezTo>
                            <a:pt x="2944" y="1"/>
                            <a:pt x="2930" y="1"/>
                            <a:pt x="2915" y="1"/>
                          </a:cubicBezTo>
                          <a:cubicBezTo>
                            <a:pt x="1129" y="72"/>
                            <a:pt x="0" y="2507"/>
                            <a:pt x="65" y="4291"/>
                          </a:cubicBezTo>
                          <a:cubicBezTo>
                            <a:pt x="84" y="4821"/>
                            <a:pt x="230" y="5318"/>
                            <a:pt x="473" y="5745"/>
                          </a:cubicBezTo>
                          <a:lnTo>
                            <a:pt x="6013" y="2417"/>
                          </a:lnTo>
                          <a:cubicBezTo>
                            <a:pt x="5421" y="1504"/>
                            <a:pt x="4133" y="1"/>
                            <a:pt x="29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2"/>
                    <p:cNvSpPr/>
                    <p:nvPr/>
                  </p:nvSpPr>
                  <p:spPr>
                    <a:xfrm>
                      <a:off x="3993725" y="3471200"/>
                      <a:ext cx="91350" cy="107775"/>
                    </a:xfrm>
                    <a:custGeom>
                      <a:rect b="b" l="l" r="r" t="t"/>
                      <a:pathLst>
                        <a:path extrusionOk="0" h="4311" w="3654">
                          <a:moveTo>
                            <a:pt x="1665" y="1"/>
                          </a:moveTo>
                          <a:lnTo>
                            <a:pt x="0" y="1001"/>
                          </a:lnTo>
                          <a:lnTo>
                            <a:pt x="1989" y="4311"/>
                          </a:lnTo>
                          <a:lnTo>
                            <a:pt x="3654" y="3316"/>
                          </a:lnTo>
                          <a:lnTo>
                            <a:pt x="16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2"/>
                    <p:cNvSpPr/>
                    <p:nvPr/>
                  </p:nvSpPr>
                  <p:spPr>
                    <a:xfrm>
                      <a:off x="3901450" y="3513500"/>
                      <a:ext cx="264925" cy="165900"/>
                    </a:xfrm>
                    <a:custGeom>
                      <a:rect b="b" l="l" r="r" t="t"/>
                      <a:pathLst>
                        <a:path extrusionOk="0" h="6636" w="10597">
                          <a:moveTo>
                            <a:pt x="9854" y="1"/>
                          </a:moveTo>
                          <a:cubicBezTo>
                            <a:pt x="9703" y="1"/>
                            <a:pt x="9549" y="41"/>
                            <a:pt x="9410" y="126"/>
                          </a:cubicBezTo>
                          <a:lnTo>
                            <a:pt x="542" y="5449"/>
                          </a:lnTo>
                          <a:cubicBezTo>
                            <a:pt x="128" y="5697"/>
                            <a:pt x="1" y="6227"/>
                            <a:pt x="242" y="6635"/>
                          </a:cubicBezTo>
                          <a:lnTo>
                            <a:pt x="10596" y="419"/>
                          </a:lnTo>
                          <a:cubicBezTo>
                            <a:pt x="10432" y="151"/>
                            <a:pt x="10146" y="1"/>
                            <a:pt x="98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2"/>
                    <p:cNvSpPr/>
                    <p:nvPr/>
                  </p:nvSpPr>
                  <p:spPr>
                    <a:xfrm>
                      <a:off x="3940650" y="3547100"/>
                      <a:ext cx="145375" cy="87200"/>
                    </a:xfrm>
                    <a:custGeom>
                      <a:rect b="b" l="l" r="r" t="t"/>
                      <a:pathLst>
                        <a:path extrusionOk="0" h="3488" w="5815">
                          <a:moveTo>
                            <a:pt x="1" y="3487"/>
                          </a:moveTo>
                          <a:lnTo>
                            <a:pt x="5815" y="0"/>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2"/>
                    <p:cNvSpPr/>
                    <p:nvPr/>
                  </p:nvSpPr>
                  <p:spPr>
                    <a:xfrm>
                      <a:off x="3938400" y="3545100"/>
                      <a:ext cx="149700" cy="91100"/>
                    </a:xfrm>
                    <a:custGeom>
                      <a:rect b="b" l="l" r="r" t="t"/>
                      <a:pathLst>
                        <a:path extrusionOk="0" h="3644" w="5988">
                          <a:moveTo>
                            <a:pt x="5902" y="1"/>
                          </a:moveTo>
                          <a:cubicBezTo>
                            <a:pt x="5889" y="1"/>
                            <a:pt x="5877" y="3"/>
                            <a:pt x="5867" y="10"/>
                          </a:cubicBezTo>
                          <a:lnTo>
                            <a:pt x="53" y="3503"/>
                          </a:lnTo>
                          <a:cubicBezTo>
                            <a:pt x="14" y="3529"/>
                            <a:pt x="1" y="3573"/>
                            <a:pt x="20" y="3605"/>
                          </a:cubicBezTo>
                          <a:cubicBezTo>
                            <a:pt x="39" y="3630"/>
                            <a:pt x="65" y="3644"/>
                            <a:pt x="91" y="3644"/>
                          </a:cubicBezTo>
                          <a:cubicBezTo>
                            <a:pt x="103" y="3644"/>
                            <a:pt x="115" y="3644"/>
                            <a:pt x="129" y="3638"/>
                          </a:cubicBezTo>
                          <a:lnTo>
                            <a:pt x="5943" y="143"/>
                          </a:lnTo>
                          <a:cubicBezTo>
                            <a:pt x="5981" y="118"/>
                            <a:pt x="5988" y="73"/>
                            <a:pt x="5968" y="34"/>
                          </a:cubicBezTo>
                          <a:cubicBezTo>
                            <a:pt x="5955" y="14"/>
                            <a:pt x="5928" y="1"/>
                            <a:pt x="5902"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2"/>
                    <p:cNvSpPr/>
                    <p:nvPr/>
                  </p:nvSpPr>
                  <p:spPr>
                    <a:xfrm>
                      <a:off x="4001200" y="3508500"/>
                      <a:ext cx="39400" cy="65700"/>
                    </a:xfrm>
                    <a:custGeom>
                      <a:rect b="b" l="l" r="r" t="t"/>
                      <a:pathLst>
                        <a:path extrusionOk="0" h="2628" w="1576">
                          <a:moveTo>
                            <a:pt x="1" y="0"/>
                          </a:moveTo>
                          <a:lnTo>
                            <a:pt x="1575" y="2627"/>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2"/>
                    <p:cNvSpPr/>
                    <p:nvPr/>
                  </p:nvSpPr>
                  <p:spPr>
                    <a:xfrm>
                      <a:off x="3999000" y="3506650"/>
                      <a:ext cx="43850" cy="69450"/>
                    </a:xfrm>
                    <a:custGeom>
                      <a:rect b="b" l="l" r="r" t="t"/>
                      <a:pathLst>
                        <a:path extrusionOk="0" h="2778" w="1754">
                          <a:moveTo>
                            <a:pt x="88" y="1"/>
                          </a:moveTo>
                          <a:cubicBezTo>
                            <a:pt x="73" y="1"/>
                            <a:pt x="59" y="4"/>
                            <a:pt x="45" y="12"/>
                          </a:cubicBezTo>
                          <a:cubicBezTo>
                            <a:pt x="12" y="30"/>
                            <a:pt x="0" y="81"/>
                            <a:pt x="19" y="113"/>
                          </a:cubicBezTo>
                          <a:lnTo>
                            <a:pt x="1601" y="2746"/>
                          </a:lnTo>
                          <a:cubicBezTo>
                            <a:pt x="1613" y="2766"/>
                            <a:pt x="1639" y="2778"/>
                            <a:pt x="1663" y="2778"/>
                          </a:cubicBezTo>
                          <a:cubicBezTo>
                            <a:pt x="1677" y="2778"/>
                            <a:pt x="1689" y="2778"/>
                            <a:pt x="1702" y="2772"/>
                          </a:cubicBezTo>
                          <a:cubicBezTo>
                            <a:pt x="1740" y="2746"/>
                            <a:pt x="1754" y="2701"/>
                            <a:pt x="1728" y="2663"/>
                          </a:cubicBezTo>
                          <a:lnTo>
                            <a:pt x="153" y="36"/>
                          </a:lnTo>
                          <a:cubicBezTo>
                            <a:pt x="137" y="12"/>
                            <a:pt x="113" y="1"/>
                            <a:pt x="88"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2"/>
                    <p:cNvSpPr/>
                    <p:nvPr/>
                  </p:nvSpPr>
                  <p:spPr>
                    <a:xfrm>
                      <a:off x="3905425" y="4203700"/>
                      <a:ext cx="387975" cy="75125"/>
                    </a:xfrm>
                    <a:custGeom>
                      <a:rect b="b" l="l" r="r" t="t"/>
                      <a:pathLst>
                        <a:path extrusionOk="0" h="3005" w="15519">
                          <a:moveTo>
                            <a:pt x="15518" y="1"/>
                          </a:moveTo>
                          <a:lnTo>
                            <a:pt x="1" y="3004"/>
                          </a:lnTo>
                          <a:cubicBezTo>
                            <a:pt x="1" y="3004"/>
                            <a:pt x="4387" y="2749"/>
                            <a:pt x="7733" y="2060"/>
                          </a:cubicBezTo>
                          <a:cubicBezTo>
                            <a:pt x="11087" y="1372"/>
                            <a:pt x="14542" y="397"/>
                            <a:pt x="155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2"/>
                    <p:cNvSpPr/>
                    <p:nvPr/>
                  </p:nvSpPr>
                  <p:spPr>
                    <a:xfrm>
                      <a:off x="3903525" y="4201850"/>
                      <a:ext cx="392100" cy="78875"/>
                    </a:xfrm>
                    <a:custGeom>
                      <a:rect b="b" l="l" r="r" t="t"/>
                      <a:pathLst>
                        <a:path extrusionOk="0" h="3155" w="15684">
                          <a:moveTo>
                            <a:pt x="15592" y="1"/>
                          </a:moveTo>
                          <a:cubicBezTo>
                            <a:pt x="15584" y="1"/>
                            <a:pt x="15576" y="2"/>
                            <a:pt x="15568" y="4"/>
                          </a:cubicBezTo>
                          <a:cubicBezTo>
                            <a:pt x="14592" y="394"/>
                            <a:pt x="11169" y="1363"/>
                            <a:pt x="7797" y="2058"/>
                          </a:cubicBezTo>
                          <a:cubicBezTo>
                            <a:pt x="4488" y="2740"/>
                            <a:pt x="115" y="3002"/>
                            <a:pt x="71" y="3008"/>
                          </a:cubicBezTo>
                          <a:cubicBezTo>
                            <a:pt x="32" y="3008"/>
                            <a:pt x="0" y="3046"/>
                            <a:pt x="0" y="3084"/>
                          </a:cubicBezTo>
                          <a:cubicBezTo>
                            <a:pt x="0" y="3123"/>
                            <a:pt x="38" y="3155"/>
                            <a:pt x="77" y="3155"/>
                          </a:cubicBezTo>
                          <a:lnTo>
                            <a:pt x="83" y="3155"/>
                          </a:lnTo>
                          <a:cubicBezTo>
                            <a:pt x="121" y="3155"/>
                            <a:pt x="4508" y="2893"/>
                            <a:pt x="7829" y="2211"/>
                          </a:cubicBezTo>
                          <a:cubicBezTo>
                            <a:pt x="11208" y="1510"/>
                            <a:pt x="14644" y="540"/>
                            <a:pt x="15625" y="145"/>
                          </a:cubicBezTo>
                          <a:cubicBezTo>
                            <a:pt x="15663" y="133"/>
                            <a:pt x="15683" y="88"/>
                            <a:pt x="15663" y="50"/>
                          </a:cubicBezTo>
                          <a:cubicBezTo>
                            <a:pt x="15653" y="20"/>
                            <a:pt x="15623" y="1"/>
                            <a:pt x="15592"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2"/>
                    <p:cNvSpPr/>
                    <p:nvPr/>
                  </p:nvSpPr>
                  <p:spPr>
                    <a:xfrm>
                      <a:off x="2987550" y="3839500"/>
                      <a:ext cx="8175" cy="283900"/>
                    </a:xfrm>
                    <a:custGeom>
                      <a:rect b="b" l="l" r="r" t="t"/>
                      <a:pathLst>
                        <a:path extrusionOk="0" h="11356" w="327">
                          <a:moveTo>
                            <a:pt x="247" y="1"/>
                          </a:moveTo>
                          <a:cubicBezTo>
                            <a:pt x="207" y="1"/>
                            <a:pt x="174" y="36"/>
                            <a:pt x="174" y="72"/>
                          </a:cubicBezTo>
                          <a:cubicBezTo>
                            <a:pt x="174" y="85"/>
                            <a:pt x="122" y="1316"/>
                            <a:pt x="109" y="4803"/>
                          </a:cubicBezTo>
                          <a:cubicBezTo>
                            <a:pt x="103" y="8283"/>
                            <a:pt x="7" y="11247"/>
                            <a:pt x="7" y="11279"/>
                          </a:cubicBezTo>
                          <a:cubicBezTo>
                            <a:pt x="1" y="11317"/>
                            <a:pt x="39" y="11356"/>
                            <a:pt x="77" y="11356"/>
                          </a:cubicBezTo>
                          <a:lnTo>
                            <a:pt x="83" y="11356"/>
                          </a:lnTo>
                          <a:cubicBezTo>
                            <a:pt x="122" y="11356"/>
                            <a:pt x="154" y="11324"/>
                            <a:pt x="154" y="11279"/>
                          </a:cubicBezTo>
                          <a:cubicBezTo>
                            <a:pt x="160" y="11255"/>
                            <a:pt x="256" y="8283"/>
                            <a:pt x="263" y="4803"/>
                          </a:cubicBezTo>
                          <a:cubicBezTo>
                            <a:pt x="269" y="1316"/>
                            <a:pt x="327" y="92"/>
                            <a:pt x="327" y="78"/>
                          </a:cubicBezTo>
                          <a:cubicBezTo>
                            <a:pt x="327" y="40"/>
                            <a:pt x="295" y="1"/>
                            <a:pt x="256" y="1"/>
                          </a:cubicBezTo>
                          <a:cubicBezTo>
                            <a:pt x="253" y="1"/>
                            <a:pt x="250" y="1"/>
                            <a:pt x="247" y="1"/>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2"/>
                    <p:cNvSpPr/>
                    <p:nvPr/>
                  </p:nvSpPr>
                  <p:spPr>
                    <a:xfrm>
                      <a:off x="2996825" y="4201900"/>
                      <a:ext cx="366875" cy="81850"/>
                    </a:xfrm>
                    <a:custGeom>
                      <a:rect b="b" l="l" r="r" t="t"/>
                      <a:pathLst>
                        <a:path extrusionOk="0" h="3274" w="14675">
                          <a:moveTo>
                            <a:pt x="14593" y="0"/>
                          </a:moveTo>
                          <a:cubicBezTo>
                            <a:pt x="14580" y="0"/>
                            <a:pt x="14566" y="3"/>
                            <a:pt x="14554" y="10"/>
                          </a:cubicBezTo>
                          <a:cubicBezTo>
                            <a:pt x="14509" y="34"/>
                            <a:pt x="10098" y="2438"/>
                            <a:pt x="6247" y="3024"/>
                          </a:cubicBezTo>
                          <a:cubicBezTo>
                            <a:pt x="5803" y="3092"/>
                            <a:pt x="5380" y="3122"/>
                            <a:pt x="4978" y="3122"/>
                          </a:cubicBezTo>
                          <a:cubicBezTo>
                            <a:pt x="1931" y="3122"/>
                            <a:pt x="156" y="1396"/>
                            <a:pt x="133" y="1373"/>
                          </a:cubicBezTo>
                          <a:cubicBezTo>
                            <a:pt x="121" y="1357"/>
                            <a:pt x="102" y="1349"/>
                            <a:pt x="83" y="1349"/>
                          </a:cubicBezTo>
                          <a:cubicBezTo>
                            <a:pt x="64" y="1349"/>
                            <a:pt x="45" y="1357"/>
                            <a:pt x="32" y="1373"/>
                          </a:cubicBezTo>
                          <a:cubicBezTo>
                            <a:pt x="0" y="1405"/>
                            <a:pt x="0" y="1450"/>
                            <a:pt x="32" y="1482"/>
                          </a:cubicBezTo>
                          <a:cubicBezTo>
                            <a:pt x="51" y="1502"/>
                            <a:pt x="1868" y="3274"/>
                            <a:pt x="4979" y="3274"/>
                          </a:cubicBezTo>
                          <a:cubicBezTo>
                            <a:pt x="5387" y="3274"/>
                            <a:pt x="5820" y="3241"/>
                            <a:pt x="6273" y="3171"/>
                          </a:cubicBezTo>
                          <a:cubicBezTo>
                            <a:pt x="10143" y="2585"/>
                            <a:pt x="14586" y="163"/>
                            <a:pt x="14630" y="143"/>
                          </a:cubicBezTo>
                          <a:cubicBezTo>
                            <a:pt x="14662" y="117"/>
                            <a:pt x="14675" y="73"/>
                            <a:pt x="14656" y="34"/>
                          </a:cubicBezTo>
                          <a:cubicBezTo>
                            <a:pt x="14643" y="13"/>
                            <a:pt x="14619" y="0"/>
                            <a:pt x="14593" y="0"/>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2"/>
                    <p:cNvSpPr/>
                    <p:nvPr/>
                  </p:nvSpPr>
                  <p:spPr>
                    <a:xfrm>
                      <a:off x="3168950" y="4275525"/>
                      <a:ext cx="42700" cy="53475"/>
                    </a:xfrm>
                    <a:custGeom>
                      <a:rect b="b" l="l" r="r" t="t"/>
                      <a:pathLst>
                        <a:path extrusionOk="0" h="2139" w="1708">
                          <a:moveTo>
                            <a:pt x="90" y="0"/>
                          </a:moveTo>
                          <a:cubicBezTo>
                            <a:pt x="74" y="0"/>
                            <a:pt x="58" y="5"/>
                            <a:pt x="45" y="16"/>
                          </a:cubicBezTo>
                          <a:cubicBezTo>
                            <a:pt x="6" y="41"/>
                            <a:pt x="0" y="93"/>
                            <a:pt x="25" y="125"/>
                          </a:cubicBezTo>
                          <a:lnTo>
                            <a:pt x="1562" y="2106"/>
                          </a:lnTo>
                          <a:cubicBezTo>
                            <a:pt x="1581" y="2126"/>
                            <a:pt x="1601" y="2139"/>
                            <a:pt x="1625" y="2139"/>
                          </a:cubicBezTo>
                          <a:cubicBezTo>
                            <a:pt x="1639" y="2139"/>
                            <a:pt x="1657" y="2132"/>
                            <a:pt x="1670" y="2120"/>
                          </a:cubicBezTo>
                          <a:cubicBezTo>
                            <a:pt x="1702" y="2094"/>
                            <a:pt x="1708" y="2050"/>
                            <a:pt x="1683" y="2018"/>
                          </a:cubicBezTo>
                          <a:lnTo>
                            <a:pt x="147" y="29"/>
                          </a:lnTo>
                          <a:cubicBezTo>
                            <a:pt x="132" y="10"/>
                            <a:pt x="111" y="0"/>
                            <a:pt x="90" y="0"/>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2"/>
                    <p:cNvSpPr/>
                    <p:nvPr/>
                  </p:nvSpPr>
                  <p:spPr>
                    <a:xfrm>
                      <a:off x="5083550" y="3122825"/>
                      <a:ext cx="1410225" cy="539650"/>
                    </a:xfrm>
                    <a:custGeom>
                      <a:rect b="b" l="l" r="r" t="t"/>
                      <a:pathLst>
                        <a:path extrusionOk="0" h="21586" w="56409">
                          <a:moveTo>
                            <a:pt x="21230" y="0"/>
                          </a:moveTo>
                          <a:lnTo>
                            <a:pt x="1" y="21586"/>
                          </a:lnTo>
                          <a:lnTo>
                            <a:pt x="35180" y="21586"/>
                          </a:lnTo>
                          <a:lnTo>
                            <a:pt x="564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2"/>
                    <p:cNvSpPr/>
                    <p:nvPr/>
                  </p:nvSpPr>
                  <p:spPr>
                    <a:xfrm>
                      <a:off x="5958700" y="3122825"/>
                      <a:ext cx="985950" cy="1644150"/>
                    </a:xfrm>
                    <a:custGeom>
                      <a:rect b="b" l="l" r="r" t="t"/>
                      <a:pathLst>
                        <a:path extrusionOk="0" h="65766" w="39438">
                          <a:moveTo>
                            <a:pt x="21403" y="0"/>
                          </a:moveTo>
                          <a:lnTo>
                            <a:pt x="1" y="21408"/>
                          </a:lnTo>
                          <a:lnTo>
                            <a:pt x="1" y="65765"/>
                          </a:lnTo>
                          <a:lnTo>
                            <a:pt x="39437" y="65765"/>
                          </a:lnTo>
                          <a:lnTo>
                            <a:pt x="39437" y="22727"/>
                          </a:lnTo>
                          <a:lnTo>
                            <a:pt x="21403" y="0"/>
                          </a:ln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2"/>
                    <p:cNvSpPr/>
                    <p:nvPr/>
                  </p:nvSpPr>
                  <p:spPr>
                    <a:xfrm>
                      <a:off x="5083550" y="3658025"/>
                      <a:ext cx="875175" cy="1108950"/>
                    </a:xfrm>
                    <a:custGeom>
                      <a:rect b="b" l="l" r="r" t="t"/>
                      <a:pathLst>
                        <a:path extrusionOk="0" h="44358" w="35007">
                          <a:moveTo>
                            <a:pt x="35007" y="0"/>
                          </a:moveTo>
                          <a:lnTo>
                            <a:pt x="1" y="178"/>
                          </a:lnTo>
                          <a:lnTo>
                            <a:pt x="1" y="44357"/>
                          </a:lnTo>
                          <a:lnTo>
                            <a:pt x="35007" y="44357"/>
                          </a:lnTo>
                          <a:lnTo>
                            <a:pt x="350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2"/>
                    <p:cNvSpPr/>
                    <p:nvPr/>
                  </p:nvSpPr>
                  <p:spPr>
                    <a:xfrm>
                      <a:off x="5276225" y="4278650"/>
                      <a:ext cx="488375" cy="488325"/>
                    </a:xfrm>
                    <a:custGeom>
                      <a:rect b="b" l="l" r="r" t="t"/>
                      <a:pathLst>
                        <a:path extrusionOk="0" h="19533" w="19535">
                          <a:moveTo>
                            <a:pt x="824" y="0"/>
                          </a:moveTo>
                          <a:cubicBezTo>
                            <a:pt x="371" y="0"/>
                            <a:pt x="1" y="363"/>
                            <a:pt x="1" y="822"/>
                          </a:cubicBezTo>
                          <a:lnTo>
                            <a:pt x="1" y="19532"/>
                          </a:lnTo>
                          <a:lnTo>
                            <a:pt x="19535" y="19532"/>
                          </a:lnTo>
                          <a:lnTo>
                            <a:pt x="19535" y="822"/>
                          </a:lnTo>
                          <a:cubicBezTo>
                            <a:pt x="19535" y="363"/>
                            <a:pt x="19164" y="0"/>
                            <a:pt x="18713" y="0"/>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2"/>
                    <p:cNvSpPr/>
                    <p:nvPr/>
                  </p:nvSpPr>
                  <p:spPr>
                    <a:xfrm>
                      <a:off x="6150275" y="4015975"/>
                      <a:ext cx="221250" cy="506850"/>
                    </a:xfrm>
                    <a:custGeom>
                      <a:rect b="b" l="l" r="r" t="t"/>
                      <a:pathLst>
                        <a:path extrusionOk="0" h="20274" w="8850">
                          <a:moveTo>
                            <a:pt x="0" y="0"/>
                          </a:moveTo>
                          <a:lnTo>
                            <a:pt x="0" y="20273"/>
                          </a:lnTo>
                          <a:lnTo>
                            <a:pt x="8850" y="20273"/>
                          </a:lnTo>
                          <a:lnTo>
                            <a:pt x="88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2"/>
                    <p:cNvSpPr/>
                    <p:nvPr/>
                  </p:nvSpPr>
                  <p:spPr>
                    <a:xfrm>
                      <a:off x="6536600" y="4015975"/>
                      <a:ext cx="221275" cy="506850"/>
                    </a:xfrm>
                    <a:custGeom>
                      <a:rect b="b" l="l" r="r" t="t"/>
                      <a:pathLst>
                        <a:path extrusionOk="0" h="20274" w="8851">
                          <a:moveTo>
                            <a:pt x="0" y="0"/>
                          </a:moveTo>
                          <a:lnTo>
                            <a:pt x="0" y="20273"/>
                          </a:lnTo>
                          <a:lnTo>
                            <a:pt x="8850" y="20273"/>
                          </a:lnTo>
                          <a:lnTo>
                            <a:pt x="88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2"/>
                    <p:cNvSpPr/>
                    <p:nvPr/>
                  </p:nvSpPr>
                  <p:spPr>
                    <a:xfrm>
                      <a:off x="5387950" y="3864875"/>
                      <a:ext cx="264925" cy="265075"/>
                    </a:xfrm>
                    <a:custGeom>
                      <a:rect b="b" l="l" r="r" t="t"/>
                      <a:pathLst>
                        <a:path extrusionOk="0" h="10603" w="10597">
                          <a:moveTo>
                            <a:pt x="5299" y="1"/>
                          </a:moveTo>
                          <a:cubicBezTo>
                            <a:pt x="2372" y="1"/>
                            <a:pt x="1" y="2372"/>
                            <a:pt x="1" y="5298"/>
                          </a:cubicBezTo>
                          <a:cubicBezTo>
                            <a:pt x="1" y="8225"/>
                            <a:pt x="2372" y="10602"/>
                            <a:pt x="5299" y="10602"/>
                          </a:cubicBezTo>
                          <a:cubicBezTo>
                            <a:pt x="8225" y="10602"/>
                            <a:pt x="10596" y="8225"/>
                            <a:pt x="10596" y="5298"/>
                          </a:cubicBezTo>
                          <a:cubicBezTo>
                            <a:pt x="10596" y="2372"/>
                            <a:pt x="8225" y="1"/>
                            <a:pt x="5299" y="1"/>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2"/>
                    <p:cNvSpPr/>
                    <p:nvPr/>
                  </p:nvSpPr>
                  <p:spPr>
                    <a:xfrm>
                      <a:off x="5096150" y="3121050"/>
                      <a:ext cx="1387575" cy="528400"/>
                    </a:xfrm>
                    <a:custGeom>
                      <a:rect b="b" l="l" r="r" t="t"/>
                      <a:pathLst>
                        <a:path extrusionOk="0" h="21136" w="55503">
                          <a:moveTo>
                            <a:pt x="20732" y="1"/>
                          </a:moveTo>
                          <a:cubicBezTo>
                            <a:pt x="20706" y="1"/>
                            <a:pt x="20688" y="7"/>
                            <a:pt x="20676" y="21"/>
                          </a:cubicBezTo>
                          <a:lnTo>
                            <a:pt x="32" y="21007"/>
                          </a:lnTo>
                          <a:cubicBezTo>
                            <a:pt x="0" y="21039"/>
                            <a:pt x="0" y="21083"/>
                            <a:pt x="32" y="21115"/>
                          </a:cubicBezTo>
                          <a:cubicBezTo>
                            <a:pt x="45" y="21127"/>
                            <a:pt x="65" y="21135"/>
                            <a:pt x="83" y="21135"/>
                          </a:cubicBezTo>
                          <a:cubicBezTo>
                            <a:pt x="103" y="21135"/>
                            <a:pt x="121" y="21127"/>
                            <a:pt x="141" y="21115"/>
                          </a:cubicBezTo>
                          <a:lnTo>
                            <a:pt x="20758" y="148"/>
                          </a:lnTo>
                          <a:lnTo>
                            <a:pt x="55426" y="148"/>
                          </a:lnTo>
                          <a:cubicBezTo>
                            <a:pt x="55470" y="148"/>
                            <a:pt x="55502" y="115"/>
                            <a:pt x="55502" y="71"/>
                          </a:cubicBezTo>
                          <a:cubicBezTo>
                            <a:pt x="55502" y="33"/>
                            <a:pt x="55470" y="1"/>
                            <a:pt x="55426"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3" name="Google Shape;1183;p22"/>
                  <p:cNvSpPr/>
                  <p:nvPr/>
                </p:nvSpPr>
                <p:spPr>
                  <a:xfrm rot="10800000">
                    <a:off x="2143301" y="4497811"/>
                    <a:ext cx="1896125" cy="856375"/>
                  </a:xfrm>
                  <a:custGeom>
                    <a:rect b="b" l="l" r="r" t="t"/>
                    <a:pathLst>
                      <a:path extrusionOk="0" h="34255" w="75845">
                        <a:moveTo>
                          <a:pt x="32579" y="0"/>
                        </a:moveTo>
                        <a:cubicBezTo>
                          <a:pt x="31497" y="0"/>
                          <a:pt x="30393" y="168"/>
                          <a:pt x="29281" y="505"/>
                        </a:cubicBezTo>
                        <a:cubicBezTo>
                          <a:pt x="23849" y="2149"/>
                          <a:pt x="18896" y="7746"/>
                          <a:pt x="16040" y="15467"/>
                        </a:cubicBezTo>
                        <a:lnTo>
                          <a:pt x="16020" y="15531"/>
                        </a:lnTo>
                        <a:cubicBezTo>
                          <a:pt x="13280" y="22944"/>
                          <a:pt x="10691" y="29952"/>
                          <a:pt x="0" y="31564"/>
                        </a:cubicBezTo>
                        <a:lnTo>
                          <a:pt x="401" y="34254"/>
                        </a:lnTo>
                        <a:cubicBezTo>
                          <a:pt x="12680" y="32400"/>
                          <a:pt x="15810" y="23939"/>
                          <a:pt x="18570" y="16474"/>
                        </a:cubicBezTo>
                        <a:lnTo>
                          <a:pt x="18596" y="16411"/>
                        </a:lnTo>
                        <a:cubicBezTo>
                          <a:pt x="21159" y="9480"/>
                          <a:pt x="25450" y="4507"/>
                          <a:pt x="30072" y="3112"/>
                        </a:cubicBezTo>
                        <a:cubicBezTo>
                          <a:pt x="30909" y="2858"/>
                          <a:pt x="31739" y="2732"/>
                          <a:pt x="32553" y="2732"/>
                        </a:cubicBezTo>
                        <a:cubicBezTo>
                          <a:pt x="34231" y="2732"/>
                          <a:pt x="35839" y="3268"/>
                          <a:pt x="37295" y="4324"/>
                        </a:cubicBezTo>
                        <a:cubicBezTo>
                          <a:pt x="39538" y="5955"/>
                          <a:pt x="40814" y="8423"/>
                          <a:pt x="42044" y="10806"/>
                        </a:cubicBezTo>
                        <a:cubicBezTo>
                          <a:pt x="43746" y="14090"/>
                          <a:pt x="45499" y="17482"/>
                          <a:pt x="49695" y="17806"/>
                        </a:cubicBezTo>
                        <a:cubicBezTo>
                          <a:pt x="49977" y="17828"/>
                          <a:pt x="50249" y="17838"/>
                          <a:pt x="50510" y="17838"/>
                        </a:cubicBezTo>
                        <a:cubicBezTo>
                          <a:pt x="54467" y="17838"/>
                          <a:pt x="56001" y="15428"/>
                          <a:pt x="57484" y="13095"/>
                        </a:cubicBezTo>
                        <a:cubicBezTo>
                          <a:pt x="58440" y="11591"/>
                          <a:pt x="59435" y="10035"/>
                          <a:pt x="61188" y="8753"/>
                        </a:cubicBezTo>
                        <a:cubicBezTo>
                          <a:pt x="63235" y="7261"/>
                          <a:pt x="65122" y="6899"/>
                          <a:pt x="71383" y="5687"/>
                        </a:cubicBezTo>
                        <a:cubicBezTo>
                          <a:pt x="72683" y="5433"/>
                          <a:pt x="74155" y="5145"/>
                          <a:pt x="75844" y="4813"/>
                        </a:cubicBezTo>
                        <a:lnTo>
                          <a:pt x="75309" y="2143"/>
                        </a:lnTo>
                        <a:cubicBezTo>
                          <a:pt x="73626" y="2480"/>
                          <a:pt x="72160" y="2761"/>
                          <a:pt x="70866" y="3009"/>
                        </a:cubicBezTo>
                        <a:cubicBezTo>
                          <a:pt x="64325" y="4278"/>
                          <a:pt x="62120" y="4706"/>
                          <a:pt x="59588" y="6554"/>
                        </a:cubicBezTo>
                        <a:cubicBezTo>
                          <a:pt x="57415" y="8135"/>
                          <a:pt x="56229" y="9997"/>
                          <a:pt x="55189" y="11636"/>
                        </a:cubicBezTo>
                        <a:cubicBezTo>
                          <a:pt x="53791" y="13837"/>
                          <a:pt x="52976" y="15115"/>
                          <a:pt x="50520" y="15115"/>
                        </a:cubicBezTo>
                        <a:cubicBezTo>
                          <a:pt x="50324" y="15115"/>
                          <a:pt x="50117" y="15107"/>
                          <a:pt x="49898" y="15090"/>
                        </a:cubicBezTo>
                        <a:cubicBezTo>
                          <a:pt x="47347" y="14893"/>
                          <a:pt x="46175" y="12860"/>
                          <a:pt x="44466" y="9556"/>
                        </a:cubicBezTo>
                        <a:cubicBezTo>
                          <a:pt x="43147" y="7013"/>
                          <a:pt x="41662" y="4132"/>
                          <a:pt x="38894" y="2123"/>
                        </a:cubicBezTo>
                        <a:cubicBezTo>
                          <a:pt x="36957" y="714"/>
                          <a:pt x="34814" y="0"/>
                          <a:pt x="32579" y="0"/>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84" name="Google Shape;1184;p22"/>
                <p:cNvCxnSpPr/>
                <p:nvPr/>
              </p:nvCxnSpPr>
              <p:spPr>
                <a:xfrm rot="10800000">
                  <a:off x="624200" y="4612625"/>
                  <a:ext cx="7809300" cy="0"/>
                </a:xfrm>
                <a:prstGeom prst="straightConnector1">
                  <a:avLst/>
                </a:prstGeom>
                <a:noFill/>
                <a:ln cap="flat" cmpd="sng" w="9525">
                  <a:solidFill>
                    <a:schemeClr val="dk1"/>
                  </a:solidFill>
                  <a:prstDash val="solid"/>
                  <a:round/>
                  <a:headEnd len="med" w="med" type="none"/>
                  <a:tailEnd len="med" w="med" type="none"/>
                </a:ln>
              </p:spPr>
            </p:cxnSp>
          </p:grpSp>
          <p:grpSp>
            <p:nvGrpSpPr>
              <p:cNvPr id="1185" name="Google Shape;1185;p22"/>
              <p:cNvGrpSpPr/>
              <p:nvPr/>
            </p:nvGrpSpPr>
            <p:grpSpPr>
              <a:xfrm>
                <a:off x="757850" y="3855825"/>
                <a:ext cx="1758600" cy="752675"/>
                <a:chOff x="528150" y="1539550"/>
                <a:chExt cx="1758600" cy="752675"/>
              </a:xfrm>
            </p:grpSpPr>
            <p:sp>
              <p:nvSpPr>
                <p:cNvPr id="1186" name="Google Shape;1186;p22"/>
                <p:cNvSpPr/>
                <p:nvPr/>
              </p:nvSpPr>
              <p:spPr>
                <a:xfrm>
                  <a:off x="528150" y="1539550"/>
                  <a:ext cx="1758600" cy="752650"/>
                </a:xfrm>
                <a:custGeom>
                  <a:rect b="b" l="l" r="r" t="t"/>
                  <a:pathLst>
                    <a:path extrusionOk="0" h="30106" w="70344">
                      <a:moveTo>
                        <a:pt x="49771" y="0"/>
                      </a:moveTo>
                      <a:cubicBezTo>
                        <a:pt x="49769" y="1"/>
                        <a:pt x="49768" y="3"/>
                        <a:pt x="49767" y="4"/>
                      </a:cubicBezTo>
                      <a:lnTo>
                        <a:pt x="49767" y="4"/>
                      </a:lnTo>
                      <a:cubicBezTo>
                        <a:pt x="49768" y="3"/>
                        <a:pt x="49769" y="1"/>
                        <a:pt x="49771" y="0"/>
                      </a:cubicBezTo>
                      <a:close/>
                      <a:moveTo>
                        <a:pt x="66684" y="9913"/>
                      </a:moveTo>
                      <a:lnTo>
                        <a:pt x="66684" y="9913"/>
                      </a:lnTo>
                      <a:cubicBezTo>
                        <a:pt x="66684" y="9913"/>
                        <a:pt x="66684" y="9913"/>
                        <a:pt x="66684" y="9913"/>
                      </a:cubicBezTo>
                      <a:lnTo>
                        <a:pt x="66684" y="9913"/>
                      </a:lnTo>
                      <a:cubicBezTo>
                        <a:pt x="66684" y="9913"/>
                        <a:pt x="66684" y="9913"/>
                        <a:pt x="66684" y="9913"/>
                      </a:cubicBezTo>
                      <a:close/>
                      <a:moveTo>
                        <a:pt x="49767" y="4"/>
                      </a:moveTo>
                      <a:cubicBezTo>
                        <a:pt x="48076" y="1860"/>
                        <a:pt x="48362" y="4727"/>
                        <a:pt x="48935" y="6982"/>
                      </a:cubicBezTo>
                      <a:cubicBezTo>
                        <a:pt x="49299" y="8409"/>
                        <a:pt x="50179" y="9142"/>
                        <a:pt x="51122" y="10124"/>
                      </a:cubicBezTo>
                      <a:cubicBezTo>
                        <a:pt x="51963" y="11004"/>
                        <a:pt x="52575" y="12476"/>
                        <a:pt x="52659" y="13700"/>
                      </a:cubicBezTo>
                      <a:cubicBezTo>
                        <a:pt x="52742" y="14861"/>
                        <a:pt x="52436" y="16200"/>
                        <a:pt x="51894" y="17207"/>
                      </a:cubicBezTo>
                      <a:cubicBezTo>
                        <a:pt x="51463" y="17999"/>
                        <a:pt x="50503" y="19943"/>
                        <a:pt x="49421" y="19943"/>
                      </a:cubicBezTo>
                      <a:cubicBezTo>
                        <a:pt x="49414" y="19943"/>
                        <a:pt x="49407" y="19943"/>
                        <a:pt x="49400" y="19942"/>
                      </a:cubicBezTo>
                      <a:cubicBezTo>
                        <a:pt x="48305" y="19910"/>
                        <a:pt x="47343" y="17169"/>
                        <a:pt x="46858" y="16327"/>
                      </a:cubicBezTo>
                      <a:cubicBezTo>
                        <a:pt x="46246" y="15262"/>
                        <a:pt x="45034" y="13669"/>
                        <a:pt x="43721" y="13631"/>
                      </a:cubicBezTo>
                      <a:lnTo>
                        <a:pt x="43721" y="13631"/>
                      </a:lnTo>
                      <a:cubicBezTo>
                        <a:pt x="43976" y="14288"/>
                        <a:pt x="43944" y="15435"/>
                        <a:pt x="44053" y="16212"/>
                      </a:cubicBezTo>
                      <a:cubicBezTo>
                        <a:pt x="44198" y="17251"/>
                        <a:pt x="44345" y="18233"/>
                        <a:pt x="44345" y="19298"/>
                      </a:cubicBezTo>
                      <a:cubicBezTo>
                        <a:pt x="44351" y="21229"/>
                        <a:pt x="44007" y="23830"/>
                        <a:pt x="42350" y="25093"/>
                      </a:cubicBezTo>
                      <a:cubicBezTo>
                        <a:pt x="41968" y="25384"/>
                        <a:pt x="41658" y="25506"/>
                        <a:pt x="41408" y="25506"/>
                      </a:cubicBezTo>
                      <a:cubicBezTo>
                        <a:pt x="40475" y="25506"/>
                        <a:pt x="40367" y="23797"/>
                        <a:pt x="40367" y="22741"/>
                      </a:cubicBezTo>
                      <a:cubicBezTo>
                        <a:pt x="40367" y="22008"/>
                        <a:pt x="40387" y="21205"/>
                        <a:pt x="39991" y="20573"/>
                      </a:cubicBezTo>
                      <a:cubicBezTo>
                        <a:pt x="39157" y="19246"/>
                        <a:pt x="38277" y="18272"/>
                        <a:pt x="38481" y="16583"/>
                      </a:cubicBezTo>
                      <a:cubicBezTo>
                        <a:pt x="38710" y="14650"/>
                        <a:pt x="39654" y="13031"/>
                        <a:pt x="39399" y="10992"/>
                      </a:cubicBezTo>
                      <a:cubicBezTo>
                        <a:pt x="39175" y="9238"/>
                        <a:pt x="38678" y="8383"/>
                        <a:pt x="39526" y="6809"/>
                      </a:cubicBezTo>
                      <a:lnTo>
                        <a:pt x="39526" y="6809"/>
                      </a:lnTo>
                      <a:cubicBezTo>
                        <a:pt x="38321" y="7344"/>
                        <a:pt x="37466" y="7503"/>
                        <a:pt x="36892" y="8868"/>
                      </a:cubicBezTo>
                      <a:cubicBezTo>
                        <a:pt x="36472" y="9869"/>
                        <a:pt x="36733" y="10902"/>
                        <a:pt x="36498" y="11878"/>
                      </a:cubicBezTo>
                      <a:cubicBezTo>
                        <a:pt x="34942" y="10487"/>
                        <a:pt x="35606" y="7535"/>
                        <a:pt x="34796" y="5719"/>
                      </a:cubicBezTo>
                      <a:cubicBezTo>
                        <a:pt x="33994" y="3886"/>
                        <a:pt x="32665" y="2704"/>
                        <a:pt x="30833" y="2704"/>
                      </a:cubicBezTo>
                      <a:cubicBezTo>
                        <a:pt x="30422" y="2704"/>
                        <a:pt x="29985" y="2764"/>
                        <a:pt x="29524" y="2889"/>
                      </a:cubicBezTo>
                      <a:cubicBezTo>
                        <a:pt x="30772" y="3972"/>
                        <a:pt x="32061" y="5438"/>
                        <a:pt x="32296" y="7147"/>
                      </a:cubicBezTo>
                      <a:cubicBezTo>
                        <a:pt x="32507" y="8709"/>
                        <a:pt x="31799" y="10392"/>
                        <a:pt x="31149" y="11769"/>
                      </a:cubicBezTo>
                      <a:cubicBezTo>
                        <a:pt x="30480" y="13172"/>
                        <a:pt x="29121" y="14434"/>
                        <a:pt x="29256" y="16027"/>
                      </a:cubicBezTo>
                      <a:cubicBezTo>
                        <a:pt x="29415" y="17895"/>
                        <a:pt x="29906" y="19763"/>
                        <a:pt x="29524" y="21580"/>
                      </a:cubicBezTo>
                      <a:cubicBezTo>
                        <a:pt x="29115" y="23524"/>
                        <a:pt x="27541" y="23295"/>
                        <a:pt x="26093" y="24066"/>
                      </a:cubicBezTo>
                      <a:cubicBezTo>
                        <a:pt x="24846" y="24739"/>
                        <a:pt x="23977" y="26677"/>
                        <a:pt x="22373" y="26677"/>
                      </a:cubicBezTo>
                      <a:cubicBezTo>
                        <a:pt x="22198" y="26677"/>
                        <a:pt x="22015" y="26654"/>
                        <a:pt x="21822" y="26604"/>
                      </a:cubicBezTo>
                      <a:cubicBezTo>
                        <a:pt x="19782" y="26081"/>
                        <a:pt x="20567" y="23627"/>
                        <a:pt x="20853" y="22320"/>
                      </a:cubicBezTo>
                      <a:cubicBezTo>
                        <a:pt x="21217" y="20649"/>
                        <a:pt x="21344" y="19069"/>
                        <a:pt x="20223" y="17589"/>
                      </a:cubicBezTo>
                      <a:cubicBezTo>
                        <a:pt x="18960" y="15919"/>
                        <a:pt x="16537" y="14567"/>
                        <a:pt x="14465" y="14235"/>
                      </a:cubicBezTo>
                      <a:lnTo>
                        <a:pt x="14465" y="14235"/>
                      </a:lnTo>
                      <a:cubicBezTo>
                        <a:pt x="15333" y="15109"/>
                        <a:pt x="17066" y="16353"/>
                        <a:pt x="16428" y="17774"/>
                      </a:cubicBezTo>
                      <a:cubicBezTo>
                        <a:pt x="16211" y="18254"/>
                        <a:pt x="15863" y="18440"/>
                        <a:pt x="15477" y="18440"/>
                      </a:cubicBezTo>
                      <a:cubicBezTo>
                        <a:pt x="14734" y="18440"/>
                        <a:pt x="13846" y="17750"/>
                        <a:pt x="13464" y="17136"/>
                      </a:cubicBezTo>
                      <a:cubicBezTo>
                        <a:pt x="12673" y="15880"/>
                        <a:pt x="13247" y="13631"/>
                        <a:pt x="13732" y="12369"/>
                      </a:cubicBezTo>
                      <a:cubicBezTo>
                        <a:pt x="14324" y="10801"/>
                        <a:pt x="14676" y="9671"/>
                        <a:pt x="14050" y="8020"/>
                      </a:cubicBezTo>
                      <a:lnTo>
                        <a:pt x="14050" y="8020"/>
                      </a:lnTo>
                      <a:cubicBezTo>
                        <a:pt x="13694" y="8174"/>
                        <a:pt x="13490" y="8900"/>
                        <a:pt x="13171" y="9251"/>
                      </a:cubicBezTo>
                      <a:cubicBezTo>
                        <a:pt x="12788" y="9671"/>
                        <a:pt x="12253" y="9965"/>
                        <a:pt x="11788" y="10283"/>
                      </a:cubicBezTo>
                      <a:cubicBezTo>
                        <a:pt x="10914" y="10889"/>
                        <a:pt x="9887" y="11475"/>
                        <a:pt x="9352" y="12432"/>
                      </a:cubicBezTo>
                      <a:cubicBezTo>
                        <a:pt x="8097" y="14702"/>
                        <a:pt x="9863" y="17245"/>
                        <a:pt x="9734" y="19667"/>
                      </a:cubicBezTo>
                      <a:cubicBezTo>
                        <a:pt x="9696" y="20343"/>
                        <a:pt x="9684" y="21376"/>
                        <a:pt x="9078" y="21835"/>
                      </a:cubicBezTo>
                      <a:cubicBezTo>
                        <a:pt x="8905" y="21968"/>
                        <a:pt x="8752" y="22025"/>
                        <a:pt x="8615" y="22025"/>
                      </a:cubicBezTo>
                      <a:cubicBezTo>
                        <a:pt x="8023" y="22025"/>
                        <a:pt x="7748" y="20950"/>
                        <a:pt x="7536" y="20317"/>
                      </a:cubicBezTo>
                      <a:cubicBezTo>
                        <a:pt x="6803" y="18099"/>
                        <a:pt x="7018" y="15486"/>
                        <a:pt x="6139" y="13317"/>
                      </a:cubicBezTo>
                      <a:cubicBezTo>
                        <a:pt x="5933" y="12813"/>
                        <a:pt x="5687" y="12295"/>
                        <a:pt x="5387" y="12295"/>
                      </a:cubicBezTo>
                      <a:cubicBezTo>
                        <a:pt x="5278" y="12295"/>
                        <a:pt x="5161" y="12364"/>
                        <a:pt x="5037" y="12528"/>
                      </a:cubicBezTo>
                      <a:cubicBezTo>
                        <a:pt x="4645" y="13047"/>
                        <a:pt x="4906" y="14184"/>
                        <a:pt x="3973" y="14184"/>
                      </a:cubicBezTo>
                      <a:cubicBezTo>
                        <a:pt x="3886" y="14184"/>
                        <a:pt x="3788" y="14174"/>
                        <a:pt x="3678" y="14153"/>
                      </a:cubicBezTo>
                      <a:cubicBezTo>
                        <a:pt x="2122" y="13853"/>
                        <a:pt x="1874" y="10915"/>
                        <a:pt x="1677" y="9736"/>
                      </a:cubicBezTo>
                      <a:cubicBezTo>
                        <a:pt x="57" y="10175"/>
                        <a:pt x="898" y="13847"/>
                        <a:pt x="1403" y="14791"/>
                      </a:cubicBezTo>
                      <a:cubicBezTo>
                        <a:pt x="2040" y="15983"/>
                        <a:pt x="4532" y="18195"/>
                        <a:pt x="3844" y="19649"/>
                      </a:cubicBezTo>
                      <a:cubicBezTo>
                        <a:pt x="3771" y="19668"/>
                        <a:pt x="3702" y="19676"/>
                        <a:pt x="3638" y="19676"/>
                      </a:cubicBezTo>
                      <a:cubicBezTo>
                        <a:pt x="3183" y="19676"/>
                        <a:pt x="2952" y="19231"/>
                        <a:pt x="2869" y="18795"/>
                      </a:cubicBezTo>
                      <a:lnTo>
                        <a:pt x="2869" y="18795"/>
                      </a:lnTo>
                      <a:cubicBezTo>
                        <a:pt x="0" y="23079"/>
                        <a:pt x="6700" y="25596"/>
                        <a:pt x="4711" y="30059"/>
                      </a:cubicBezTo>
                      <a:cubicBezTo>
                        <a:pt x="4733" y="30065"/>
                        <a:pt x="4749" y="30070"/>
                        <a:pt x="4762" y="30075"/>
                      </a:cubicBezTo>
                      <a:lnTo>
                        <a:pt x="4762" y="30075"/>
                      </a:lnTo>
                      <a:cubicBezTo>
                        <a:pt x="4761" y="30070"/>
                        <a:pt x="4761" y="30065"/>
                        <a:pt x="4762" y="30059"/>
                      </a:cubicBezTo>
                      <a:lnTo>
                        <a:pt x="68202" y="30059"/>
                      </a:lnTo>
                      <a:cubicBezTo>
                        <a:pt x="68202" y="29703"/>
                        <a:pt x="67430" y="29185"/>
                        <a:pt x="67137" y="28702"/>
                      </a:cubicBezTo>
                      <a:cubicBezTo>
                        <a:pt x="66851" y="28223"/>
                        <a:pt x="66646" y="27611"/>
                        <a:pt x="66460" y="27095"/>
                      </a:cubicBezTo>
                      <a:cubicBezTo>
                        <a:pt x="66034" y="25896"/>
                        <a:pt x="66684" y="24640"/>
                        <a:pt x="67322" y="23530"/>
                      </a:cubicBezTo>
                      <a:cubicBezTo>
                        <a:pt x="68143" y="22097"/>
                        <a:pt x="68993" y="20637"/>
                        <a:pt x="69406" y="19024"/>
                      </a:cubicBezTo>
                      <a:cubicBezTo>
                        <a:pt x="69693" y="17901"/>
                        <a:pt x="70344" y="16812"/>
                        <a:pt x="70261" y="15632"/>
                      </a:cubicBezTo>
                      <a:cubicBezTo>
                        <a:pt x="70178" y="14421"/>
                        <a:pt x="69559" y="13261"/>
                        <a:pt x="68884" y="12279"/>
                      </a:cubicBezTo>
                      <a:cubicBezTo>
                        <a:pt x="68648" y="11934"/>
                        <a:pt x="66667" y="10152"/>
                        <a:pt x="66684" y="9913"/>
                      </a:cubicBezTo>
                      <a:lnTo>
                        <a:pt x="66684" y="9913"/>
                      </a:lnTo>
                      <a:cubicBezTo>
                        <a:pt x="66595" y="11119"/>
                        <a:pt x="66180" y="12266"/>
                        <a:pt x="64829" y="12279"/>
                      </a:cubicBezTo>
                      <a:cubicBezTo>
                        <a:pt x="64819" y="12279"/>
                        <a:pt x="64809" y="12279"/>
                        <a:pt x="64798" y="12279"/>
                      </a:cubicBezTo>
                      <a:cubicBezTo>
                        <a:pt x="63372" y="12279"/>
                        <a:pt x="62676" y="11340"/>
                        <a:pt x="61967" y="10245"/>
                      </a:cubicBezTo>
                      <a:cubicBezTo>
                        <a:pt x="61387" y="9347"/>
                        <a:pt x="60678" y="8409"/>
                        <a:pt x="60431" y="7358"/>
                      </a:cubicBezTo>
                      <a:cubicBezTo>
                        <a:pt x="60157" y="6178"/>
                        <a:pt x="60507" y="4960"/>
                        <a:pt x="60411" y="3769"/>
                      </a:cubicBezTo>
                      <a:lnTo>
                        <a:pt x="60411" y="3769"/>
                      </a:lnTo>
                      <a:cubicBezTo>
                        <a:pt x="58734" y="4788"/>
                        <a:pt x="58671" y="7523"/>
                        <a:pt x="58734" y="9212"/>
                      </a:cubicBezTo>
                      <a:cubicBezTo>
                        <a:pt x="58836" y="11928"/>
                        <a:pt x="59766" y="14517"/>
                        <a:pt x="59889" y="17213"/>
                      </a:cubicBezTo>
                      <a:cubicBezTo>
                        <a:pt x="59960" y="18771"/>
                        <a:pt x="59693" y="25133"/>
                        <a:pt x="57532" y="25133"/>
                      </a:cubicBezTo>
                      <a:cubicBezTo>
                        <a:pt x="57171" y="25133"/>
                        <a:pt x="56758" y="24956"/>
                        <a:pt x="56286" y="24551"/>
                      </a:cubicBezTo>
                      <a:cubicBezTo>
                        <a:pt x="55349" y="23754"/>
                        <a:pt x="54655" y="22626"/>
                        <a:pt x="54411" y="21421"/>
                      </a:cubicBezTo>
                      <a:cubicBezTo>
                        <a:pt x="54163" y="20184"/>
                        <a:pt x="54661" y="19566"/>
                        <a:pt x="55222" y="18513"/>
                      </a:cubicBezTo>
                      <a:cubicBezTo>
                        <a:pt x="56306" y="16480"/>
                        <a:pt x="57632" y="14497"/>
                        <a:pt x="57632" y="12101"/>
                      </a:cubicBezTo>
                      <a:cubicBezTo>
                        <a:pt x="57624" y="10366"/>
                        <a:pt x="57032" y="5184"/>
                        <a:pt x="54679" y="4967"/>
                      </a:cubicBezTo>
                      <a:lnTo>
                        <a:pt x="54679" y="4967"/>
                      </a:lnTo>
                      <a:cubicBezTo>
                        <a:pt x="55239" y="6181"/>
                        <a:pt x="55671" y="8594"/>
                        <a:pt x="54290" y="8594"/>
                      </a:cubicBezTo>
                      <a:cubicBezTo>
                        <a:pt x="53989" y="8594"/>
                        <a:pt x="53602" y="8479"/>
                        <a:pt x="53111" y="8212"/>
                      </a:cubicBezTo>
                      <a:cubicBezTo>
                        <a:pt x="51696" y="7447"/>
                        <a:pt x="50683" y="5891"/>
                        <a:pt x="50083" y="4443"/>
                      </a:cubicBezTo>
                      <a:cubicBezTo>
                        <a:pt x="49777" y="3698"/>
                        <a:pt x="49541" y="2895"/>
                        <a:pt x="49515" y="2086"/>
                      </a:cubicBezTo>
                      <a:cubicBezTo>
                        <a:pt x="49509" y="1730"/>
                        <a:pt x="49553" y="247"/>
                        <a:pt x="49767" y="4"/>
                      </a:cubicBezTo>
                      <a:close/>
                      <a:moveTo>
                        <a:pt x="4762" y="30075"/>
                      </a:moveTo>
                      <a:cubicBezTo>
                        <a:pt x="4767" y="30097"/>
                        <a:pt x="4784" y="30105"/>
                        <a:pt x="4794" y="30105"/>
                      </a:cubicBezTo>
                      <a:cubicBezTo>
                        <a:pt x="4807" y="30105"/>
                        <a:pt x="4808" y="30092"/>
                        <a:pt x="4762" y="30075"/>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2"/>
                <p:cNvSpPr/>
                <p:nvPr/>
              </p:nvSpPr>
              <p:spPr>
                <a:xfrm>
                  <a:off x="642250" y="1850175"/>
                  <a:ext cx="1563075" cy="442050"/>
                </a:xfrm>
                <a:custGeom>
                  <a:rect b="b" l="l" r="r" t="t"/>
                  <a:pathLst>
                    <a:path extrusionOk="0" h="17682" w="62523">
                      <a:moveTo>
                        <a:pt x="29053" y="0"/>
                      </a:moveTo>
                      <a:lnTo>
                        <a:pt x="29053" y="0"/>
                      </a:lnTo>
                      <a:cubicBezTo>
                        <a:pt x="27376" y="753"/>
                        <a:pt x="27414" y="2475"/>
                        <a:pt x="27235" y="4081"/>
                      </a:cubicBezTo>
                      <a:cubicBezTo>
                        <a:pt x="26904" y="7020"/>
                        <a:pt x="26470" y="10258"/>
                        <a:pt x="24366" y="12528"/>
                      </a:cubicBezTo>
                      <a:cubicBezTo>
                        <a:pt x="22568" y="14471"/>
                        <a:pt x="19623" y="15524"/>
                        <a:pt x="17022" y="15530"/>
                      </a:cubicBezTo>
                      <a:cubicBezTo>
                        <a:pt x="17017" y="15530"/>
                        <a:pt x="17012" y="15530"/>
                        <a:pt x="17007" y="15530"/>
                      </a:cubicBezTo>
                      <a:cubicBezTo>
                        <a:pt x="15266" y="15530"/>
                        <a:pt x="13496" y="14448"/>
                        <a:pt x="13249" y="12553"/>
                      </a:cubicBezTo>
                      <a:cubicBezTo>
                        <a:pt x="13050" y="11023"/>
                        <a:pt x="14115" y="8780"/>
                        <a:pt x="12905" y="7498"/>
                      </a:cubicBezTo>
                      <a:cubicBezTo>
                        <a:pt x="12846" y="8136"/>
                        <a:pt x="12343" y="10226"/>
                        <a:pt x="11635" y="10411"/>
                      </a:cubicBezTo>
                      <a:cubicBezTo>
                        <a:pt x="11584" y="10425"/>
                        <a:pt x="11536" y="10431"/>
                        <a:pt x="11490" y="10431"/>
                      </a:cubicBezTo>
                      <a:cubicBezTo>
                        <a:pt x="10876" y="10431"/>
                        <a:pt x="10661" y="9279"/>
                        <a:pt x="10437" y="8895"/>
                      </a:cubicBezTo>
                      <a:cubicBezTo>
                        <a:pt x="9895" y="7983"/>
                        <a:pt x="9047" y="7141"/>
                        <a:pt x="8371" y="6312"/>
                      </a:cubicBezTo>
                      <a:cubicBezTo>
                        <a:pt x="7868" y="5694"/>
                        <a:pt x="7217" y="5011"/>
                        <a:pt x="6944" y="4234"/>
                      </a:cubicBezTo>
                      <a:cubicBezTo>
                        <a:pt x="6682" y="3481"/>
                        <a:pt x="6976" y="2690"/>
                        <a:pt x="6905" y="1919"/>
                      </a:cubicBezTo>
                      <a:lnTo>
                        <a:pt x="6905" y="1919"/>
                      </a:lnTo>
                      <a:cubicBezTo>
                        <a:pt x="5337" y="3800"/>
                        <a:pt x="6153" y="6599"/>
                        <a:pt x="6676" y="8671"/>
                      </a:cubicBezTo>
                      <a:cubicBezTo>
                        <a:pt x="6988" y="9901"/>
                        <a:pt x="7447" y="12585"/>
                        <a:pt x="5752" y="13006"/>
                      </a:cubicBezTo>
                      <a:cubicBezTo>
                        <a:pt x="5535" y="13059"/>
                        <a:pt x="5334" y="13084"/>
                        <a:pt x="5147" y="13084"/>
                      </a:cubicBezTo>
                      <a:cubicBezTo>
                        <a:pt x="2156" y="13084"/>
                        <a:pt x="2902" y="6612"/>
                        <a:pt x="20" y="6612"/>
                      </a:cubicBezTo>
                      <a:cubicBezTo>
                        <a:pt x="14" y="6612"/>
                        <a:pt x="7" y="6612"/>
                        <a:pt x="0" y="6612"/>
                      </a:cubicBezTo>
                      <a:cubicBezTo>
                        <a:pt x="1047" y="8160"/>
                        <a:pt x="1703" y="10099"/>
                        <a:pt x="1774" y="12108"/>
                      </a:cubicBezTo>
                      <a:cubicBezTo>
                        <a:pt x="1836" y="13930"/>
                        <a:pt x="797" y="15951"/>
                        <a:pt x="1894" y="17628"/>
                      </a:cubicBezTo>
                      <a:lnTo>
                        <a:pt x="60877" y="17628"/>
                      </a:lnTo>
                      <a:cubicBezTo>
                        <a:pt x="60948" y="17650"/>
                        <a:pt x="61008" y="17675"/>
                        <a:pt x="61057" y="17675"/>
                      </a:cubicBezTo>
                      <a:cubicBezTo>
                        <a:pt x="61091" y="17675"/>
                        <a:pt x="61121" y="17662"/>
                        <a:pt x="61145" y="17628"/>
                      </a:cubicBezTo>
                      <a:cubicBezTo>
                        <a:pt x="58774" y="15224"/>
                        <a:pt x="61336" y="12400"/>
                        <a:pt x="61802" y="9780"/>
                      </a:cubicBezTo>
                      <a:cubicBezTo>
                        <a:pt x="62522" y="5706"/>
                        <a:pt x="57371" y="4496"/>
                        <a:pt x="57167" y="880"/>
                      </a:cubicBezTo>
                      <a:cubicBezTo>
                        <a:pt x="56771" y="1589"/>
                        <a:pt x="56217" y="2436"/>
                        <a:pt x="56102" y="3469"/>
                      </a:cubicBezTo>
                      <a:cubicBezTo>
                        <a:pt x="55923" y="5132"/>
                        <a:pt x="56938" y="6280"/>
                        <a:pt x="57441" y="7759"/>
                      </a:cubicBezTo>
                      <a:cubicBezTo>
                        <a:pt x="57926" y="9193"/>
                        <a:pt x="57842" y="10838"/>
                        <a:pt x="57185" y="12190"/>
                      </a:cubicBezTo>
                      <a:cubicBezTo>
                        <a:pt x="56510" y="13597"/>
                        <a:pt x="54939" y="14641"/>
                        <a:pt x="53381" y="14641"/>
                      </a:cubicBezTo>
                      <a:cubicBezTo>
                        <a:pt x="52821" y="14641"/>
                        <a:pt x="52262" y="14506"/>
                        <a:pt x="51748" y="14204"/>
                      </a:cubicBezTo>
                      <a:cubicBezTo>
                        <a:pt x="49676" y="12987"/>
                        <a:pt x="49491" y="11144"/>
                        <a:pt x="49108" y="9028"/>
                      </a:cubicBezTo>
                      <a:cubicBezTo>
                        <a:pt x="48860" y="7657"/>
                        <a:pt x="48261" y="5502"/>
                        <a:pt x="46787" y="5069"/>
                      </a:cubicBezTo>
                      <a:lnTo>
                        <a:pt x="46787" y="5069"/>
                      </a:lnTo>
                      <a:cubicBezTo>
                        <a:pt x="47910" y="6523"/>
                        <a:pt x="48375" y="10417"/>
                        <a:pt x="46399" y="11534"/>
                      </a:cubicBezTo>
                      <a:cubicBezTo>
                        <a:pt x="46186" y="11655"/>
                        <a:pt x="45971" y="11707"/>
                        <a:pt x="45759" y="11707"/>
                      </a:cubicBezTo>
                      <a:cubicBezTo>
                        <a:pt x="45010" y="11707"/>
                        <a:pt x="44294" y="11066"/>
                        <a:pt x="43817" y="10564"/>
                      </a:cubicBezTo>
                      <a:cubicBezTo>
                        <a:pt x="43039" y="9754"/>
                        <a:pt x="43212" y="8951"/>
                        <a:pt x="42803" y="8059"/>
                      </a:cubicBezTo>
                      <a:cubicBezTo>
                        <a:pt x="41994" y="9009"/>
                        <a:pt x="41929" y="10755"/>
                        <a:pt x="41555" y="11916"/>
                      </a:cubicBezTo>
                      <a:cubicBezTo>
                        <a:pt x="41044" y="13485"/>
                        <a:pt x="40119" y="14989"/>
                        <a:pt x="38475" y="15460"/>
                      </a:cubicBezTo>
                      <a:cubicBezTo>
                        <a:pt x="38033" y="15587"/>
                        <a:pt x="37592" y="15650"/>
                        <a:pt x="37161" y="15650"/>
                      </a:cubicBezTo>
                      <a:cubicBezTo>
                        <a:pt x="35815" y="15650"/>
                        <a:pt x="34573" y="15032"/>
                        <a:pt x="33738" y="13815"/>
                      </a:cubicBezTo>
                      <a:cubicBezTo>
                        <a:pt x="32604" y="12164"/>
                        <a:pt x="33260" y="10379"/>
                        <a:pt x="32954" y="8550"/>
                      </a:cubicBezTo>
                      <a:cubicBezTo>
                        <a:pt x="32781" y="7504"/>
                        <a:pt x="32693" y="7185"/>
                        <a:pt x="31775" y="6950"/>
                      </a:cubicBezTo>
                      <a:cubicBezTo>
                        <a:pt x="30883" y="6714"/>
                        <a:pt x="29977" y="6599"/>
                        <a:pt x="29352" y="5770"/>
                      </a:cubicBezTo>
                      <a:cubicBezTo>
                        <a:pt x="28102" y="4113"/>
                        <a:pt x="28332" y="1665"/>
                        <a:pt x="29053" y="0"/>
                      </a:cubicBezTo>
                      <a:close/>
                      <a:moveTo>
                        <a:pt x="1862" y="17628"/>
                      </a:moveTo>
                      <a:cubicBezTo>
                        <a:pt x="1869" y="17654"/>
                        <a:pt x="1929" y="17682"/>
                        <a:pt x="1948" y="17682"/>
                      </a:cubicBezTo>
                      <a:cubicBezTo>
                        <a:pt x="1962" y="17682"/>
                        <a:pt x="1956" y="17667"/>
                        <a:pt x="1894" y="17628"/>
                      </a:cubicBezTo>
                      <a:close/>
                    </a:path>
                  </a:pathLst>
                </a:custGeom>
                <a:solidFill>
                  <a:srgbClr val="F9B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8" name="Google Shape;1188;p22"/>
              <p:cNvGrpSpPr/>
              <p:nvPr/>
            </p:nvGrpSpPr>
            <p:grpSpPr>
              <a:xfrm>
                <a:off x="6563250" y="2993670"/>
                <a:ext cx="476250" cy="510825"/>
                <a:chOff x="6276175" y="1636475"/>
                <a:chExt cx="476250" cy="510825"/>
              </a:xfrm>
            </p:grpSpPr>
            <p:sp>
              <p:nvSpPr>
                <p:cNvPr id="1189" name="Google Shape;1189;p22"/>
                <p:cNvSpPr/>
                <p:nvPr/>
              </p:nvSpPr>
              <p:spPr>
                <a:xfrm>
                  <a:off x="6276175" y="1636475"/>
                  <a:ext cx="476250" cy="510825"/>
                </a:xfrm>
                <a:custGeom>
                  <a:rect b="b" l="l" r="r" t="t"/>
                  <a:pathLst>
                    <a:path extrusionOk="0" h="20433" w="19050">
                      <a:moveTo>
                        <a:pt x="6906" y="2199"/>
                      </a:moveTo>
                      <a:lnTo>
                        <a:pt x="6906" y="2199"/>
                      </a:lnTo>
                      <a:cubicBezTo>
                        <a:pt x="6907" y="2200"/>
                        <a:pt x="6908" y="2200"/>
                        <a:pt x="6908" y="2201"/>
                      </a:cubicBezTo>
                      <a:lnTo>
                        <a:pt x="6908" y="2201"/>
                      </a:lnTo>
                      <a:cubicBezTo>
                        <a:pt x="6908" y="2200"/>
                        <a:pt x="6907" y="2200"/>
                        <a:pt x="6906" y="2199"/>
                      </a:cubicBezTo>
                      <a:close/>
                      <a:moveTo>
                        <a:pt x="8990" y="0"/>
                      </a:moveTo>
                      <a:lnTo>
                        <a:pt x="8990" y="0"/>
                      </a:lnTo>
                      <a:cubicBezTo>
                        <a:pt x="8984" y="1822"/>
                        <a:pt x="10564" y="3850"/>
                        <a:pt x="8021" y="4959"/>
                      </a:cubicBezTo>
                      <a:cubicBezTo>
                        <a:pt x="8015" y="3915"/>
                        <a:pt x="7702" y="2889"/>
                        <a:pt x="6909" y="2201"/>
                      </a:cubicBezTo>
                      <a:lnTo>
                        <a:pt x="6909" y="2201"/>
                      </a:lnTo>
                      <a:cubicBezTo>
                        <a:pt x="7672" y="2868"/>
                        <a:pt x="5132" y="5801"/>
                        <a:pt x="4821" y="6298"/>
                      </a:cubicBezTo>
                      <a:cubicBezTo>
                        <a:pt x="4388" y="6974"/>
                        <a:pt x="3935" y="7689"/>
                        <a:pt x="3890" y="8510"/>
                      </a:cubicBezTo>
                      <a:cubicBezTo>
                        <a:pt x="3838" y="9390"/>
                        <a:pt x="4388" y="10091"/>
                        <a:pt x="4094" y="10978"/>
                      </a:cubicBezTo>
                      <a:cubicBezTo>
                        <a:pt x="3646" y="9911"/>
                        <a:pt x="2849" y="8478"/>
                        <a:pt x="1511" y="8478"/>
                      </a:cubicBezTo>
                      <a:cubicBezTo>
                        <a:pt x="1496" y="8478"/>
                        <a:pt x="1482" y="8478"/>
                        <a:pt x="1467" y="8478"/>
                      </a:cubicBezTo>
                      <a:cubicBezTo>
                        <a:pt x="1531" y="9708"/>
                        <a:pt x="1148" y="11335"/>
                        <a:pt x="792" y="13036"/>
                      </a:cubicBezTo>
                      <a:cubicBezTo>
                        <a:pt x="1" y="16849"/>
                        <a:pt x="2920" y="20432"/>
                        <a:pt x="6816" y="20432"/>
                      </a:cubicBezTo>
                      <a:lnTo>
                        <a:pt x="11961" y="20432"/>
                      </a:lnTo>
                      <a:cubicBezTo>
                        <a:pt x="16079" y="20432"/>
                        <a:pt x="19050" y="16410"/>
                        <a:pt x="17762" y="12494"/>
                      </a:cubicBezTo>
                      <a:cubicBezTo>
                        <a:pt x="17756" y="12470"/>
                        <a:pt x="17749" y="12444"/>
                        <a:pt x="17737" y="12418"/>
                      </a:cubicBezTo>
                      <a:cubicBezTo>
                        <a:pt x="17081" y="10467"/>
                        <a:pt x="16264" y="6891"/>
                        <a:pt x="17723" y="5132"/>
                      </a:cubicBezTo>
                      <a:lnTo>
                        <a:pt x="17723" y="5132"/>
                      </a:lnTo>
                      <a:cubicBezTo>
                        <a:pt x="16691" y="5547"/>
                        <a:pt x="15728" y="6304"/>
                        <a:pt x="15122" y="7268"/>
                      </a:cubicBezTo>
                      <a:cubicBezTo>
                        <a:pt x="14645" y="8026"/>
                        <a:pt x="14228" y="9154"/>
                        <a:pt x="13572" y="9154"/>
                      </a:cubicBezTo>
                      <a:cubicBezTo>
                        <a:pt x="13258" y="9154"/>
                        <a:pt x="12889" y="8894"/>
                        <a:pt x="12432" y="8210"/>
                      </a:cubicBezTo>
                      <a:cubicBezTo>
                        <a:pt x="11635" y="7018"/>
                        <a:pt x="11732" y="4800"/>
                        <a:pt x="11259" y="3397"/>
                      </a:cubicBezTo>
                      <a:cubicBezTo>
                        <a:pt x="10826" y="2104"/>
                        <a:pt x="10176" y="751"/>
                        <a:pt x="8990" y="0"/>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2"/>
                <p:cNvSpPr/>
                <p:nvPr/>
              </p:nvSpPr>
              <p:spPr>
                <a:xfrm>
                  <a:off x="6344575" y="1789775"/>
                  <a:ext cx="329450" cy="347000"/>
                </a:xfrm>
                <a:custGeom>
                  <a:rect b="b" l="l" r="r" t="t"/>
                  <a:pathLst>
                    <a:path extrusionOk="0" h="13880" w="13178">
                      <a:moveTo>
                        <a:pt x="7510" y="1"/>
                      </a:moveTo>
                      <a:lnTo>
                        <a:pt x="7510" y="1"/>
                      </a:lnTo>
                      <a:cubicBezTo>
                        <a:pt x="7665" y="1177"/>
                        <a:pt x="6960" y="1794"/>
                        <a:pt x="6252" y="1794"/>
                      </a:cubicBezTo>
                      <a:cubicBezTo>
                        <a:pt x="5614" y="1794"/>
                        <a:pt x="4972" y="1292"/>
                        <a:pt x="4953" y="242"/>
                      </a:cubicBezTo>
                      <a:cubicBezTo>
                        <a:pt x="3608" y="1021"/>
                        <a:pt x="2876" y="2366"/>
                        <a:pt x="2747" y="3920"/>
                      </a:cubicBezTo>
                      <a:cubicBezTo>
                        <a:pt x="2626" y="5305"/>
                        <a:pt x="3462" y="9187"/>
                        <a:pt x="1855" y="9780"/>
                      </a:cubicBezTo>
                      <a:cubicBezTo>
                        <a:pt x="1619" y="8683"/>
                        <a:pt x="1102" y="7899"/>
                        <a:pt x="408" y="7065"/>
                      </a:cubicBezTo>
                      <a:cubicBezTo>
                        <a:pt x="408" y="7089"/>
                        <a:pt x="408" y="7115"/>
                        <a:pt x="402" y="7134"/>
                      </a:cubicBezTo>
                      <a:cubicBezTo>
                        <a:pt x="1" y="10717"/>
                        <a:pt x="2735" y="13879"/>
                        <a:pt x="6337" y="13879"/>
                      </a:cubicBezTo>
                      <a:lnTo>
                        <a:pt x="7108" y="13879"/>
                      </a:lnTo>
                      <a:cubicBezTo>
                        <a:pt x="10085" y="13879"/>
                        <a:pt x="12654" y="11685"/>
                        <a:pt x="13030" y="8728"/>
                      </a:cubicBezTo>
                      <a:cubicBezTo>
                        <a:pt x="13177" y="7593"/>
                        <a:pt x="13095" y="6541"/>
                        <a:pt x="12636" y="5853"/>
                      </a:cubicBezTo>
                      <a:cubicBezTo>
                        <a:pt x="12154" y="7093"/>
                        <a:pt x="11494" y="7675"/>
                        <a:pt x="10850" y="7675"/>
                      </a:cubicBezTo>
                      <a:cubicBezTo>
                        <a:pt x="10121" y="7675"/>
                        <a:pt x="9414" y="6928"/>
                        <a:pt x="9014" y="5547"/>
                      </a:cubicBezTo>
                      <a:cubicBezTo>
                        <a:pt x="8575" y="4017"/>
                        <a:pt x="9020" y="912"/>
                        <a:pt x="7510" y="1"/>
                      </a:cubicBezTo>
                      <a:close/>
                    </a:path>
                  </a:pathLst>
                </a:custGeom>
                <a:solidFill>
                  <a:srgbClr val="F9B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1" name="Google Shape;1191;p22"/>
            <p:cNvGrpSpPr/>
            <p:nvPr/>
          </p:nvGrpSpPr>
          <p:grpSpPr>
            <a:xfrm>
              <a:off x="2617156" y="3356040"/>
              <a:ext cx="848145" cy="1256358"/>
              <a:chOff x="5472200" y="1889750"/>
              <a:chExt cx="609650" cy="903075"/>
            </a:xfrm>
          </p:grpSpPr>
          <p:sp>
            <p:nvSpPr>
              <p:cNvPr id="1192" name="Google Shape;1192;p22"/>
              <p:cNvSpPr/>
              <p:nvPr/>
            </p:nvSpPr>
            <p:spPr>
              <a:xfrm>
                <a:off x="5556450" y="2349925"/>
                <a:ext cx="299025" cy="225775"/>
              </a:xfrm>
              <a:custGeom>
                <a:rect b="b" l="l" r="r" t="t"/>
                <a:pathLst>
                  <a:path extrusionOk="0" h="9031" w="11961">
                    <a:moveTo>
                      <a:pt x="6771" y="1"/>
                    </a:moveTo>
                    <a:cubicBezTo>
                      <a:pt x="6340" y="1"/>
                      <a:pt x="6038" y="89"/>
                      <a:pt x="5961" y="311"/>
                    </a:cubicBezTo>
                    <a:cubicBezTo>
                      <a:pt x="5590" y="1377"/>
                      <a:pt x="5715" y="3835"/>
                      <a:pt x="4930" y="4541"/>
                    </a:cubicBezTo>
                    <a:cubicBezTo>
                      <a:pt x="4067" y="5327"/>
                      <a:pt x="280" y="6682"/>
                      <a:pt x="280" y="6682"/>
                    </a:cubicBezTo>
                    <a:cubicBezTo>
                      <a:pt x="280" y="6682"/>
                      <a:pt x="1" y="9031"/>
                      <a:pt x="987" y="9031"/>
                    </a:cubicBezTo>
                    <a:cubicBezTo>
                      <a:pt x="1045" y="9031"/>
                      <a:pt x="1106" y="9023"/>
                      <a:pt x="1173" y="9006"/>
                    </a:cubicBezTo>
                    <a:cubicBezTo>
                      <a:pt x="2384" y="8695"/>
                      <a:pt x="7159" y="8695"/>
                      <a:pt x="9150" y="6897"/>
                    </a:cubicBezTo>
                    <a:cubicBezTo>
                      <a:pt x="9905" y="6214"/>
                      <a:pt x="11960" y="1294"/>
                      <a:pt x="11960" y="1294"/>
                    </a:cubicBezTo>
                    <a:cubicBezTo>
                      <a:pt x="11960" y="1294"/>
                      <a:pt x="8421" y="1"/>
                      <a:pt x="6771"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2"/>
              <p:cNvSpPr/>
              <p:nvPr/>
            </p:nvSpPr>
            <p:spPr>
              <a:xfrm>
                <a:off x="5472200" y="2509000"/>
                <a:ext cx="121200" cy="182375"/>
              </a:xfrm>
              <a:custGeom>
                <a:rect b="b" l="l" r="r" t="t"/>
                <a:pathLst>
                  <a:path extrusionOk="0" h="7295" w="4848">
                    <a:moveTo>
                      <a:pt x="3782" y="1"/>
                    </a:moveTo>
                    <a:lnTo>
                      <a:pt x="0" y="1456"/>
                    </a:lnTo>
                    <a:lnTo>
                      <a:pt x="2510" y="7295"/>
                    </a:lnTo>
                    <a:lnTo>
                      <a:pt x="3434" y="3746"/>
                    </a:lnTo>
                    <a:lnTo>
                      <a:pt x="4848" y="3033"/>
                    </a:lnTo>
                    <a:lnTo>
                      <a:pt x="3782" y="1"/>
                    </a:ln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2"/>
              <p:cNvSpPr/>
              <p:nvPr/>
            </p:nvSpPr>
            <p:spPr>
              <a:xfrm>
                <a:off x="5532725" y="2638450"/>
                <a:ext cx="27125" cy="1825"/>
              </a:xfrm>
              <a:custGeom>
                <a:rect b="b" l="l" r="r" t="t"/>
                <a:pathLst>
                  <a:path extrusionOk="0" h="73" w="1085">
                    <a:moveTo>
                      <a:pt x="30" y="1"/>
                    </a:moveTo>
                    <a:cubicBezTo>
                      <a:pt x="12" y="1"/>
                      <a:pt x="0" y="12"/>
                      <a:pt x="0" y="31"/>
                    </a:cubicBezTo>
                    <a:cubicBezTo>
                      <a:pt x="0" y="42"/>
                      <a:pt x="12" y="61"/>
                      <a:pt x="30" y="61"/>
                    </a:cubicBezTo>
                    <a:lnTo>
                      <a:pt x="1054" y="73"/>
                    </a:lnTo>
                    <a:lnTo>
                      <a:pt x="1060" y="73"/>
                    </a:lnTo>
                    <a:cubicBezTo>
                      <a:pt x="1073" y="73"/>
                      <a:pt x="1085" y="61"/>
                      <a:pt x="1085" y="48"/>
                    </a:cubicBezTo>
                    <a:cubicBezTo>
                      <a:pt x="1085" y="31"/>
                      <a:pt x="1073" y="18"/>
                      <a:pt x="1060" y="18"/>
                    </a:cubicBezTo>
                    <a:lnTo>
                      <a:pt x="30" y="1"/>
                    </a:ln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2"/>
              <p:cNvSpPr/>
              <p:nvPr/>
            </p:nvSpPr>
            <p:spPr>
              <a:xfrm>
                <a:off x="5534525" y="2620625"/>
                <a:ext cx="27125" cy="1825"/>
              </a:xfrm>
              <a:custGeom>
                <a:rect b="b" l="l" r="r" t="t"/>
                <a:pathLst>
                  <a:path extrusionOk="0" h="73" w="1085">
                    <a:moveTo>
                      <a:pt x="25" y="0"/>
                    </a:moveTo>
                    <a:cubicBezTo>
                      <a:pt x="12" y="0"/>
                      <a:pt x="0" y="12"/>
                      <a:pt x="0" y="30"/>
                    </a:cubicBezTo>
                    <a:cubicBezTo>
                      <a:pt x="0" y="42"/>
                      <a:pt x="12" y="55"/>
                      <a:pt x="25" y="55"/>
                    </a:cubicBezTo>
                    <a:lnTo>
                      <a:pt x="1054" y="72"/>
                    </a:lnTo>
                    <a:cubicBezTo>
                      <a:pt x="1067" y="72"/>
                      <a:pt x="1079" y="61"/>
                      <a:pt x="1085" y="42"/>
                    </a:cubicBezTo>
                    <a:cubicBezTo>
                      <a:pt x="1085" y="30"/>
                      <a:pt x="1067" y="19"/>
                      <a:pt x="1054" y="19"/>
                    </a:cubicBezTo>
                    <a:lnTo>
                      <a:pt x="25" y="0"/>
                    </a:ln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2"/>
              <p:cNvSpPr/>
              <p:nvPr/>
            </p:nvSpPr>
            <p:spPr>
              <a:xfrm>
                <a:off x="5558650" y="2608650"/>
                <a:ext cx="46775" cy="25775"/>
              </a:xfrm>
              <a:custGeom>
                <a:rect b="b" l="l" r="r" t="t"/>
                <a:pathLst>
                  <a:path extrusionOk="0" h="1031" w="1871">
                    <a:moveTo>
                      <a:pt x="108" y="66"/>
                    </a:moveTo>
                    <a:lnTo>
                      <a:pt x="108" y="66"/>
                    </a:lnTo>
                    <a:cubicBezTo>
                      <a:pt x="419" y="90"/>
                      <a:pt x="1588" y="210"/>
                      <a:pt x="1768" y="587"/>
                    </a:cubicBezTo>
                    <a:cubicBezTo>
                      <a:pt x="1810" y="678"/>
                      <a:pt x="1785" y="773"/>
                      <a:pt x="1702" y="886"/>
                    </a:cubicBezTo>
                    <a:cubicBezTo>
                      <a:pt x="1666" y="941"/>
                      <a:pt x="1613" y="965"/>
                      <a:pt x="1541" y="971"/>
                    </a:cubicBezTo>
                    <a:lnTo>
                      <a:pt x="1516" y="971"/>
                    </a:lnTo>
                    <a:cubicBezTo>
                      <a:pt x="1096" y="971"/>
                      <a:pt x="324" y="269"/>
                      <a:pt x="108" y="66"/>
                    </a:cubicBezTo>
                    <a:close/>
                    <a:moveTo>
                      <a:pt x="30" y="0"/>
                    </a:moveTo>
                    <a:cubicBezTo>
                      <a:pt x="17" y="0"/>
                      <a:pt x="6" y="6"/>
                      <a:pt x="6" y="18"/>
                    </a:cubicBezTo>
                    <a:cubicBezTo>
                      <a:pt x="0" y="31"/>
                      <a:pt x="0" y="42"/>
                      <a:pt x="12" y="54"/>
                    </a:cubicBezTo>
                    <a:cubicBezTo>
                      <a:pt x="53" y="90"/>
                      <a:pt x="1007" y="1030"/>
                      <a:pt x="1516" y="1030"/>
                    </a:cubicBezTo>
                    <a:lnTo>
                      <a:pt x="1546" y="1030"/>
                    </a:lnTo>
                    <a:cubicBezTo>
                      <a:pt x="1636" y="1024"/>
                      <a:pt x="1702" y="988"/>
                      <a:pt x="1749" y="922"/>
                    </a:cubicBezTo>
                    <a:cubicBezTo>
                      <a:pt x="1846" y="791"/>
                      <a:pt x="1870" y="671"/>
                      <a:pt x="1815" y="563"/>
                    </a:cubicBezTo>
                    <a:cubicBezTo>
                      <a:pt x="1600" y="95"/>
                      <a:pt x="95" y="6"/>
                      <a:pt x="30"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2"/>
              <p:cNvSpPr/>
              <p:nvPr/>
            </p:nvSpPr>
            <p:spPr>
              <a:xfrm>
                <a:off x="5557425" y="2600975"/>
                <a:ext cx="45575" cy="8450"/>
              </a:xfrm>
              <a:custGeom>
                <a:rect b="b" l="l" r="r" t="t"/>
                <a:pathLst>
                  <a:path extrusionOk="0" h="338" w="1823">
                    <a:moveTo>
                      <a:pt x="1792" y="1"/>
                    </a:moveTo>
                    <a:lnTo>
                      <a:pt x="25" y="277"/>
                    </a:lnTo>
                    <a:cubicBezTo>
                      <a:pt x="13" y="283"/>
                      <a:pt x="0" y="294"/>
                      <a:pt x="0" y="313"/>
                    </a:cubicBezTo>
                    <a:cubicBezTo>
                      <a:pt x="8" y="325"/>
                      <a:pt x="19" y="338"/>
                      <a:pt x="31" y="338"/>
                    </a:cubicBezTo>
                    <a:lnTo>
                      <a:pt x="36" y="338"/>
                    </a:lnTo>
                    <a:lnTo>
                      <a:pt x="1798" y="61"/>
                    </a:lnTo>
                    <a:cubicBezTo>
                      <a:pt x="1817" y="56"/>
                      <a:pt x="1823" y="43"/>
                      <a:pt x="1823" y="25"/>
                    </a:cubicBezTo>
                    <a:cubicBezTo>
                      <a:pt x="1823" y="14"/>
                      <a:pt x="1805" y="1"/>
                      <a:pt x="1792"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2"/>
              <p:cNvSpPr/>
              <p:nvPr/>
            </p:nvSpPr>
            <p:spPr>
              <a:xfrm>
                <a:off x="5718325" y="2338625"/>
                <a:ext cx="249650" cy="356775"/>
              </a:xfrm>
              <a:custGeom>
                <a:rect b="b" l="l" r="r" t="t"/>
                <a:pathLst>
                  <a:path extrusionOk="0" h="14271" w="9986">
                    <a:moveTo>
                      <a:pt x="7026" y="1"/>
                    </a:moveTo>
                    <a:cubicBezTo>
                      <a:pt x="7026" y="1"/>
                      <a:pt x="1" y="714"/>
                      <a:pt x="188" y="1284"/>
                    </a:cubicBezTo>
                    <a:cubicBezTo>
                      <a:pt x="379" y="1853"/>
                      <a:pt x="4683" y="4694"/>
                      <a:pt x="4898" y="7134"/>
                    </a:cubicBezTo>
                    <a:cubicBezTo>
                      <a:pt x="4999" y="8307"/>
                      <a:pt x="5090" y="13540"/>
                      <a:pt x="5090" y="13540"/>
                    </a:cubicBezTo>
                    <a:lnTo>
                      <a:pt x="7283" y="14271"/>
                    </a:lnTo>
                    <a:cubicBezTo>
                      <a:pt x="7283" y="14271"/>
                      <a:pt x="7607" y="13515"/>
                      <a:pt x="8350" y="11723"/>
                    </a:cubicBezTo>
                    <a:cubicBezTo>
                      <a:pt x="9070" y="9992"/>
                      <a:pt x="9986" y="7444"/>
                      <a:pt x="9507" y="6013"/>
                    </a:cubicBezTo>
                    <a:cubicBezTo>
                      <a:pt x="9034" y="4586"/>
                      <a:pt x="7026" y="1"/>
                      <a:pt x="7026"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2"/>
              <p:cNvSpPr/>
              <p:nvPr/>
            </p:nvSpPr>
            <p:spPr>
              <a:xfrm>
                <a:off x="5814225" y="2657200"/>
                <a:ext cx="149125" cy="135625"/>
              </a:xfrm>
              <a:custGeom>
                <a:rect b="b" l="l" r="r" t="t"/>
                <a:pathLst>
                  <a:path extrusionOk="0" h="5425" w="5965">
                    <a:moveTo>
                      <a:pt x="1170" y="0"/>
                    </a:moveTo>
                    <a:lnTo>
                      <a:pt x="1" y="3878"/>
                    </a:lnTo>
                    <a:lnTo>
                      <a:pt x="5964" y="5424"/>
                    </a:lnTo>
                    <a:lnTo>
                      <a:pt x="3920" y="2570"/>
                    </a:lnTo>
                    <a:lnTo>
                      <a:pt x="4220" y="1013"/>
                    </a:lnTo>
                    <a:lnTo>
                      <a:pt x="1170" y="0"/>
                    </a:ln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2"/>
              <p:cNvSpPr/>
              <p:nvPr/>
            </p:nvSpPr>
            <p:spPr>
              <a:xfrm>
                <a:off x="5925100" y="2742500"/>
                <a:ext cx="17725" cy="21550"/>
              </a:xfrm>
              <a:custGeom>
                <a:rect b="b" l="l" r="r" t="t"/>
                <a:pathLst>
                  <a:path extrusionOk="0" h="862" w="709">
                    <a:moveTo>
                      <a:pt x="679" y="0"/>
                    </a:moveTo>
                    <a:cubicBezTo>
                      <a:pt x="670" y="0"/>
                      <a:pt x="662" y="3"/>
                      <a:pt x="655" y="10"/>
                    </a:cubicBezTo>
                    <a:lnTo>
                      <a:pt x="13" y="812"/>
                    </a:lnTo>
                    <a:cubicBezTo>
                      <a:pt x="0" y="825"/>
                      <a:pt x="8" y="843"/>
                      <a:pt x="19" y="848"/>
                    </a:cubicBezTo>
                    <a:cubicBezTo>
                      <a:pt x="19" y="854"/>
                      <a:pt x="25" y="861"/>
                      <a:pt x="36" y="861"/>
                    </a:cubicBezTo>
                    <a:cubicBezTo>
                      <a:pt x="44" y="861"/>
                      <a:pt x="49" y="854"/>
                      <a:pt x="55" y="848"/>
                    </a:cubicBezTo>
                    <a:lnTo>
                      <a:pt x="697" y="46"/>
                    </a:lnTo>
                    <a:cubicBezTo>
                      <a:pt x="708" y="34"/>
                      <a:pt x="708" y="16"/>
                      <a:pt x="697" y="4"/>
                    </a:cubicBezTo>
                    <a:cubicBezTo>
                      <a:pt x="691" y="2"/>
                      <a:pt x="685" y="0"/>
                      <a:pt x="679"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2"/>
              <p:cNvSpPr/>
              <p:nvPr/>
            </p:nvSpPr>
            <p:spPr>
              <a:xfrm>
                <a:off x="5912075" y="2730200"/>
                <a:ext cx="17725" cy="21550"/>
              </a:xfrm>
              <a:custGeom>
                <a:rect b="b" l="l" r="r" t="t"/>
                <a:pathLst>
                  <a:path extrusionOk="0" h="862" w="709">
                    <a:moveTo>
                      <a:pt x="673" y="0"/>
                    </a:moveTo>
                    <a:cubicBezTo>
                      <a:pt x="665" y="0"/>
                      <a:pt x="657" y="3"/>
                      <a:pt x="654" y="10"/>
                    </a:cubicBezTo>
                    <a:lnTo>
                      <a:pt x="12" y="814"/>
                    </a:lnTo>
                    <a:cubicBezTo>
                      <a:pt x="1" y="826"/>
                      <a:pt x="1" y="843"/>
                      <a:pt x="12" y="856"/>
                    </a:cubicBezTo>
                    <a:cubicBezTo>
                      <a:pt x="18" y="856"/>
                      <a:pt x="25" y="861"/>
                      <a:pt x="31" y="861"/>
                    </a:cubicBezTo>
                    <a:cubicBezTo>
                      <a:pt x="42" y="861"/>
                      <a:pt x="48" y="856"/>
                      <a:pt x="54" y="850"/>
                    </a:cubicBezTo>
                    <a:lnTo>
                      <a:pt x="695" y="46"/>
                    </a:lnTo>
                    <a:cubicBezTo>
                      <a:pt x="708" y="34"/>
                      <a:pt x="701" y="16"/>
                      <a:pt x="690" y="4"/>
                    </a:cubicBezTo>
                    <a:cubicBezTo>
                      <a:pt x="685" y="2"/>
                      <a:pt x="679" y="0"/>
                      <a:pt x="673"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2"/>
              <p:cNvSpPr/>
              <p:nvPr/>
            </p:nvSpPr>
            <p:spPr>
              <a:xfrm>
                <a:off x="5917475" y="2697125"/>
                <a:ext cx="45250" cy="28075"/>
              </a:xfrm>
              <a:custGeom>
                <a:rect b="b" l="l" r="r" t="t"/>
                <a:pathLst>
                  <a:path extrusionOk="0" h="1123" w="1810">
                    <a:moveTo>
                      <a:pt x="1469" y="57"/>
                    </a:moveTo>
                    <a:cubicBezTo>
                      <a:pt x="1492" y="57"/>
                      <a:pt x="1516" y="63"/>
                      <a:pt x="1535" y="63"/>
                    </a:cubicBezTo>
                    <a:cubicBezTo>
                      <a:pt x="1630" y="87"/>
                      <a:pt x="1696" y="165"/>
                      <a:pt x="1738" y="296"/>
                    </a:cubicBezTo>
                    <a:cubicBezTo>
                      <a:pt x="1757" y="362"/>
                      <a:pt x="1744" y="417"/>
                      <a:pt x="1702" y="476"/>
                    </a:cubicBezTo>
                    <a:cubicBezTo>
                      <a:pt x="1475" y="824"/>
                      <a:pt x="407" y="1009"/>
                      <a:pt x="108" y="1058"/>
                    </a:cubicBezTo>
                    <a:cubicBezTo>
                      <a:pt x="313" y="835"/>
                      <a:pt x="1049" y="57"/>
                      <a:pt x="1469" y="57"/>
                    </a:cubicBezTo>
                    <a:close/>
                    <a:moveTo>
                      <a:pt x="1472" y="0"/>
                    </a:moveTo>
                    <a:cubicBezTo>
                      <a:pt x="956" y="0"/>
                      <a:pt x="52" y="1030"/>
                      <a:pt x="12" y="1076"/>
                    </a:cubicBezTo>
                    <a:cubicBezTo>
                      <a:pt x="6" y="1087"/>
                      <a:pt x="0" y="1100"/>
                      <a:pt x="6" y="1111"/>
                    </a:cubicBezTo>
                    <a:cubicBezTo>
                      <a:pt x="12" y="1117"/>
                      <a:pt x="25" y="1123"/>
                      <a:pt x="36" y="1123"/>
                    </a:cubicBezTo>
                    <a:cubicBezTo>
                      <a:pt x="97" y="1117"/>
                      <a:pt x="1475" y="932"/>
                      <a:pt x="1751" y="512"/>
                    </a:cubicBezTo>
                    <a:cubicBezTo>
                      <a:pt x="1798" y="434"/>
                      <a:pt x="1810" y="362"/>
                      <a:pt x="1793" y="284"/>
                    </a:cubicBezTo>
                    <a:cubicBezTo>
                      <a:pt x="1751" y="129"/>
                      <a:pt x="1666" y="38"/>
                      <a:pt x="1547" y="8"/>
                    </a:cubicBezTo>
                    <a:cubicBezTo>
                      <a:pt x="1523" y="3"/>
                      <a:pt x="1498" y="0"/>
                      <a:pt x="1472"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2"/>
              <p:cNvSpPr/>
              <p:nvPr/>
            </p:nvSpPr>
            <p:spPr>
              <a:xfrm>
                <a:off x="5916100" y="2685150"/>
                <a:ext cx="23250" cy="40525"/>
              </a:xfrm>
              <a:custGeom>
                <a:rect b="b" l="l" r="r" t="t"/>
                <a:pathLst>
                  <a:path extrusionOk="0" h="1621" w="930">
                    <a:moveTo>
                      <a:pt x="898" y="0"/>
                    </a:moveTo>
                    <a:cubicBezTo>
                      <a:pt x="886" y="0"/>
                      <a:pt x="875" y="6"/>
                      <a:pt x="871" y="14"/>
                    </a:cubicBezTo>
                    <a:lnTo>
                      <a:pt x="8" y="1579"/>
                    </a:lnTo>
                    <a:cubicBezTo>
                      <a:pt x="1" y="1596"/>
                      <a:pt x="8" y="1609"/>
                      <a:pt x="19" y="1621"/>
                    </a:cubicBezTo>
                    <a:lnTo>
                      <a:pt x="37" y="1621"/>
                    </a:lnTo>
                    <a:cubicBezTo>
                      <a:pt x="44" y="1621"/>
                      <a:pt x="55" y="1615"/>
                      <a:pt x="61" y="1609"/>
                    </a:cubicBezTo>
                    <a:lnTo>
                      <a:pt x="924" y="44"/>
                    </a:lnTo>
                    <a:cubicBezTo>
                      <a:pt x="930" y="33"/>
                      <a:pt x="924" y="14"/>
                      <a:pt x="913" y="3"/>
                    </a:cubicBezTo>
                    <a:cubicBezTo>
                      <a:pt x="908" y="1"/>
                      <a:pt x="903" y="0"/>
                      <a:pt x="898"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2"/>
              <p:cNvSpPr/>
              <p:nvPr/>
            </p:nvSpPr>
            <p:spPr>
              <a:xfrm>
                <a:off x="5842725" y="2620475"/>
                <a:ext cx="81675" cy="45725"/>
              </a:xfrm>
              <a:custGeom>
                <a:rect b="b" l="l" r="r" t="t"/>
                <a:pathLst>
                  <a:path extrusionOk="0" h="1829" w="3267">
                    <a:moveTo>
                      <a:pt x="0" y="1"/>
                    </a:moveTo>
                    <a:lnTo>
                      <a:pt x="53" y="989"/>
                    </a:lnTo>
                    <a:lnTo>
                      <a:pt x="2822" y="1829"/>
                    </a:lnTo>
                    <a:lnTo>
                      <a:pt x="3267" y="869"/>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2"/>
              <p:cNvSpPr/>
              <p:nvPr/>
            </p:nvSpPr>
            <p:spPr>
              <a:xfrm>
                <a:off x="5841950" y="2619725"/>
                <a:ext cx="83175" cy="47225"/>
              </a:xfrm>
              <a:custGeom>
                <a:rect b="b" l="l" r="r" t="t"/>
                <a:pathLst>
                  <a:path extrusionOk="0" h="1889" w="3327">
                    <a:moveTo>
                      <a:pt x="61" y="66"/>
                    </a:moveTo>
                    <a:lnTo>
                      <a:pt x="3262" y="918"/>
                    </a:lnTo>
                    <a:lnTo>
                      <a:pt x="2842" y="1828"/>
                    </a:lnTo>
                    <a:lnTo>
                      <a:pt x="109" y="996"/>
                    </a:lnTo>
                    <a:lnTo>
                      <a:pt x="61" y="66"/>
                    </a:lnTo>
                    <a:close/>
                    <a:moveTo>
                      <a:pt x="37" y="0"/>
                    </a:moveTo>
                    <a:cubicBezTo>
                      <a:pt x="31" y="0"/>
                      <a:pt x="18" y="0"/>
                      <a:pt x="12" y="6"/>
                    </a:cubicBezTo>
                    <a:cubicBezTo>
                      <a:pt x="7" y="12"/>
                      <a:pt x="1" y="19"/>
                      <a:pt x="1" y="31"/>
                    </a:cubicBezTo>
                    <a:lnTo>
                      <a:pt x="54" y="1019"/>
                    </a:lnTo>
                    <a:cubicBezTo>
                      <a:pt x="54" y="1032"/>
                      <a:pt x="61" y="1043"/>
                      <a:pt x="73" y="1049"/>
                    </a:cubicBezTo>
                    <a:lnTo>
                      <a:pt x="2847" y="1889"/>
                    </a:lnTo>
                    <a:lnTo>
                      <a:pt x="2853" y="1889"/>
                    </a:lnTo>
                    <a:cubicBezTo>
                      <a:pt x="2866" y="1889"/>
                      <a:pt x="2878" y="1882"/>
                      <a:pt x="2883" y="1870"/>
                    </a:cubicBezTo>
                    <a:lnTo>
                      <a:pt x="3326" y="911"/>
                    </a:lnTo>
                    <a:lnTo>
                      <a:pt x="3326" y="888"/>
                    </a:lnTo>
                    <a:cubicBezTo>
                      <a:pt x="3321" y="882"/>
                      <a:pt x="3315" y="875"/>
                      <a:pt x="3303" y="875"/>
                    </a:cubicBezTo>
                    <a:lnTo>
                      <a:pt x="37" y="0"/>
                    </a:ln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2"/>
              <p:cNvSpPr/>
              <p:nvPr/>
            </p:nvSpPr>
            <p:spPr>
              <a:xfrm>
                <a:off x="5580500" y="2499125"/>
                <a:ext cx="50850" cy="73875"/>
              </a:xfrm>
              <a:custGeom>
                <a:rect b="b" l="l" r="r" t="t"/>
                <a:pathLst>
                  <a:path extrusionOk="0" h="2955" w="2034">
                    <a:moveTo>
                      <a:pt x="900" y="0"/>
                    </a:moveTo>
                    <a:lnTo>
                      <a:pt x="1" y="401"/>
                    </a:lnTo>
                    <a:lnTo>
                      <a:pt x="1013" y="2954"/>
                    </a:lnTo>
                    <a:lnTo>
                      <a:pt x="2033" y="2816"/>
                    </a:lnTo>
                    <a:lnTo>
                      <a:pt x="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2"/>
              <p:cNvSpPr/>
              <p:nvPr/>
            </p:nvSpPr>
            <p:spPr>
              <a:xfrm>
                <a:off x="5579750" y="2498400"/>
                <a:ext cx="52300" cy="75350"/>
              </a:xfrm>
              <a:custGeom>
                <a:rect b="b" l="l" r="r" t="t"/>
                <a:pathLst>
                  <a:path extrusionOk="0" h="3014" w="2092">
                    <a:moveTo>
                      <a:pt x="912" y="65"/>
                    </a:moveTo>
                    <a:lnTo>
                      <a:pt x="2020" y="2828"/>
                    </a:lnTo>
                    <a:lnTo>
                      <a:pt x="1062" y="2953"/>
                    </a:lnTo>
                    <a:lnTo>
                      <a:pt x="67" y="449"/>
                    </a:lnTo>
                    <a:lnTo>
                      <a:pt x="912" y="65"/>
                    </a:lnTo>
                    <a:close/>
                    <a:moveTo>
                      <a:pt x="927" y="0"/>
                    </a:moveTo>
                    <a:cubicBezTo>
                      <a:pt x="924" y="0"/>
                      <a:pt x="921" y="2"/>
                      <a:pt x="918" y="5"/>
                    </a:cubicBezTo>
                    <a:lnTo>
                      <a:pt x="19" y="406"/>
                    </a:lnTo>
                    <a:cubicBezTo>
                      <a:pt x="6" y="413"/>
                      <a:pt x="1" y="430"/>
                      <a:pt x="6" y="442"/>
                    </a:cubicBezTo>
                    <a:lnTo>
                      <a:pt x="1020" y="2995"/>
                    </a:lnTo>
                    <a:cubicBezTo>
                      <a:pt x="1020" y="3008"/>
                      <a:pt x="1032" y="3014"/>
                      <a:pt x="1043" y="3014"/>
                    </a:cubicBezTo>
                    <a:lnTo>
                      <a:pt x="1049" y="3014"/>
                    </a:lnTo>
                    <a:lnTo>
                      <a:pt x="2069" y="2876"/>
                    </a:lnTo>
                    <a:cubicBezTo>
                      <a:pt x="2075" y="2876"/>
                      <a:pt x="2080" y="2870"/>
                      <a:pt x="2086" y="2864"/>
                    </a:cubicBezTo>
                    <a:cubicBezTo>
                      <a:pt x="2092" y="2858"/>
                      <a:pt x="2092" y="2845"/>
                      <a:pt x="2086" y="2840"/>
                    </a:cubicBezTo>
                    <a:lnTo>
                      <a:pt x="954" y="18"/>
                    </a:lnTo>
                    <a:cubicBezTo>
                      <a:pt x="954" y="10"/>
                      <a:pt x="948" y="5"/>
                      <a:pt x="935" y="5"/>
                    </a:cubicBezTo>
                    <a:cubicBezTo>
                      <a:pt x="933" y="2"/>
                      <a:pt x="930" y="0"/>
                      <a:pt x="927"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2"/>
              <p:cNvSpPr/>
              <p:nvPr/>
            </p:nvSpPr>
            <p:spPr>
              <a:xfrm>
                <a:off x="5789525" y="2435275"/>
                <a:ext cx="27300" cy="29850"/>
              </a:xfrm>
              <a:custGeom>
                <a:rect b="b" l="l" r="r" t="t"/>
                <a:pathLst>
                  <a:path extrusionOk="0" h="1194" w="1092">
                    <a:moveTo>
                      <a:pt x="30" y="0"/>
                    </a:moveTo>
                    <a:cubicBezTo>
                      <a:pt x="23" y="0"/>
                      <a:pt x="17" y="2"/>
                      <a:pt x="12" y="7"/>
                    </a:cubicBezTo>
                    <a:cubicBezTo>
                      <a:pt x="1" y="18"/>
                      <a:pt x="1" y="37"/>
                      <a:pt x="12" y="49"/>
                    </a:cubicBezTo>
                    <a:lnTo>
                      <a:pt x="1036" y="1188"/>
                    </a:lnTo>
                    <a:cubicBezTo>
                      <a:pt x="1044" y="1193"/>
                      <a:pt x="1049" y="1193"/>
                      <a:pt x="1055" y="1193"/>
                    </a:cubicBezTo>
                    <a:cubicBezTo>
                      <a:pt x="1061" y="1193"/>
                      <a:pt x="1072" y="1193"/>
                      <a:pt x="1072" y="1188"/>
                    </a:cubicBezTo>
                    <a:cubicBezTo>
                      <a:pt x="1085" y="1176"/>
                      <a:pt x="1091" y="1158"/>
                      <a:pt x="1080" y="1152"/>
                    </a:cubicBezTo>
                    <a:lnTo>
                      <a:pt x="54" y="7"/>
                    </a:lnTo>
                    <a:cubicBezTo>
                      <a:pt x="47" y="4"/>
                      <a:pt x="38" y="0"/>
                      <a:pt x="30"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2"/>
              <p:cNvSpPr/>
              <p:nvPr/>
            </p:nvSpPr>
            <p:spPr>
              <a:xfrm>
                <a:off x="5893950" y="1976950"/>
                <a:ext cx="9175" cy="14000"/>
              </a:xfrm>
              <a:custGeom>
                <a:rect b="b" l="l" r="r" t="t"/>
                <a:pathLst>
                  <a:path extrusionOk="0" h="560" w="367">
                    <a:moveTo>
                      <a:pt x="31" y="1"/>
                    </a:moveTo>
                    <a:lnTo>
                      <a:pt x="1" y="552"/>
                    </a:lnTo>
                    <a:cubicBezTo>
                      <a:pt x="1" y="559"/>
                      <a:pt x="1" y="559"/>
                      <a:pt x="7" y="559"/>
                    </a:cubicBezTo>
                    <a:lnTo>
                      <a:pt x="324" y="487"/>
                    </a:lnTo>
                    <a:cubicBezTo>
                      <a:pt x="355" y="480"/>
                      <a:pt x="366" y="444"/>
                      <a:pt x="347" y="427"/>
                    </a:cubicBezTo>
                    <a:lnTo>
                      <a:pt x="31" y="1"/>
                    </a:ln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2"/>
              <p:cNvSpPr/>
              <p:nvPr/>
            </p:nvSpPr>
            <p:spPr>
              <a:xfrm>
                <a:off x="5832225" y="1943075"/>
                <a:ext cx="62800" cy="101950"/>
              </a:xfrm>
              <a:custGeom>
                <a:rect b="b" l="l" r="r" t="t"/>
                <a:pathLst>
                  <a:path extrusionOk="0" h="4078" w="2512">
                    <a:moveTo>
                      <a:pt x="941" y="1"/>
                    </a:moveTo>
                    <a:cubicBezTo>
                      <a:pt x="482" y="1"/>
                      <a:pt x="96" y="428"/>
                      <a:pt x="78" y="955"/>
                    </a:cubicBezTo>
                    <a:lnTo>
                      <a:pt x="55" y="2051"/>
                    </a:lnTo>
                    <a:lnTo>
                      <a:pt x="55" y="2147"/>
                    </a:lnTo>
                    <a:cubicBezTo>
                      <a:pt x="48" y="2177"/>
                      <a:pt x="42" y="2213"/>
                      <a:pt x="42" y="2243"/>
                    </a:cubicBezTo>
                    <a:lnTo>
                      <a:pt x="25" y="2914"/>
                    </a:lnTo>
                    <a:lnTo>
                      <a:pt x="25" y="2950"/>
                    </a:lnTo>
                    <a:lnTo>
                      <a:pt x="6" y="3621"/>
                    </a:lnTo>
                    <a:cubicBezTo>
                      <a:pt x="0" y="3862"/>
                      <a:pt x="191" y="4064"/>
                      <a:pt x="437" y="4072"/>
                    </a:cubicBezTo>
                    <a:lnTo>
                      <a:pt x="719" y="4077"/>
                    </a:lnTo>
                    <a:cubicBezTo>
                      <a:pt x="723" y="4077"/>
                      <a:pt x="726" y="4077"/>
                      <a:pt x="730" y="4077"/>
                    </a:cubicBezTo>
                    <a:cubicBezTo>
                      <a:pt x="965" y="4077"/>
                      <a:pt x="1162" y="3888"/>
                      <a:pt x="1170" y="3652"/>
                    </a:cubicBezTo>
                    <a:lnTo>
                      <a:pt x="1181" y="3058"/>
                    </a:lnTo>
                    <a:lnTo>
                      <a:pt x="1594" y="3070"/>
                    </a:lnTo>
                    <a:cubicBezTo>
                      <a:pt x="1597" y="3071"/>
                      <a:pt x="1600" y="3071"/>
                      <a:pt x="1603" y="3071"/>
                    </a:cubicBezTo>
                    <a:cubicBezTo>
                      <a:pt x="2067" y="3071"/>
                      <a:pt x="2457" y="2647"/>
                      <a:pt x="2476" y="2111"/>
                    </a:cubicBezTo>
                    <a:lnTo>
                      <a:pt x="2500" y="1015"/>
                    </a:lnTo>
                    <a:cubicBezTo>
                      <a:pt x="2511" y="481"/>
                      <a:pt x="2140" y="31"/>
                      <a:pt x="1666" y="20"/>
                    </a:cubicBezTo>
                    <a:lnTo>
                      <a:pt x="960" y="1"/>
                    </a:lnTo>
                    <a:cubicBezTo>
                      <a:pt x="953" y="1"/>
                      <a:pt x="947" y="1"/>
                      <a:pt x="941" y="1"/>
                    </a:cubicBez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2"/>
              <p:cNvSpPr/>
              <p:nvPr/>
            </p:nvSpPr>
            <p:spPr>
              <a:xfrm>
                <a:off x="5850200" y="1984400"/>
                <a:ext cx="24900" cy="22925"/>
              </a:xfrm>
              <a:custGeom>
                <a:rect b="b" l="l" r="r" t="t"/>
                <a:pathLst>
                  <a:path extrusionOk="0" h="917" w="996">
                    <a:moveTo>
                      <a:pt x="494" y="1"/>
                    </a:moveTo>
                    <a:cubicBezTo>
                      <a:pt x="281" y="1"/>
                      <a:pt x="91" y="153"/>
                      <a:pt x="48" y="375"/>
                    </a:cubicBezTo>
                    <a:cubicBezTo>
                      <a:pt x="0" y="621"/>
                      <a:pt x="163" y="865"/>
                      <a:pt x="415" y="908"/>
                    </a:cubicBezTo>
                    <a:cubicBezTo>
                      <a:pt x="443" y="914"/>
                      <a:pt x="472" y="917"/>
                      <a:pt x="500" y="917"/>
                    </a:cubicBezTo>
                    <a:cubicBezTo>
                      <a:pt x="713" y="917"/>
                      <a:pt x="905" y="764"/>
                      <a:pt x="947" y="542"/>
                    </a:cubicBezTo>
                    <a:cubicBezTo>
                      <a:pt x="996" y="297"/>
                      <a:pt x="833" y="57"/>
                      <a:pt x="581" y="9"/>
                    </a:cubicBezTo>
                    <a:cubicBezTo>
                      <a:pt x="552" y="3"/>
                      <a:pt x="523" y="1"/>
                      <a:pt x="494" y="1"/>
                    </a:cubicBezTo>
                    <a:close/>
                  </a:path>
                </a:pathLst>
              </a:custGeom>
              <a:solidFill>
                <a:srgbClr val="8C4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2"/>
              <p:cNvSpPr/>
              <p:nvPr/>
            </p:nvSpPr>
            <p:spPr>
              <a:xfrm>
                <a:off x="5801950" y="1916300"/>
                <a:ext cx="107000" cy="98575"/>
              </a:xfrm>
              <a:custGeom>
                <a:rect b="b" l="l" r="r" t="t"/>
                <a:pathLst>
                  <a:path extrusionOk="0" h="3943" w="4280">
                    <a:moveTo>
                      <a:pt x="2377" y="0"/>
                    </a:moveTo>
                    <a:cubicBezTo>
                      <a:pt x="1952" y="0"/>
                      <a:pt x="1654" y="756"/>
                      <a:pt x="1654" y="756"/>
                    </a:cubicBezTo>
                    <a:cubicBezTo>
                      <a:pt x="1654" y="756"/>
                      <a:pt x="0" y="964"/>
                      <a:pt x="180" y="2637"/>
                    </a:cubicBezTo>
                    <a:cubicBezTo>
                      <a:pt x="180" y="2637"/>
                      <a:pt x="324" y="3608"/>
                      <a:pt x="1253" y="3943"/>
                    </a:cubicBezTo>
                    <a:lnTo>
                      <a:pt x="1247" y="2883"/>
                    </a:lnTo>
                    <a:lnTo>
                      <a:pt x="1438" y="2684"/>
                    </a:lnTo>
                    <a:cubicBezTo>
                      <a:pt x="1438" y="2684"/>
                      <a:pt x="1449" y="2685"/>
                      <a:pt x="1470" y="2685"/>
                    </a:cubicBezTo>
                    <a:cubicBezTo>
                      <a:pt x="1647" y="2685"/>
                      <a:pt x="2552" y="2646"/>
                      <a:pt x="3369" y="1882"/>
                    </a:cubicBezTo>
                    <a:cubicBezTo>
                      <a:pt x="4279" y="1036"/>
                      <a:pt x="3986" y="281"/>
                      <a:pt x="3573" y="126"/>
                    </a:cubicBezTo>
                    <a:cubicBezTo>
                      <a:pt x="3523" y="107"/>
                      <a:pt x="3474" y="99"/>
                      <a:pt x="3426" y="99"/>
                    </a:cubicBezTo>
                    <a:cubicBezTo>
                      <a:pt x="2988" y="99"/>
                      <a:pt x="2662" y="794"/>
                      <a:pt x="2644" y="832"/>
                    </a:cubicBezTo>
                    <a:lnTo>
                      <a:pt x="2644" y="832"/>
                    </a:lnTo>
                    <a:cubicBezTo>
                      <a:pt x="2660" y="796"/>
                      <a:pt x="2930" y="187"/>
                      <a:pt x="2506" y="23"/>
                    </a:cubicBezTo>
                    <a:cubicBezTo>
                      <a:pt x="2462" y="7"/>
                      <a:pt x="2418" y="0"/>
                      <a:pt x="2377" y="0"/>
                    </a:cubicBezTo>
                    <a:close/>
                  </a:path>
                </a:pathLst>
              </a:custGeom>
              <a:solidFill>
                <a:srgbClr val="3F0C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2"/>
              <p:cNvSpPr/>
              <p:nvPr/>
            </p:nvSpPr>
            <p:spPr>
              <a:xfrm>
                <a:off x="5816925" y="1978750"/>
                <a:ext cx="28050" cy="27300"/>
              </a:xfrm>
              <a:custGeom>
                <a:rect b="b" l="l" r="r" t="t"/>
                <a:pathLst>
                  <a:path extrusionOk="0" h="1092" w="1122">
                    <a:moveTo>
                      <a:pt x="551" y="1"/>
                    </a:moveTo>
                    <a:cubicBezTo>
                      <a:pt x="548" y="1"/>
                      <a:pt x="544" y="1"/>
                      <a:pt x="540" y="1"/>
                    </a:cubicBezTo>
                    <a:cubicBezTo>
                      <a:pt x="241" y="12"/>
                      <a:pt x="1" y="264"/>
                      <a:pt x="12" y="565"/>
                    </a:cubicBezTo>
                    <a:cubicBezTo>
                      <a:pt x="25" y="856"/>
                      <a:pt x="264" y="1092"/>
                      <a:pt x="558" y="1092"/>
                    </a:cubicBezTo>
                    <a:cubicBezTo>
                      <a:pt x="566" y="1092"/>
                      <a:pt x="574" y="1091"/>
                      <a:pt x="582" y="1091"/>
                    </a:cubicBezTo>
                    <a:cubicBezTo>
                      <a:pt x="883" y="1080"/>
                      <a:pt x="1121" y="828"/>
                      <a:pt x="1110" y="529"/>
                    </a:cubicBezTo>
                    <a:cubicBezTo>
                      <a:pt x="1098" y="232"/>
                      <a:pt x="853" y="1"/>
                      <a:pt x="551" y="1"/>
                    </a:cubicBez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2"/>
              <p:cNvSpPr/>
              <p:nvPr/>
            </p:nvSpPr>
            <p:spPr>
              <a:xfrm>
                <a:off x="5828475" y="1985200"/>
                <a:ext cx="10825" cy="9475"/>
              </a:xfrm>
              <a:custGeom>
                <a:rect b="b" l="l" r="r" t="t"/>
                <a:pathLst>
                  <a:path extrusionOk="0" h="379" w="433">
                    <a:moveTo>
                      <a:pt x="103" y="1"/>
                    </a:moveTo>
                    <a:cubicBezTo>
                      <a:pt x="80" y="1"/>
                      <a:pt x="56" y="2"/>
                      <a:pt x="31" y="6"/>
                    </a:cubicBezTo>
                    <a:cubicBezTo>
                      <a:pt x="12" y="6"/>
                      <a:pt x="1" y="25"/>
                      <a:pt x="6" y="36"/>
                    </a:cubicBezTo>
                    <a:cubicBezTo>
                      <a:pt x="6" y="52"/>
                      <a:pt x="14" y="62"/>
                      <a:pt x="27" y="62"/>
                    </a:cubicBezTo>
                    <a:cubicBezTo>
                      <a:pt x="30" y="62"/>
                      <a:pt x="33" y="62"/>
                      <a:pt x="37" y="61"/>
                    </a:cubicBezTo>
                    <a:cubicBezTo>
                      <a:pt x="57" y="58"/>
                      <a:pt x="76" y="57"/>
                      <a:pt x="95" y="57"/>
                    </a:cubicBezTo>
                    <a:cubicBezTo>
                      <a:pt x="171" y="57"/>
                      <a:pt x="234" y="76"/>
                      <a:pt x="282" y="114"/>
                    </a:cubicBezTo>
                    <a:cubicBezTo>
                      <a:pt x="372" y="199"/>
                      <a:pt x="372" y="348"/>
                      <a:pt x="372" y="348"/>
                    </a:cubicBezTo>
                    <a:cubicBezTo>
                      <a:pt x="372" y="366"/>
                      <a:pt x="385" y="379"/>
                      <a:pt x="396" y="379"/>
                    </a:cubicBezTo>
                    <a:cubicBezTo>
                      <a:pt x="413" y="379"/>
                      <a:pt x="426" y="366"/>
                      <a:pt x="426" y="348"/>
                    </a:cubicBezTo>
                    <a:cubicBezTo>
                      <a:pt x="426" y="343"/>
                      <a:pt x="432" y="174"/>
                      <a:pt x="318" y="72"/>
                    </a:cubicBezTo>
                    <a:cubicBezTo>
                      <a:pt x="262" y="26"/>
                      <a:pt x="190" y="1"/>
                      <a:pt x="103"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2"/>
              <p:cNvSpPr/>
              <p:nvPr/>
            </p:nvSpPr>
            <p:spPr>
              <a:xfrm>
                <a:off x="5816500" y="1978150"/>
                <a:ext cx="24575" cy="28650"/>
              </a:xfrm>
              <a:custGeom>
                <a:rect b="b" l="l" r="r" t="t"/>
                <a:pathLst>
                  <a:path extrusionOk="0" h="1146" w="983">
                    <a:moveTo>
                      <a:pt x="579" y="0"/>
                    </a:moveTo>
                    <a:cubicBezTo>
                      <a:pt x="572" y="0"/>
                      <a:pt x="565" y="0"/>
                      <a:pt x="557" y="0"/>
                    </a:cubicBezTo>
                    <a:cubicBezTo>
                      <a:pt x="408" y="0"/>
                      <a:pt x="264" y="67"/>
                      <a:pt x="156" y="180"/>
                    </a:cubicBezTo>
                    <a:cubicBezTo>
                      <a:pt x="54" y="295"/>
                      <a:pt x="1" y="439"/>
                      <a:pt x="1" y="589"/>
                    </a:cubicBezTo>
                    <a:cubicBezTo>
                      <a:pt x="12" y="899"/>
                      <a:pt x="270" y="1145"/>
                      <a:pt x="582" y="1145"/>
                    </a:cubicBezTo>
                    <a:cubicBezTo>
                      <a:pt x="587" y="1145"/>
                      <a:pt x="593" y="1145"/>
                      <a:pt x="599" y="1140"/>
                    </a:cubicBezTo>
                    <a:cubicBezTo>
                      <a:pt x="629" y="1140"/>
                      <a:pt x="665" y="1140"/>
                      <a:pt x="695" y="1134"/>
                    </a:cubicBezTo>
                    <a:cubicBezTo>
                      <a:pt x="713" y="1128"/>
                      <a:pt x="720" y="1115"/>
                      <a:pt x="720" y="1098"/>
                    </a:cubicBezTo>
                    <a:cubicBezTo>
                      <a:pt x="713" y="1079"/>
                      <a:pt x="701" y="1073"/>
                      <a:pt x="684" y="1073"/>
                    </a:cubicBezTo>
                    <a:cubicBezTo>
                      <a:pt x="654" y="1079"/>
                      <a:pt x="623" y="1086"/>
                      <a:pt x="599" y="1086"/>
                    </a:cubicBezTo>
                    <a:cubicBezTo>
                      <a:pt x="592" y="1087"/>
                      <a:pt x="585" y="1087"/>
                      <a:pt x="578" y="1087"/>
                    </a:cubicBezTo>
                    <a:cubicBezTo>
                      <a:pt x="294" y="1087"/>
                      <a:pt x="72" y="864"/>
                      <a:pt x="60" y="589"/>
                    </a:cubicBezTo>
                    <a:cubicBezTo>
                      <a:pt x="54" y="451"/>
                      <a:pt x="101" y="318"/>
                      <a:pt x="198" y="216"/>
                    </a:cubicBezTo>
                    <a:cubicBezTo>
                      <a:pt x="294" y="121"/>
                      <a:pt x="419" y="61"/>
                      <a:pt x="563" y="55"/>
                    </a:cubicBezTo>
                    <a:cubicBezTo>
                      <a:pt x="570" y="55"/>
                      <a:pt x="578" y="55"/>
                      <a:pt x="585" y="55"/>
                    </a:cubicBezTo>
                    <a:cubicBezTo>
                      <a:pt x="715" y="55"/>
                      <a:pt x="839" y="102"/>
                      <a:pt x="936" y="193"/>
                    </a:cubicBezTo>
                    <a:cubicBezTo>
                      <a:pt x="941" y="199"/>
                      <a:pt x="948" y="202"/>
                      <a:pt x="956" y="202"/>
                    </a:cubicBezTo>
                    <a:cubicBezTo>
                      <a:pt x="963" y="202"/>
                      <a:pt x="971" y="199"/>
                      <a:pt x="977" y="193"/>
                    </a:cubicBezTo>
                    <a:cubicBezTo>
                      <a:pt x="983" y="180"/>
                      <a:pt x="983" y="163"/>
                      <a:pt x="971" y="151"/>
                    </a:cubicBezTo>
                    <a:cubicBezTo>
                      <a:pt x="862" y="54"/>
                      <a:pt x="726" y="0"/>
                      <a:pt x="579"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2"/>
              <p:cNvSpPr/>
              <p:nvPr/>
            </p:nvSpPr>
            <p:spPr>
              <a:xfrm>
                <a:off x="5665475" y="2036750"/>
                <a:ext cx="228175" cy="233225"/>
              </a:xfrm>
              <a:custGeom>
                <a:rect b="b" l="l" r="r" t="t"/>
                <a:pathLst>
                  <a:path extrusionOk="0" h="9329" w="9127">
                    <a:moveTo>
                      <a:pt x="7221" y="1"/>
                    </a:moveTo>
                    <a:cubicBezTo>
                      <a:pt x="7221" y="1"/>
                      <a:pt x="2026" y="2571"/>
                      <a:pt x="1013" y="4891"/>
                    </a:cubicBezTo>
                    <a:cubicBezTo>
                      <a:pt x="1" y="7216"/>
                      <a:pt x="4938" y="9193"/>
                      <a:pt x="5987" y="9326"/>
                    </a:cubicBezTo>
                    <a:cubicBezTo>
                      <a:pt x="6001" y="9327"/>
                      <a:pt x="6015" y="9328"/>
                      <a:pt x="6029" y="9328"/>
                    </a:cubicBezTo>
                    <a:cubicBezTo>
                      <a:pt x="7086" y="9328"/>
                      <a:pt x="9127" y="4848"/>
                      <a:pt x="9127" y="4848"/>
                    </a:cubicBezTo>
                    <a:lnTo>
                      <a:pt x="7221" y="1"/>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2"/>
              <p:cNvSpPr/>
              <p:nvPr/>
            </p:nvSpPr>
            <p:spPr>
              <a:xfrm>
                <a:off x="5750875" y="2086500"/>
                <a:ext cx="87375" cy="88125"/>
              </a:xfrm>
              <a:custGeom>
                <a:rect b="b" l="l" r="r" t="t"/>
                <a:pathLst>
                  <a:path extrusionOk="0" h="3525" w="3495">
                    <a:moveTo>
                      <a:pt x="372" y="0"/>
                    </a:moveTo>
                    <a:lnTo>
                      <a:pt x="1" y="258"/>
                    </a:lnTo>
                    <a:lnTo>
                      <a:pt x="3182" y="3524"/>
                    </a:lnTo>
                    <a:lnTo>
                      <a:pt x="3494" y="3218"/>
                    </a:lnTo>
                    <a:lnTo>
                      <a:pt x="3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2"/>
              <p:cNvSpPr/>
              <p:nvPr/>
            </p:nvSpPr>
            <p:spPr>
              <a:xfrm>
                <a:off x="5750125" y="2085775"/>
                <a:ext cx="88875" cy="89450"/>
              </a:xfrm>
              <a:custGeom>
                <a:rect b="b" l="l" r="r" t="t"/>
                <a:pathLst>
                  <a:path extrusionOk="0" h="3578" w="3555">
                    <a:moveTo>
                      <a:pt x="402" y="65"/>
                    </a:moveTo>
                    <a:lnTo>
                      <a:pt x="3483" y="3247"/>
                    </a:lnTo>
                    <a:lnTo>
                      <a:pt x="3212" y="3511"/>
                    </a:lnTo>
                    <a:lnTo>
                      <a:pt x="72" y="287"/>
                    </a:lnTo>
                    <a:lnTo>
                      <a:pt x="402" y="65"/>
                    </a:lnTo>
                    <a:close/>
                    <a:moveTo>
                      <a:pt x="402" y="1"/>
                    </a:moveTo>
                    <a:cubicBezTo>
                      <a:pt x="397" y="1"/>
                      <a:pt x="393" y="2"/>
                      <a:pt x="390" y="5"/>
                    </a:cubicBezTo>
                    <a:lnTo>
                      <a:pt x="12" y="262"/>
                    </a:lnTo>
                    <a:cubicBezTo>
                      <a:pt x="6" y="262"/>
                      <a:pt x="0" y="275"/>
                      <a:pt x="0" y="281"/>
                    </a:cubicBezTo>
                    <a:cubicBezTo>
                      <a:pt x="0" y="287"/>
                      <a:pt x="0" y="298"/>
                      <a:pt x="6" y="305"/>
                    </a:cubicBezTo>
                    <a:lnTo>
                      <a:pt x="3188" y="3570"/>
                    </a:lnTo>
                    <a:cubicBezTo>
                      <a:pt x="3195" y="3578"/>
                      <a:pt x="3206" y="3578"/>
                      <a:pt x="3212" y="3578"/>
                    </a:cubicBezTo>
                    <a:cubicBezTo>
                      <a:pt x="3218" y="3578"/>
                      <a:pt x="3224" y="3578"/>
                      <a:pt x="3231" y="3570"/>
                    </a:cubicBezTo>
                    <a:lnTo>
                      <a:pt x="3542" y="3265"/>
                    </a:lnTo>
                    <a:cubicBezTo>
                      <a:pt x="3555" y="3254"/>
                      <a:pt x="3555" y="3235"/>
                      <a:pt x="3542" y="3229"/>
                    </a:cubicBezTo>
                    <a:lnTo>
                      <a:pt x="426" y="10"/>
                    </a:lnTo>
                    <a:cubicBezTo>
                      <a:pt x="419" y="4"/>
                      <a:pt x="409" y="1"/>
                      <a:pt x="4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2"/>
              <p:cNvSpPr/>
              <p:nvPr/>
            </p:nvSpPr>
            <p:spPr>
              <a:xfrm>
                <a:off x="5726600" y="2098600"/>
                <a:ext cx="95600" cy="97875"/>
              </a:xfrm>
              <a:custGeom>
                <a:rect b="b" l="l" r="r" t="t"/>
                <a:pathLst>
                  <a:path extrusionOk="0" h="3915" w="3824">
                    <a:moveTo>
                      <a:pt x="720" y="1"/>
                    </a:moveTo>
                    <a:lnTo>
                      <a:pt x="1" y="511"/>
                    </a:lnTo>
                    <a:lnTo>
                      <a:pt x="3332" y="3915"/>
                    </a:lnTo>
                    <a:lnTo>
                      <a:pt x="3824" y="3375"/>
                    </a:lnTo>
                    <a:lnTo>
                      <a:pt x="7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2"/>
              <p:cNvSpPr/>
              <p:nvPr/>
            </p:nvSpPr>
            <p:spPr>
              <a:xfrm>
                <a:off x="5726000" y="2097950"/>
                <a:ext cx="97100" cy="99275"/>
              </a:xfrm>
              <a:custGeom>
                <a:rect b="b" l="l" r="r" t="t"/>
                <a:pathLst>
                  <a:path extrusionOk="0" h="3971" w="3884">
                    <a:moveTo>
                      <a:pt x="737" y="63"/>
                    </a:moveTo>
                    <a:lnTo>
                      <a:pt x="3812" y="3401"/>
                    </a:lnTo>
                    <a:lnTo>
                      <a:pt x="3350" y="3899"/>
                    </a:lnTo>
                    <a:lnTo>
                      <a:pt x="72" y="537"/>
                    </a:lnTo>
                    <a:lnTo>
                      <a:pt x="737" y="63"/>
                    </a:lnTo>
                    <a:close/>
                    <a:moveTo>
                      <a:pt x="742" y="0"/>
                    </a:moveTo>
                    <a:cubicBezTo>
                      <a:pt x="736" y="0"/>
                      <a:pt x="730" y="1"/>
                      <a:pt x="725" y="4"/>
                    </a:cubicBezTo>
                    <a:lnTo>
                      <a:pt x="12" y="513"/>
                    </a:lnTo>
                    <a:cubicBezTo>
                      <a:pt x="6" y="519"/>
                      <a:pt x="0" y="525"/>
                      <a:pt x="0" y="530"/>
                    </a:cubicBezTo>
                    <a:cubicBezTo>
                      <a:pt x="0" y="543"/>
                      <a:pt x="0" y="549"/>
                      <a:pt x="6" y="555"/>
                    </a:cubicBezTo>
                    <a:lnTo>
                      <a:pt x="3333" y="3959"/>
                    </a:lnTo>
                    <a:cubicBezTo>
                      <a:pt x="3339" y="3965"/>
                      <a:pt x="3344" y="3971"/>
                      <a:pt x="3356" y="3971"/>
                    </a:cubicBezTo>
                    <a:cubicBezTo>
                      <a:pt x="3362" y="3971"/>
                      <a:pt x="3369" y="3965"/>
                      <a:pt x="3375" y="3959"/>
                    </a:cubicBezTo>
                    <a:lnTo>
                      <a:pt x="3872" y="3420"/>
                    </a:lnTo>
                    <a:cubicBezTo>
                      <a:pt x="3884" y="3407"/>
                      <a:pt x="3884" y="3395"/>
                      <a:pt x="3872" y="3384"/>
                    </a:cubicBezTo>
                    <a:lnTo>
                      <a:pt x="761" y="10"/>
                    </a:lnTo>
                    <a:cubicBezTo>
                      <a:pt x="758" y="3"/>
                      <a:pt x="750" y="0"/>
                      <a:pt x="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2"/>
              <p:cNvSpPr/>
              <p:nvPr/>
            </p:nvSpPr>
            <p:spPr>
              <a:xfrm>
                <a:off x="5968100" y="2165325"/>
                <a:ext cx="86050" cy="132300"/>
              </a:xfrm>
              <a:custGeom>
                <a:rect b="b" l="l" r="r" t="t"/>
                <a:pathLst>
                  <a:path extrusionOk="0" h="5292" w="3442">
                    <a:moveTo>
                      <a:pt x="930" y="0"/>
                    </a:moveTo>
                    <a:lnTo>
                      <a:pt x="750" y="95"/>
                    </a:lnTo>
                    <a:lnTo>
                      <a:pt x="864" y="767"/>
                    </a:lnTo>
                    <a:cubicBezTo>
                      <a:pt x="960" y="1323"/>
                      <a:pt x="941" y="1899"/>
                      <a:pt x="810" y="2451"/>
                    </a:cubicBezTo>
                    <a:lnTo>
                      <a:pt x="576" y="3433"/>
                    </a:lnTo>
                    <a:lnTo>
                      <a:pt x="313" y="3361"/>
                    </a:lnTo>
                    <a:lnTo>
                      <a:pt x="1" y="4518"/>
                    </a:lnTo>
                    <a:lnTo>
                      <a:pt x="366" y="4614"/>
                    </a:lnTo>
                    <a:lnTo>
                      <a:pt x="229" y="5118"/>
                    </a:lnTo>
                    <a:lnTo>
                      <a:pt x="869" y="5292"/>
                    </a:lnTo>
                    <a:lnTo>
                      <a:pt x="996" y="4830"/>
                    </a:lnTo>
                    <a:cubicBezTo>
                      <a:pt x="1068" y="4849"/>
                      <a:pt x="1140" y="4858"/>
                      <a:pt x="1211" y="4858"/>
                    </a:cubicBezTo>
                    <a:cubicBezTo>
                      <a:pt x="1544" y="4858"/>
                      <a:pt x="1855" y="4658"/>
                      <a:pt x="1978" y="4332"/>
                    </a:cubicBezTo>
                    <a:lnTo>
                      <a:pt x="3112" y="1395"/>
                    </a:lnTo>
                    <a:cubicBezTo>
                      <a:pt x="3153" y="1287"/>
                      <a:pt x="3195" y="1174"/>
                      <a:pt x="3225" y="1066"/>
                    </a:cubicBezTo>
                    <a:lnTo>
                      <a:pt x="3441" y="371"/>
                    </a:lnTo>
                    <a:lnTo>
                      <a:pt x="3286" y="329"/>
                    </a:lnTo>
                    <a:lnTo>
                      <a:pt x="3142" y="772"/>
                    </a:lnTo>
                    <a:cubicBezTo>
                      <a:pt x="3051" y="1060"/>
                      <a:pt x="2932" y="1336"/>
                      <a:pt x="2788" y="1605"/>
                    </a:cubicBezTo>
                    <a:lnTo>
                      <a:pt x="2092" y="2924"/>
                    </a:lnTo>
                    <a:cubicBezTo>
                      <a:pt x="1942" y="3206"/>
                      <a:pt x="1685" y="3422"/>
                      <a:pt x="1386" y="3524"/>
                    </a:cubicBezTo>
                    <a:lnTo>
                      <a:pt x="1386" y="2193"/>
                    </a:lnTo>
                    <a:cubicBezTo>
                      <a:pt x="1386" y="1798"/>
                      <a:pt x="1331" y="1408"/>
                      <a:pt x="1223" y="1030"/>
                    </a:cubicBezTo>
                    <a:lnTo>
                      <a:pt x="930" y="0"/>
                    </a:ln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2"/>
              <p:cNvSpPr/>
              <p:nvPr/>
            </p:nvSpPr>
            <p:spPr>
              <a:xfrm>
                <a:off x="5681200" y="2139850"/>
                <a:ext cx="294725" cy="163725"/>
              </a:xfrm>
              <a:custGeom>
                <a:rect b="b" l="l" r="r" t="t"/>
                <a:pathLst>
                  <a:path extrusionOk="0" h="6549" w="11789">
                    <a:moveTo>
                      <a:pt x="1407" y="0"/>
                    </a:moveTo>
                    <a:cubicBezTo>
                      <a:pt x="1185" y="0"/>
                      <a:pt x="984" y="146"/>
                      <a:pt x="924" y="372"/>
                    </a:cubicBezTo>
                    <a:lnTo>
                      <a:pt x="72" y="3506"/>
                    </a:lnTo>
                    <a:cubicBezTo>
                      <a:pt x="0" y="3775"/>
                      <a:pt x="163" y="4051"/>
                      <a:pt x="432" y="4129"/>
                    </a:cubicBezTo>
                    <a:lnTo>
                      <a:pt x="9181" y="6502"/>
                    </a:lnTo>
                    <a:cubicBezTo>
                      <a:pt x="9300" y="6533"/>
                      <a:pt x="9422" y="6549"/>
                      <a:pt x="9544" y="6549"/>
                    </a:cubicBezTo>
                    <a:cubicBezTo>
                      <a:pt x="9820" y="6549"/>
                      <a:pt x="10095" y="6469"/>
                      <a:pt x="10332" y="6311"/>
                    </a:cubicBezTo>
                    <a:lnTo>
                      <a:pt x="11477" y="5537"/>
                    </a:lnTo>
                    <a:lnTo>
                      <a:pt x="11789" y="4380"/>
                    </a:lnTo>
                    <a:lnTo>
                      <a:pt x="11189" y="3133"/>
                    </a:lnTo>
                    <a:cubicBezTo>
                      <a:pt x="11015" y="2768"/>
                      <a:pt x="10686" y="2499"/>
                      <a:pt x="10296" y="2391"/>
                    </a:cubicBezTo>
                    <a:lnTo>
                      <a:pt x="1541" y="18"/>
                    </a:lnTo>
                    <a:cubicBezTo>
                      <a:pt x="1496" y="6"/>
                      <a:pt x="1451" y="0"/>
                      <a:pt x="1407" y="0"/>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2"/>
              <p:cNvSpPr/>
              <p:nvPr/>
            </p:nvSpPr>
            <p:spPr>
              <a:xfrm>
                <a:off x="5971400" y="2250575"/>
                <a:ext cx="38075" cy="34350"/>
              </a:xfrm>
              <a:custGeom>
                <a:rect b="b" l="l" r="r" t="t"/>
                <a:pathLst>
                  <a:path extrusionOk="0" h="1374" w="1523">
                    <a:moveTo>
                      <a:pt x="765" y="0"/>
                    </a:moveTo>
                    <a:cubicBezTo>
                      <a:pt x="462" y="0"/>
                      <a:pt x="183" y="202"/>
                      <a:pt x="103" y="509"/>
                    </a:cubicBezTo>
                    <a:cubicBezTo>
                      <a:pt x="1" y="875"/>
                      <a:pt x="217" y="1252"/>
                      <a:pt x="582" y="1348"/>
                    </a:cubicBezTo>
                    <a:cubicBezTo>
                      <a:pt x="643" y="1365"/>
                      <a:pt x="705" y="1373"/>
                      <a:pt x="766" y="1373"/>
                    </a:cubicBezTo>
                    <a:cubicBezTo>
                      <a:pt x="1067" y="1373"/>
                      <a:pt x="1342" y="1173"/>
                      <a:pt x="1421" y="869"/>
                    </a:cubicBezTo>
                    <a:cubicBezTo>
                      <a:pt x="1523" y="502"/>
                      <a:pt x="1307" y="125"/>
                      <a:pt x="942" y="23"/>
                    </a:cubicBezTo>
                    <a:cubicBezTo>
                      <a:pt x="883" y="8"/>
                      <a:pt x="824" y="0"/>
                      <a:pt x="765" y="0"/>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2"/>
              <p:cNvSpPr/>
              <p:nvPr/>
            </p:nvSpPr>
            <p:spPr>
              <a:xfrm>
                <a:off x="5980125" y="2258300"/>
                <a:ext cx="20700" cy="18825"/>
              </a:xfrm>
              <a:custGeom>
                <a:rect b="b" l="l" r="r" t="t"/>
                <a:pathLst>
                  <a:path extrusionOk="0" h="753" w="828">
                    <a:moveTo>
                      <a:pt x="414" y="1"/>
                    </a:moveTo>
                    <a:cubicBezTo>
                      <a:pt x="249" y="1"/>
                      <a:pt x="99" y="112"/>
                      <a:pt x="53" y="278"/>
                    </a:cubicBezTo>
                    <a:cubicBezTo>
                      <a:pt x="0" y="481"/>
                      <a:pt x="114" y="685"/>
                      <a:pt x="316" y="740"/>
                    </a:cubicBezTo>
                    <a:cubicBezTo>
                      <a:pt x="348" y="748"/>
                      <a:pt x="381" y="753"/>
                      <a:pt x="412" y="753"/>
                    </a:cubicBezTo>
                    <a:cubicBezTo>
                      <a:pt x="577" y="753"/>
                      <a:pt x="728" y="642"/>
                      <a:pt x="772" y="475"/>
                    </a:cubicBezTo>
                    <a:cubicBezTo>
                      <a:pt x="827" y="278"/>
                      <a:pt x="712" y="68"/>
                      <a:pt x="509" y="14"/>
                    </a:cubicBezTo>
                    <a:cubicBezTo>
                      <a:pt x="477" y="5"/>
                      <a:pt x="445" y="1"/>
                      <a:pt x="4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2"/>
              <p:cNvSpPr/>
              <p:nvPr/>
            </p:nvSpPr>
            <p:spPr>
              <a:xfrm>
                <a:off x="5672500" y="2035925"/>
                <a:ext cx="308350" cy="404025"/>
              </a:xfrm>
              <a:custGeom>
                <a:rect b="b" l="l" r="r" t="t"/>
                <a:pathLst>
                  <a:path extrusionOk="0" h="16161" w="12334">
                    <a:moveTo>
                      <a:pt x="6825" y="1"/>
                    </a:moveTo>
                    <a:cubicBezTo>
                      <a:pt x="4834" y="1"/>
                      <a:pt x="4259" y="3043"/>
                      <a:pt x="3812" y="4402"/>
                    </a:cubicBezTo>
                    <a:cubicBezTo>
                      <a:pt x="3357" y="5787"/>
                      <a:pt x="0" y="15657"/>
                      <a:pt x="0" y="15657"/>
                    </a:cubicBezTo>
                    <a:lnTo>
                      <a:pt x="12334" y="16161"/>
                    </a:lnTo>
                    <a:lnTo>
                      <a:pt x="10399" y="9389"/>
                    </a:lnTo>
                    <a:lnTo>
                      <a:pt x="11039" y="5199"/>
                    </a:lnTo>
                    <a:cubicBezTo>
                      <a:pt x="11039" y="5199"/>
                      <a:pt x="9014" y="123"/>
                      <a:pt x="6934" y="4"/>
                    </a:cubicBezTo>
                    <a:cubicBezTo>
                      <a:pt x="6897" y="2"/>
                      <a:pt x="6861" y="1"/>
                      <a:pt x="6825"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2"/>
              <p:cNvSpPr/>
              <p:nvPr/>
            </p:nvSpPr>
            <p:spPr>
              <a:xfrm>
                <a:off x="5728975" y="2052550"/>
                <a:ext cx="78850" cy="206575"/>
              </a:xfrm>
              <a:custGeom>
                <a:rect b="b" l="l" r="r" t="t"/>
                <a:pathLst>
                  <a:path extrusionOk="0" h="8263" w="3154">
                    <a:moveTo>
                      <a:pt x="3120" y="0"/>
                    </a:moveTo>
                    <a:cubicBezTo>
                      <a:pt x="3113" y="0"/>
                      <a:pt x="3105" y="3"/>
                      <a:pt x="3099" y="9"/>
                    </a:cubicBezTo>
                    <a:cubicBezTo>
                      <a:pt x="2393" y="800"/>
                      <a:pt x="2003" y="2119"/>
                      <a:pt x="1721" y="3084"/>
                    </a:cubicBezTo>
                    <a:cubicBezTo>
                      <a:pt x="1655" y="3317"/>
                      <a:pt x="1589" y="3540"/>
                      <a:pt x="1530" y="3726"/>
                    </a:cubicBezTo>
                    <a:cubicBezTo>
                      <a:pt x="1373" y="4193"/>
                      <a:pt x="858" y="5709"/>
                      <a:pt x="6" y="8226"/>
                    </a:cubicBezTo>
                    <a:cubicBezTo>
                      <a:pt x="1" y="8238"/>
                      <a:pt x="14" y="8256"/>
                      <a:pt x="25" y="8262"/>
                    </a:cubicBezTo>
                    <a:lnTo>
                      <a:pt x="37" y="8262"/>
                    </a:lnTo>
                    <a:cubicBezTo>
                      <a:pt x="50" y="8262"/>
                      <a:pt x="55" y="8256"/>
                      <a:pt x="61" y="8244"/>
                    </a:cubicBezTo>
                    <a:cubicBezTo>
                      <a:pt x="913" y="5726"/>
                      <a:pt x="1427" y="4210"/>
                      <a:pt x="1583" y="3743"/>
                    </a:cubicBezTo>
                    <a:cubicBezTo>
                      <a:pt x="1643" y="3557"/>
                      <a:pt x="1709" y="3336"/>
                      <a:pt x="1776" y="3101"/>
                    </a:cubicBezTo>
                    <a:cubicBezTo>
                      <a:pt x="2056" y="2143"/>
                      <a:pt x="2440" y="830"/>
                      <a:pt x="3142" y="45"/>
                    </a:cubicBezTo>
                    <a:cubicBezTo>
                      <a:pt x="3153" y="33"/>
                      <a:pt x="3153" y="16"/>
                      <a:pt x="3142" y="9"/>
                    </a:cubicBezTo>
                    <a:cubicBezTo>
                      <a:pt x="3136" y="3"/>
                      <a:pt x="3128" y="0"/>
                      <a:pt x="3120"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2"/>
              <p:cNvSpPr/>
              <p:nvPr/>
            </p:nvSpPr>
            <p:spPr>
              <a:xfrm>
                <a:off x="5961225" y="2060950"/>
                <a:ext cx="120625" cy="110350"/>
              </a:xfrm>
              <a:custGeom>
                <a:rect b="b" l="l" r="r" t="t"/>
                <a:pathLst>
                  <a:path extrusionOk="0" h="4414" w="4825">
                    <a:moveTo>
                      <a:pt x="3855" y="1"/>
                    </a:moveTo>
                    <a:cubicBezTo>
                      <a:pt x="3765" y="1"/>
                      <a:pt x="3615" y="120"/>
                      <a:pt x="3470" y="284"/>
                    </a:cubicBezTo>
                    <a:cubicBezTo>
                      <a:pt x="3183" y="621"/>
                      <a:pt x="2883" y="1130"/>
                      <a:pt x="2883" y="1130"/>
                    </a:cubicBezTo>
                    <a:cubicBezTo>
                      <a:pt x="2883" y="1130"/>
                      <a:pt x="3309" y="273"/>
                      <a:pt x="3105" y="225"/>
                    </a:cubicBezTo>
                    <a:cubicBezTo>
                      <a:pt x="3102" y="225"/>
                      <a:pt x="3100" y="225"/>
                      <a:pt x="3097" y="225"/>
                    </a:cubicBezTo>
                    <a:cubicBezTo>
                      <a:pt x="2877" y="225"/>
                      <a:pt x="2122" y="1970"/>
                      <a:pt x="1067" y="3096"/>
                    </a:cubicBezTo>
                    <a:cubicBezTo>
                      <a:pt x="1" y="4240"/>
                      <a:pt x="2248" y="4414"/>
                      <a:pt x="2248" y="4414"/>
                    </a:cubicBezTo>
                    <a:cubicBezTo>
                      <a:pt x="2248" y="4414"/>
                      <a:pt x="2991" y="3587"/>
                      <a:pt x="3674" y="2737"/>
                    </a:cubicBezTo>
                    <a:cubicBezTo>
                      <a:pt x="3902" y="2455"/>
                      <a:pt x="4123" y="2190"/>
                      <a:pt x="4309" y="1927"/>
                    </a:cubicBezTo>
                    <a:cubicBezTo>
                      <a:pt x="4596" y="1520"/>
                      <a:pt x="4783" y="1147"/>
                      <a:pt x="4806" y="944"/>
                    </a:cubicBezTo>
                    <a:cubicBezTo>
                      <a:pt x="4824" y="810"/>
                      <a:pt x="4782" y="747"/>
                      <a:pt x="4712" y="747"/>
                    </a:cubicBezTo>
                    <a:cubicBezTo>
                      <a:pt x="4663" y="747"/>
                      <a:pt x="4601" y="777"/>
                      <a:pt x="4537" y="837"/>
                    </a:cubicBezTo>
                    <a:cubicBezTo>
                      <a:pt x="4501" y="867"/>
                      <a:pt x="4460" y="932"/>
                      <a:pt x="4417" y="980"/>
                    </a:cubicBezTo>
                    <a:cubicBezTo>
                      <a:pt x="4507" y="812"/>
                      <a:pt x="4555" y="627"/>
                      <a:pt x="4501" y="555"/>
                    </a:cubicBezTo>
                    <a:cubicBezTo>
                      <a:pt x="4489" y="537"/>
                      <a:pt x="4471" y="529"/>
                      <a:pt x="4449" y="529"/>
                    </a:cubicBezTo>
                    <a:cubicBezTo>
                      <a:pt x="4337" y="529"/>
                      <a:pt x="4124" y="739"/>
                      <a:pt x="3960" y="979"/>
                    </a:cubicBezTo>
                    <a:lnTo>
                      <a:pt x="3960" y="979"/>
                    </a:lnTo>
                    <a:cubicBezTo>
                      <a:pt x="4066" y="817"/>
                      <a:pt x="4167" y="651"/>
                      <a:pt x="4225" y="513"/>
                    </a:cubicBezTo>
                    <a:cubicBezTo>
                      <a:pt x="4291" y="375"/>
                      <a:pt x="4286" y="261"/>
                      <a:pt x="4237" y="225"/>
                    </a:cubicBezTo>
                    <a:cubicBezTo>
                      <a:pt x="4225" y="217"/>
                      <a:pt x="4210" y="213"/>
                      <a:pt x="4192" y="213"/>
                    </a:cubicBezTo>
                    <a:cubicBezTo>
                      <a:pt x="4121" y="213"/>
                      <a:pt x="4006" y="278"/>
                      <a:pt x="3896" y="399"/>
                    </a:cubicBezTo>
                    <a:cubicBezTo>
                      <a:pt x="3848" y="453"/>
                      <a:pt x="3800" y="513"/>
                      <a:pt x="3752" y="579"/>
                    </a:cubicBezTo>
                    <a:cubicBezTo>
                      <a:pt x="3896" y="320"/>
                      <a:pt x="3992" y="81"/>
                      <a:pt x="3902" y="15"/>
                    </a:cubicBezTo>
                    <a:cubicBezTo>
                      <a:pt x="3889" y="5"/>
                      <a:pt x="3873" y="1"/>
                      <a:pt x="3855" y="1"/>
                    </a:cubicBez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2"/>
              <p:cNvSpPr/>
              <p:nvPr/>
            </p:nvSpPr>
            <p:spPr>
              <a:xfrm>
                <a:off x="6042725" y="2077925"/>
                <a:ext cx="11425" cy="15775"/>
              </a:xfrm>
              <a:custGeom>
                <a:rect b="b" l="l" r="r" t="t"/>
                <a:pathLst>
                  <a:path extrusionOk="0" h="631" w="457">
                    <a:moveTo>
                      <a:pt x="422" y="1"/>
                    </a:moveTo>
                    <a:cubicBezTo>
                      <a:pt x="413" y="1"/>
                      <a:pt x="404" y="6"/>
                      <a:pt x="396" y="14"/>
                    </a:cubicBezTo>
                    <a:cubicBezTo>
                      <a:pt x="288" y="199"/>
                      <a:pt x="150" y="396"/>
                      <a:pt x="13" y="583"/>
                    </a:cubicBezTo>
                    <a:cubicBezTo>
                      <a:pt x="0" y="595"/>
                      <a:pt x="0" y="612"/>
                      <a:pt x="19" y="625"/>
                    </a:cubicBezTo>
                    <a:cubicBezTo>
                      <a:pt x="19" y="625"/>
                      <a:pt x="25" y="631"/>
                      <a:pt x="30" y="631"/>
                    </a:cubicBezTo>
                    <a:cubicBezTo>
                      <a:pt x="42" y="631"/>
                      <a:pt x="49" y="625"/>
                      <a:pt x="55" y="619"/>
                    </a:cubicBezTo>
                    <a:cubicBezTo>
                      <a:pt x="199" y="432"/>
                      <a:pt x="337" y="230"/>
                      <a:pt x="450" y="44"/>
                    </a:cubicBezTo>
                    <a:cubicBezTo>
                      <a:pt x="456" y="31"/>
                      <a:pt x="450" y="14"/>
                      <a:pt x="437" y="8"/>
                    </a:cubicBezTo>
                    <a:cubicBezTo>
                      <a:pt x="433" y="3"/>
                      <a:pt x="427" y="1"/>
                      <a:pt x="422"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2"/>
              <p:cNvSpPr/>
              <p:nvPr/>
            </p:nvSpPr>
            <p:spPr>
              <a:xfrm>
                <a:off x="6050050" y="2082275"/>
                <a:ext cx="12325" cy="16675"/>
              </a:xfrm>
              <a:custGeom>
                <a:rect b="b" l="l" r="r" t="t"/>
                <a:pathLst>
                  <a:path extrusionOk="0" h="667" w="493">
                    <a:moveTo>
                      <a:pt x="465" y="0"/>
                    </a:moveTo>
                    <a:cubicBezTo>
                      <a:pt x="456" y="0"/>
                      <a:pt x="447" y="6"/>
                      <a:pt x="439" y="14"/>
                    </a:cubicBezTo>
                    <a:cubicBezTo>
                      <a:pt x="247" y="307"/>
                      <a:pt x="14" y="618"/>
                      <a:pt x="14" y="625"/>
                    </a:cubicBezTo>
                    <a:cubicBezTo>
                      <a:pt x="1" y="637"/>
                      <a:pt x="8" y="654"/>
                      <a:pt x="19" y="661"/>
                    </a:cubicBezTo>
                    <a:cubicBezTo>
                      <a:pt x="25" y="667"/>
                      <a:pt x="31" y="667"/>
                      <a:pt x="37" y="667"/>
                    </a:cubicBezTo>
                    <a:cubicBezTo>
                      <a:pt x="44" y="667"/>
                      <a:pt x="55" y="667"/>
                      <a:pt x="55" y="654"/>
                    </a:cubicBezTo>
                    <a:cubicBezTo>
                      <a:pt x="61" y="654"/>
                      <a:pt x="295" y="343"/>
                      <a:pt x="487" y="43"/>
                    </a:cubicBezTo>
                    <a:cubicBezTo>
                      <a:pt x="493" y="31"/>
                      <a:pt x="493" y="14"/>
                      <a:pt x="481" y="7"/>
                    </a:cubicBezTo>
                    <a:cubicBezTo>
                      <a:pt x="476" y="2"/>
                      <a:pt x="471" y="0"/>
                      <a:pt x="465"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2"/>
              <p:cNvSpPr/>
              <p:nvPr/>
            </p:nvSpPr>
            <p:spPr>
              <a:xfrm>
                <a:off x="6059375" y="2085725"/>
                <a:ext cx="12600" cy="16975"/>
              </a:xfrm>
              <a:custGeom>
                <a:rect b="b" l="l" r="r" t="t"/>
                <a:pathLst>
                  <a:path extrusionOk="0" h="679" w="504">
                    <a:moveTo>
                      <a:pt x="470" y="0"/>
                    </a:moveTo>
                    <a:cubicBezTo>
                      <a:pt x="461" y="0"/>
                      <a:pt x="452" y="5"/>
                      <a:pt x="449" y="12"/>
                    </a:cubicBezTo>
                    <a:cubicBezTo>
                      <a:pt x="443" y="20"/>
                      <a:pt x="413" y="61"/>
                      <a:pt x="383" y="103"/>
                    </a:cubicBezTo>
                    <a:cubicBezTo>
                      <a:pt x="354" y="145"/>
                      <a:pt x="324" y="186"/>
                      <a:pt x="318" y="192"/>
                    </a:cubicBezTo>
                    <a:cubicBezTo>
                      <a:pt x="174" y="421"/>
                      <a:pt x="12" y="631"/>
                      <a:pt x="12" y="631"/>
                    </a:cubicBezTo>
                    <a:cubicBezTo>
                      <a:pt x="0" y="642"/>
                      <a:pt x="6" y="660"/>
                      <a:pt x="17" y="673"/>
                    </a:cubicBezTo>
                    <a:cubicBezTo>
                      <a:pt x="23" y="678"/>
                      <a:pt x="30" y="678"/>
                      <a:pt x="36" y="678"/>
                    </a:cubicBezTo>
                    <a:cubicBezTo>
                      <a:pt x="42" y="678"/>
                      <a:pt x="53" y="673"/>
                      <a:pt x="53" y="667"/>
                    </a:cubicBezTo>
                    <a:cubicBezTo>
                      <a:pt x="59" y="667"/>
                      <a:pt x="216" y="457"/>
                      <a:pt x="365" y="222"/>
                    </a:cubicBezTo>
                    <a:cubicBezTo>
                      <a:pt x="371" y="217"/>
                      <a:pt x="401" y="175"/>
                      <a:pt x="432" y="139"/>
                    </a:cubicBezTo>
                    <a:cubicBezTo>
                      <a:pt x="462" y="92"/>
                      <a:pt x="491" y="48"/>
                      <a:pt x="498" y="43"/>
                    </a:cubicBezTo>
                    <a:cubicBezTo>
                      <a:pt x="504" y="31"/>
                      <a:pt x="498" y="12"/>
                      <a:pt x="485" y="7"/>
                    </a:cubicBezTo>
                    <a:cubicBezTo>
                      <a:pt x="480" y="2"/>
                      <a:pt x="475" y="0"/>
                      <a:pt x="470"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2"/>
              <p:cNvSpPr/>
              <p:nvPr/>
            </p:nvSpPr>
            <p:spPr>
              <a:xfrm>
                <a:off x="5823700" y="2036300"/>
                <a:ext cx="217700" cy="234625"/>
              </a:xfrm>
              <a:custGeom>
                <a:rect b="b" l="l" r="r" t="t"/>
                <a:pathLst>
                  <a:path extrusionOk="0" h="9385" w="8708">
                    <a:moveTo>
                      <a:pt x="886" y="0"/>
                    </a:moveTo>
                    <a:lnTo>
                      <a:pt x="0" y="4033"/>
                    </a:lnTo>
                    <a:cubicBezTo>
                      <a:pt x="646" y="6999"/>
                      <a:pt x="2538" y="9384"/>
                      <a:pt x="4501" y="9384"/>
                    </a:cubicBezTo>
                    <a:cubicBezTo>
                      <a:pt x="4724" y="9384"/>
                      <a:pt x="4948" y="9353"/>
                      <a:pt x="5171" y="9289"/>
                    </a:cubicBezTo>
                    <a:cubicBezTo>
                      <a:pt x="7359" y="8660"/>
                      <a:pt x="8708" y="4909"/>
                      <a:pt x="8708" y="4909"/>
                    </a:cubicBezTo>
                    <a:lnTo>
                      <a:pt x="7029" y="3189"/>
                    </a:lnTo>
                    <a:lnTo>
                      <a:pt x="4747" y="4614"/>
                    </a:lnTo>
                    <a:lnTo>
                      <a:pt x="4896" y="4974"/>
                    </a:lnTo>
                    <a:cubicBezTo>
                      <a:pt x="4476" y="3986"/>
                      <a:pt x="2703" y="102"/>
                      <a:pt x="886" y="0"/>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2"/>
              <p:cNvSpPr/>
              <p:nvPr/>
            </p:nvSpPr>
            <p:spPr>
              <a:xfrm>
                <a:off x="5983850" y="2115700"/>
                <a:ext cx="61600" cy="63400"/>
              </a:xfrm>
              <a:custGeom>
                <a:rect b="b" l="l" r="r" t="t"/>
                <a:pathLst>
                  <a:path extrusionOk="0" h="2536" w="2464">
                    <a:moveTo>
                      <a:pt x="623" y="0"/>
                    </a:moveTo>
                    <a:lnTo>
                      <a:pt x="1" y="396"/>
                    </a:lnTo>
                    <a:lnTo>
                      <a:pt x="2098" y="2536"/>
                    </a:lnTo>
                    <a:cubicBezTo>
                      <a:pt x="2296" y="2099"/>
                      <a:pt x="2463" y="1811"/>
                      <a:pt x="2463" y="1811"/>
                    </a:cubicBezTo>
                    <a:lnTo>
                      <a:pt x="6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2"/>
              <p:cNvSpPr/>
              <p:nvPr/>
            </p:nvSpPr>
            <p:spPr>
              <a:xfrm>
                <a:off x="5983100" y="2115050"/>
                <a:ext cx="63100" cy="64825"/>
              </a:xfrm>
              <a:custGeom>
                <a:rect b="b" l="l" r="r" t="t"/>
                <a:pathLst>
                  <a:path extrusionOk="0" h="2593" w="2524">
                    <a:moveTo>
                      <a:pt x="653" y="62"/>
                    </a:moveTo>
                    <a:lnTo>
                      <a:pt x="2457" y="1843"/>
                    </a:lnTo>
                    <a:cubicBezTo>
                      <a:pt x="2421" y="1909"/>
                      <a:pt x="2283" y="2161"/>
                      <a:pt x="2116" y="2514"/>
                    </a:cubicBezTo>
                    <a:lnTo>
                      <a:pt x="72" y="429"/>
                    </a:lnTo>
                    <a:lnTo>
                      <a:pt x="653" y="62"/>
                    </a:lnTo>
                    <a:close/>
                    <a:moveTo>
                      <a:pt x="652" y="1"/>
                    </a:moveTo>
                    <a:cubicBezTo>
                      <a:pt x="649" y="1"/>
                      <a:pt x="645" y="1"/>
                      <a:pt x="642" y="3"/>
                    </a:cubicBezTo>
                    <a:lnTo>
                      <a:pt x="12" y="399"/>
                    </a:lnTo>
                    <a:cubicBezTo>
                      <a:pt x="6" y="404"/>
                      <a:pt x="0" y="410"/>
                      <a:pt x="0" y="416"/>
                    </a:cubicBezTo>
                    <a:cubicBezTo>
                      <a:pt x="0" y="429"/>
                      <a:pt x="0" y="435"/>
                      <a:pt x="6" y="440"/>
                    </a:cubicBezTo>
                    <a:lnTo>
                      <a:pt x="2110" y="2586"/>
                    </a:lnTo>
                    <a:cubicBezTo>
                      <a:pt x="2110" y="2586"/>
                      <a:pt x="2122" y="2592"/>
                      <a:pt x="2128" y="2592"/>
                    </a:cubicBezTo>
                    <a:lnTo>
                      <a:pt x="2133" y="2592"/>
                    </a:lnTo>
                    <a:cubicBezTo>
                      <a:pt x="2139" y="2592"/>
                      <a:pt x="2152" y="2586"/>
                      <a:pt x="2152" y="2573"/>
                    </a:cubicBezTo>
                    <a:cubicBezTo>
                      <a:pt x="2349" y="2142"/>
                      <a:pt x="2518" y="1854"/>
                      <a:pt x="2518" y="1848"/>
                    </a:cubicBezTo>
                    <a:cubicBezTo>
                      <a:pt x="2523" y="1843"/>
                      <a:pt x="2523" y="1824"/>
                      <a:pt x="2518" y="1818"/>
                    </a:cubicBezTo>
                    <a:lnTo>
                      <a:pt x="678" y="9"/>
                    </a:lnTo>
                    <a:cubicBezTo>
                      <a:pt x="669" y="5"/>
                      <a:pt x="660" y="1"/>
                      <a:pt x="6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2"/>
              <p:cNvSpPr/>
              <p:nvPr/>
            </p:nvSpPr>
            <p:spPr>
              <a:xfrm>
                <a:off x="5822950" y="2136325"/>
                <a:ext cx="130800" cy="135225"/>
              </a:xfrm>
              <a:custGeom>
                <a:rect b="b" l="l" r="r" t="t"/>
                <a:pathLst>
                  <a:path extrusionOk="0" h="5409" w="5232">
                    <a:moveTo>
                      <a:pt x="32" y="1"/>
                    </a:moveTo>
                    <a:cubicBezTo>
                      <a:pt x="29" y="1"/>
                      <a:pt x="26" y="1"/>
                      <a:pt x="23" y="2"/>
                    </a:cubicBezTo>
                    <a:cubicBezTo>
                      <a:pt x="12" y="9"/>
                      <a:pt x="0" y="21"/>
                      <a:pt x="6" y="38"/>
                    </a:cubicBezTo>
                    <a:cubicBezTo>
                      <a:pt x="479" y="2245"/>
                      <a:pt x="1648" y="4132"/>
                      <a:pt x="3038" y="4964"/>
                    </a:cubicBezTo>
                    <a:cubicBezTo>
                      <a:pt x="3530" y="5259"/>
                      <a:pt x="4039" y="5409"/>
                      <a:pt x="4537" y="5409"/>
                    </a:cubicBezTo>
                    <a:cubicBezTo>
                      <a:pt x="4764" y="5409"/>
                      <a:pt x="4993" y="5379"/>
                      <a:pt x="5208" y="5312"/>
                    </a:cubicBezTo>
                    <a:cubicBezTo>
                      <a:pt x="5226" y="5312"/>
                      <a:pt x="5231" y="5295"/>
                      <a:pt x="5231" y="5277"/>
                    </a:cubicBezTo>
                    <a:cubicBezTo>
                      <a:pt x="5227" y="5267"/>
                      <a:pt x="5215" y="5257"/>
                      <a:pt x="5203" y="5257"/>
                    </a:cubicBezTo>
                    <a:cubicBezTo>
                      <a:pt x="5201" y="5257"/>
                      <a:pt x="5198" y="5258"/>
                      <a:pt x="5195" y="5259"/>
                    </a:cubicBezTo>
                    <a:cubicBezTo>
                      <a:pt x="4979" y="5321"/>
                      <a:pt x="4759" y="5352"/>
                      <a:pt x="4536" y="5352"/>
                    </a:cubicBezTo>
                    <a:cubicBezTo>
                      <a:pt x="4050" y="5352"/>
                      <a:pt x="3554" y="5205"/>
                      <a:pt x="3068" y="4917"/>
                    </a:cubicBezTo>
                    <a:cubicBezTo>
                      <a:pt x="1690" y="4090"/>
                      <a:pt x="534" y="2214"/>
                      <a:pt x="59" y="27"/>
                    </a:cubicBezTo>
                    <a:cubicBezTo>
                      <a:pt x="54" y="12"/>
                      <a:pt x="45" y="1"/>
                      <a:pt x="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2"/>
              <p:cNvSpPr/>
              <p:nvPr/>
            </p:nvSpPr>
            <p:spPr>
              <a:xfrm>
                <a:off x="5925275" y="2117250"/>
                <a:ext cx="24300" cy="51075"/>
              </a:xfrm>
              <a:custGeom>
                <a:rect b="b" l="l" r="r" t="t"/>
                <a:pathLst>
                  <a:path extrusionOk="0" h="2043" w="972">
                    <a:moveTo>
                      <a:pt x="38" y="1"/>
                    </a:moveTo>
                    <a:cubicBezTo>
                      <a:pt x="33" y="1"/>
                      <a:pt x="28" y="2"/>
                      <a:pt x="24" y="4"/>
                    </a:cubicBezTo>
                    <a:cubicBezTo>
                      <a:pt x="6" y="10"/>
                      <a:pt x="1" y="29"/>
                      <a:pt x="12" y="40"/>
                    </a:cubicBezTo>
                    <a:cubicBezTo>
                      <a:pt x="18" y="59"/>
                      <a:pt x="833" y="1599"/>
                      <a:pt x="917" y="2018"/>
                    </a:cubicBezTo>
                    <a:cubicBezTo>
                      <a:pt x="917" y="2031"/>
                      <a:pt x="928" y="2042"/>
                      <a:pt x="941" y="2042"/>
                    </a:cubicBezTo>
                    <a:lnTo>
                      <a:pt x="947" y="2042"/>
                    </a:lnTo>
                    <a:cubicBezTo>
                      <a:pt x="964" y="2037"/>
                      <a:pt x="971" y="2024"/>
                      <a:pt x="971" y="2006"/>
                    </a:cubicBezTo>
                    <a:cubicBezTo>
                      <a:pt x="887" y="1581"/>
                      <a:pt x="95" y="76"/>
                      <a:pt x="60" y="17"/>
                    </a:cubicBezTo>
                    <a:cubicBezTo>
                      <a:pt x="56" y="5"/>
                      <a:pt x="47" y="1"/>
                      <a:pt x="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2"/>
              <p:cNvSpPr/>
              <p:nvPr/>
            </p:nvSpPr>
            <p:spPr>
              <a:xfrm>
                <a:off x="5832500" y="2120050"/>
                <a:ext cx="101175" cy="61750"/>
              </a:xfrm>
              <a:custGeom>
                <a:rect b="b" l="l" r="r" t="t"/>
                <a:pathLst>
                  <a:path extrusionOk="0" h="2470" w="4047">
                    <a:moveTo>
                      <a:pt x="3842" y="0"/>
                    </a:moveTo>
                    <a:lnTo>
                      <a:pt x="1" y="2002"/>
                    </a:lnTo>
                    <a:lnTo>
                      <a:pt x="133" y="2470"/>
                    </a:lnTo>
                    <a:lnTo>
                      <a:pt x="4047" y="384"/>
                    </a:lnTo>
                    <a:lnTo>
                      <a:pt x="38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2"/>
              <p:cNvSpPr/>
              <p:nvPr/>
            </p:nvSpPr>
            <p:spPr>
              <a:xfrm>
                <a:off x="5831775" y="2119400"/>
                <a:ext cx="102650" cy="63025"/>
              </a:xfrm>
              <a:custGeom>
                <a:rect b="b" l="l" r="r" t="t"/>
                <a:pathLst>
                  <a:path extrusionOk="0" h="2521" w="4106">
                    <a:moveTo>
                      <a:pt x="3860" y="68"/>
                    </a:moveTo>
                    <a:lnTo>
                      <a:pt x="4040" y="399"/>
                    </a:lnTo>
                    <a:lnTo>
                      <a:pt x="181" y="2454"/>
                    </a:lnTo>
                    <a:lnTo>
                      <a:pt x="66" y="2046"/>
                    </a:lnTo>
                    <a:lnTo>
                      <a:pt x="3860" y="68"/>
                    </a:lnTo>
                    <a:close/>
                    <a:moveTo>
                      <a:pt x="3871" y="0"/>
                    </a:moveTo>
                    <a:cubicBezTo>
                      <a:pt x="3867" y="0"/>
                      <a:pt x="3863" y="1"/>
                      <a:pt x="3860" y="3"/>
                    </a:cubicBezTo>
                    <a:lnTo>
                      <a:pt x="18" y="2004"/>
                    </a:lnTo>
                    <a:cubicBezTo>
                      <a:pt x="7" y="2010"/>
                      <a:pt x="1" y="2028"/>
                      <a:pt x="7" y="2040"/>
                    </a:cubicBezTo>
                    <a:lnTo>
                      <a:pt x="132" y="2502"/>
                    </a:lnTo>
                    <a:cubicBezTo>
                      <a:pt x="132" y="2507"/>
                      <a:pt x="138" y="2513"/>
                      <a:pt x="150" y="2520"/>
                    </a:cubicBezTo>
                    <a:lnTo>
                      <a:pt x="173" y="2520"/>
                    </a:lnTo>
                    <a:lnTo>
                      <a:pt x="4093" y="440"/>
                    </a:lnTo>
                    <a:cubicBezTo>
                      <a:pt x="4100" y="435"/>
                      <a:pt x="4100" y="427"/>
                      <a:pt x="4106" y="422"/>
                    </a:cubicBezTo>
                    <a:lnTo>
                      <a:pt x="4106" y="399"/>
                    </a:lnTo>
                    <a:lnTo>
                      <a:pt x="3896" y="15"/>
                    </a:lnTo>
                    <a:cubicBezTo>
                      <a:pt x="3892" y="6"/>
                      <a:pt x="3881" y="0"/>
                      <a:pt x="38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2"/>
              <p:cNvSpPr/>
              <p:nvPr/>
            </p:nvSpPr>
            <p:spPr>
              <a:xfrm>
                <a:off x="5838650" y="2139950"/>
                <a:ext cx="108950" cy="68675"/>
              </a:xfrm>
              <a:custGeom>
                <a:rect b="b" l="l" r="r" t="t"/>
                <a:pathLst>
                  <a:path extrusionOk="0" h="2747" w="4358">
                    <a:moveTo>
                      <a:pt x="4034" y="1"/>
                    </a:moveTo>
                    <a:lnTo>
                      <a:pt x="1" y="1967"/>
                    </a:lnTo>
                    <a:lnTo>
                      <a:pt x="390" y="2747"/>
                    </a:lnTo>
                    <a:lnTo>
                      <a:pt x="4357" y="655"/>
                    </a:lnTo>
                    <a:lnTo>
                      <a:pt x="40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2"/>
              <p:cNvSpPr/>
              <p:nvPr/>
            </p:nvSpPr>
            <p:spPr>
              <a:xfrm>
                <a:off x="5837900" y="2139175"/>
                <a:ext cx="110450" cy="70200"/>
              </a:xfrm>
              <a:custGeom>
                <a:rect b="b" l="l" r="r" t="t"/>
                <a:pathLst>
                  <a:path extrusionOk="0" h="2808" w="4418">
                    <a:moveTo>
                      <a:pt x="4052" y="68"/>
                    </a:moveTo>
                    <a:lnTo>
                      <a:pt x="4346" y="673"/>
                    </a:lnTo>
                    <a:lnTo>
                      <a:pt x="432" y="2742"/>
                    </a:lnTo>
                    <a:lnTo>
                      <a:pt x="72" y="2010"/>
                    </a:lnTo>
                    <a:lnTo>
                      <a:pt x="4052" y="68"/>
                    </a:lnTo>
                    <a:close/>
                    <a:moveTo>
                      <a:pt x="4062" y="0"/>
                    </a:moveTo>
                    <a:cubicBezTo>
                      <a:pt x="4059" y="0"/>
                      <a:pt x="4055" y="1"/>
                      <a:pt x="4052" y="3"/>
                    </a:cubicBezTo>
                    <a:lnTo>
                      <a:pt x="19" y="1974"/>
                    </a:lnTo>
                    <a:cubicBezTo>
                      <a:pt x="13" y="1981"/>
                      <a:pt x="8" y="1987"/>
                      <a:pt x="8" y="1992"/>
                    </a:cubicBezTo>
                    <a:cubicBezTo>
                      <a:pt x="0" y="1998"/>
                      <a:pt x="0" y="2004"/>
                      <a:pt x="8" y="2010"/>
                    </a:cubicBezTo>
                    <a:lnTo>
                      <a:pt x="396" y="2789"/>
                    </a:lnTo>
                    <a:cubicBezTo>
                      <a:pt x="396" y="2795"/>
                      <a:pt x="403" y="2801"/>
                      <a:pt x="409" y="2808"/>
                    </a:cubicBezTo>
                    <a:lnTo>
                      <a:pt x="420" y="2808"/>
                    </a:lnTo>
                    <a:cubicBezTo>
                      <a:pt x="426" y="2808"/>
                      <a:pt x="426" y="2808"/>
                      <a:pt x="432" y="2801"/>
                    </a:cubicBezTo>
                    <a:lnTo>
                      <a:pt x="4400" y="715"/>
                    </a:lnTo>
                    <a:cubicBezTo>
                      <a:pt x="4412" y="704"/>
                      <a:pt x="4418" y="692"/>
                      <a:pt x="4412" y="673"/>
                    </a:cubicBezTo>
                    <a:lnTo>
                      <a:pt x="4088" y="20"/>
                    </a:lnTo>
                    <a:cubicBezTo>
                      <a:pt x="4084" y="8"/>
                      <a:pt x="4073"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2"/>
              <p:cNvSpPr/>
              <p:nvPr/>
            </p:nvSpPr>
            <p:spPr>
              <a:xfrm>
                <a:off x="5824425" y="2025025"/>
                <a:ext cx="42875" cy="23500"/>
              </a:xfrm>
              <a:custGeom>
                <a:rect b="b" l="l" r="r" t="t"/>
                <a:pathLst>
                  <a:path extrusionOk="0" h="940" w="1715">
                    <a:moveTo>
                      <a:pt x="291" y="0"/>
                    </a:moveTo>
                    <a:cubicBezTo>
                      <a:pt x="173" y="0"/>
                      <a:pt x="70" y="91"/>
                      <a:pt x="55" y="211"/>
                    </a:cubicBezTo>
                    <a:lnTo>
                      <a:pt x="19" y="529"/>
                    </a:lnTo>
                    <a:cubicBezTo>
                      <a:pt x="0" y="661"/>
                      <a:pt x="96" y="781"/>
                      <a:pt x="229" y="799"/>
                    </a:cubicBezTo>
                    <a:lnTo>
                      <a:pt x="1391" y="937"/>
                    </a:lnTo>
                    <a:cubicBezTo>
                      <a:pt x="1401" y="939"/>
                      <a:pt x="1411" y="939"/>
                      <a:pt x="1422" y="939"/>
                    </a:cubicBezTo>
                    <a:cubicBezTo>
                      <a:pt x="1541" y="939"/>
                      <a:pt x="1644" y="848"/>
                      <a:pt x="1661" y="727"/>
                    </a:cubicBezTo>
                    <a:lnTo>
                      <a:pt x="1697" y="410"/>
                    </a:lnTo>
                    <a:cubicBezTo>
                      <a:pt x="1715" y="277"/>
                      <a:pt x="1618" y="152"/>
                      <a:pt x="1482" y="139"/>
                    </a:cubicBezTo>
                    <a:lnTo>
                      <a:pt x="324" y="2"/>
                    </a:lnTo>
                    <a:cubicBezTo>
                      <a:pt x="313" y="1"/>
                      <a:pt x="302" y="0"/>
                      <a:pt x="291" y="0"/>
                    </a:cubicBez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2"/>
              <p:cNvSpPr/>
              <p:nvPr/>
            </p:nvSpPr>
            <p:spPr>
              <a:xfrm>
                <a:off x="5801225" y="1896900"/>
                <a:ext cx="102800" cy="67650"/>
              </a:xfrm>
              <a:custGeom>
                <a:rect b="b" l="l" r="r" t="t"/>
                <a:pathLst>
                  <a:path extrusionOk="0" h="2706" w="4112">
                    <a:moveTo>
                      <a:pt x="2487" y="1"/>
                    </a:moveTo>
                    <a:cubicBezTo>
                      <a:pt x="1568" y="1"/>
                      <a:pt x="578" y="897"/>
                      <a:pt x="192" y="1765"/>
                    </a:cubicBezTo>
                    <a:cubicBezTo>
                      <a:pt x="54" y="2071"/>
                      <a:pt x="0" y="2395"/>
                      <a:pt x="18" y="2705"/>
                    </a:cubicBezTo>
                    <a:lnTo>
                      <a:pt x="4111" y="2351"/>
                    </a:lnTo>
                    <a:cubicBezTo>
                      <a:pt x="4028" y="1657"/>
                      <a:pt x="3704" y="417"/>
                      <a:pt x="3014" y="111"/>
                    </a:cubicBezTo>
                    <a:cubicBezTo>
                      <a:pt x="2844" y="35"/>
                      <a:pt x="2667" y="1"/>
                      <a:pt x="2487"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2"/>
              <p:cNvSpPr/>
              <p:nvPr/>
            </p:nvSpPr>
            <p:spPr>
              <a:xfrm>
                <a:off x="5868325" y="1889750"/>
                <a:ext cx="35975" cy="63875"/>
              </a:xfrm>
              <a:custGeom>
                <a:rect b="b" l="l" r="r" t="t"/>
                <a:pathLst>
                  <a:path extrusionOk="0" h="2555" w="1439">
                    <a:moveTo>
                      <a:pt x="1229" y="1"/>
                    </a:moveTo>
                    <a:lnTo>
                      <a:pt x="0" y="109"/>
                    </a:lnTo>
                    <a:lnTo>
                      <a:pt x="210" y="2554"/>
                    </a:lnTo>
                    <a:lnTo>
                      <a:pt x="1439" y="2446"/>
                    </a:lnTo>
                    <a:lnTo>
                      <a:pt x="1229" y="1"/>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2"/>
              <p:cNvSpPr/>
              <p:nvPr/>
            </p:nvSpPr>
            <p:spPr>
              <a:xfrm>
                <a:off x="5767350" y="1943800"/>
                <a:ext cx="191800" cy="29150"/>
              </a:xfrm>
              <a:custGeom>
                <a:rect b="b" l="l" r="r" t="t"/>
                <a:pathLst>
                  <a:path extrusionOk="0" h="1166" w="7672">
                    <a:moveTo>
                      <a:pt x="7121" y="1"/>
                    </a:moveTo>
                    <a:cubicBezTo>
                      <a:pt x="7107" y="1"/>
                      <a:pt x="7093" y="1"/>
                      <a:pt x="7078" y="2"/>
                    </a:cubicBezTo>
                    <a:lnTo>
                      <a:pt x="528" y="572"/>
                    </a:lnTo>
                    <a:cubicBezTo>
                      <a:pt x="228" y="596"/>
                      <a:pt x="0" y="860"/>
                      <a:pt x="31" y="1166"/>
                    </a:cubicBezTo>
                    <a:lnTo>
                      <a:pt x="7671" y="506"/>
                    </a:lnTo>
                    <a:cubicBezTo>
                      <a:pt x="7649" y="215"/>
                      <a:pt x="7403" y="1"/>
                      <a:pt x="7121"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2"/>
              <p:cNvSpPr/>
              <p:nvPr/>
            </p:nvSpPr>
            <p:spPr>
              <a:xfrm>
                <a:off x="5799425" y="1947150"/>
                <a:ext cx="107425" cy="9300"/>
              </a:xfrm>
              <a:custGeom>
                <a:rect b="b" l="l" r="r" t="t"/>
                <a:pathLst>
                  <a:path extrusionOk="0" h="372" w="4297">
                    <a:moveTo>
                      <a:pt x="0" y="372"/>
                    </a:moveTo>
                    <a:lnTo>
                      <a:pt x="4297" y="1"/>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2"/>
              <p:cNvSpPr/>
              <p:nvPr/>
            </p:nvSpPr>
            <p:spPr>
              <a:xfrm>
                <a:off x="5798800" y="1946400"/>
                <a:ext cx="108800" cy="10675"/>
              </a:xfrm>
              <a:custGeom>
                <a:rect b="b" l="l" r="r" t="t"/>
                <a:pathLst>
                  <a:path extrusionOk="0" h="427" w="4352">
                    <a:moveTo>
                      <a:pt x="4322" y="0"/>
                    </a:moveTo>
                    <a:lnTo>
                      <a:pt x="25" y="371"/>
                    </a:lnTo>
                    <a:cubicBezTo>
                      <a:pt x="7" y="371"/>
                      <a:pt x="1" y="390"/>
                      <a:pt x="1" y="402"/>
                    </a:cubicBezTo>
                    <a:cubicBezTo>
                      <a:pt x="1" y="420"/>
                      <a:pt x="12" y="426"/>
                      <a:pt x="25" y="426"/>
                    </a:cubicBezTo>
                    <a:lnTo>
                      <a:pt x="31" y="426"/>
                    </a:lnTo>
                    <a:lnTo>
                      <a:pt x="4322" y="61"/>
                    </a:lnTo>
                    <a:cubicBezTo>
                      <a:pt x="4340" y="55"/>
                      <a:pt x="4352" y="42"/>
                      <a:pt x="4352" y="31"/>
                    </a:cubicBezTo>
                    <a:cubicBezTo>
                      <a:pt x="4352" y="12"/>
                      <a:pt x="4333" y="0"/>
                      <a:pt x="4322"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2"/>
              <p:cNvSpPr/>
              <p:nvPr/>
            </p:nvSpPr>
            <p:spPr>
              <a:xfrm>
                <a:off x="5869225" y="1901450"/>
                <a:ext cx="4075" cy="48575"/>
              </a:xfrm>
              <a:custGeom>
                <a:rect b="b" l="l" r="r" t="t"/>
                <a:pathLst>
                  <a:path extrusionOk="0" h="1943" w="163">
                    <a:moveTo>
                      <a:pt x="0" y="0"/>
                    </a:moveTo>
                    <a:lnTo>
                      <a:pt x="163" y="1942"/>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2"/>
              <p:cNvSpPr/>
              <p:nvPr/>
            </p:nvSpPr>
            <p:spPr>
              <a:xfrm>
                <a:off x="5868450" y="1900825"/>
                <a:ext cx="5600" cy="49950"/>
              </a:xfrm>
              <a:custGeom>
                <a:rect b="b" l="l" r="r" t="t"/>
                <a:pathLst>
                  <a:path extrusionOk="0" h="1998" w="224">
                    <a:moveTo>
                      <a:pt x="25" y="1"/>
                    </a:moveTo>
                    <a:cubicBezTo>
                      <a:pt x="14" y="1"/>
                      <a:pt x="1" y="14"/>
                      <a:pt x="1" y="31"/>
                    </a:cubicBezTo>
                    <a:lnTo>
                      <a:pt x="169" y="1973"/>
                    </a:lnTo>
                    <a:cubicBezTo>
                      <a:pt x="169" y="1986"/>
                      <a:pt x="181" y="1997"/>
                      <a:pt x="194" y="1997"/>
                    </a:cubicBezTo>
                    <a:lnTo>
                      <a:pt x="199" y="1997"/>
                    </a:lnTo>
                    <a:cubicBezTo>
                      <a:pt x="211" y="1997"/>
                      <a:pt x="224" y="1979"/>
                      <a:pt x="224" y="1967"/>
                    </a:cubicBezTo>
                    <a:lnTo>
                      <a:pt x="56" y="25"/>
                    </a:lnTo>
                    <a:cubicBezTo>
                      <a:pt x="56" y="8"/>
                      <a:pt x="44" y="1"/>
                      <a:pt x="25"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2"/>
              <p:cNvSpPr/>
              <p:nvPr/>
            </p:nvSpPr>
            <p:spPr>
              <a:xfrm>
                <a:off x="5683125" y="2427050"/>
                <a:ext cx="265550" cy="12300"/>
              </a:xfrm>
              <a:custGeom>
                <a:rect b="b" l="l" r="r" t="t"/>
                <a:pathLst>
                  <a:path extrusionOk="0" h="492" w="10622">
                    <a:moveTo>
                      <a:pt x="31" y="1"/>
                    </a:moveTo>
                    <a:cubicBezTo>
                      <a:pt x="19" y="1"/>
                      <a:pt x="7" y="12"/>
                      <a:pt x="1" y="31"/>
                    </a:cubicBezTo>
                    <a:cubicBezTo>
                      <a:pt x="1" y="42"/>
                      <a:pt x="14" y="60"/>
                      <a:pt x="31" y="60"/>
                    </a:cubicBezTo>
                    <a:lnTo>
                      <a:pt x="10591" y="491"/>
                    </a:lnTo>
                    <a:cubicBezTo>
                      <a:pt x="10609" y="491"/>
                      <a:pt x="10621" y="480"/>
                      <a:pt x="10621" y="468"/>
                    </a:cubicBezTo>
                    <a:cubicBezTo>
                      <a:pt x="10621" y="449"/>
                      <a:pt x="10609" y="438"/>
                      <a:pt x="10597" y="438"/>
                    </a:cubicBezTo>
                    <a:lnTo>
                      <a:pt x="31" y="1"/>
                    </a:ln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8" name="Shape 1668"/>
        <p:cNvGrpSpPr/>
        <p:nvPr/>
      </p:nvGrpSpPr>
      <p:grpSpPr>
        <a:xfrm>
          <a:off x="0" y="0"/>
          <a:ext cx="0" cy="0"/>
          <a:chOff x="0" y="0"/>
          <a:chExt cx="0" cy="0"/>
        </a:xfrm>
      </p:grpSpPr>
      <p:sp>
        <p:nvSpPr>
          <p:cNvPr id="1669" name="Google Shape;1669;p3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CHALLENGES WE</a:t>
            </a:r>
            <a:r>
              <a:rPr lang="en"/>
              <a:t> FACED</a:t>
            </a:r>
            <a:endParaRPr/>
          </a:p>
        </p:txBody>
      </p:sp>
      <p:sp>
        <p:nvSpPr>
          <p:cNvPr id="1670" name="Google Shape;1670;p31"/>
          <p:cNvSpPr txBox="1"/>
          <p:nvPr/>
        </p:nvSpPr>
        <p:spPr>
          <a:xfrm>
            <a:off x="1217525" y="1445500"/>
            <a:ext cx="6576000" cy="249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accent1"/>
                </a:solidFill>
                <a:latin typeface="Titillium Web SemiBold"/>
                <a:ea typeface="Titillium Web SemiBold"/>
                <a:cs typeface="Titillium Web SemiBold"/>
                <a:sym typeface="Titillium Web SemiBold"/>
              </a:rPr>
              <a:t>While using the Live Share feature in VS Code, we encountered several issues. There were times when we accidentally overwrote each other’s code or unintentionally deleted sections. Additionally, whenever someone attempted to run their code, it caused everyone else to be kicked out of the project, leading to delays as we had to reconnect to the same code space. Wifi </a:t>
            </a:r>
            <a:r>
              <a:rPr lang="en" sz="1900">
                <a:solidFill>
                  <a:schemeClr val="accent1"/>
                </a:solidFill>
                <a:latin typeface="Titillium Web SemiBold"/>
                <a:ea typeface="Titillium Web SemiBold"/>
                <a:cs typeface="Titillium Web SemiBold"/>
                <a:sym typeface="Titillium Web SemiBold"/>
              </a:rPr>
              <a:t>outage. Clark Computer</a:t>
            </a:r>
            <a:endParaRPr sz="2200">
              <a:solidFill>
                <a:schemeClr val="accent1"/>
              </a:solidFill>
              <a:latin typeface="Titillium Web SemiBold"/>
              <a:ea typeface="Titillium Web SemiBold"/>
              <a:cs typeface="Titillium Web SemiBold"/>
              <a:sym typeface="Titillium Web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p32"/>
          <p:cNvSpPr txBox="1"/>
          <p:nvPr>
            <p:ph idx="2"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FUTURE</a:t>
            </a:r>
            <a:r>
              <a:rPr lang="en"/>
              <a:t> ENHANCEMENTS</a:t>
            </a:r>
            <a:endParaRPr/>
          </a:p>
        </p:txBody>
      </p:sp>
      <p:sp>
        <p:nvSpPr>
          <p:cNvPr id="1676" name="Google Shape;1676;p32"/>
          <p:cNvSpPr txBox="1"/>
          <p:nvPr/>
        </p:nvSpPr>
        <p:spPr>
          <a:xfrm>
            <a:off x="1330275" y="1615950"/>
            <a:ext cx="6000000" cy="249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accent1"/>
                </a:solidFill>
                <a:latin typeface="Titillium Web SemiBold"/>
                <a:ea typeface="Titillium Web SemiBold"/>
                <a:cs typeface="Titillium Web SemiBold"/>
                <a:sym typeface="Titillium Web SemiBold"/>
              </a:rPr>
              <a:t>Full integration of the Language API. While we were unable to fully implement it, our goal was and is to enable users to select their preferred language from a dropdown menu, ensuring that the entire webpage is displayed in their chosen language. Additionally, optional email alerts should be sent in the selected language for a seamless user experience.</a:t>
            </a:r>
            <a:endParaRPr sz="1900">
              <a:solidFill>
                <a:schemeClr val="accent1"/>
              </a:solidFill>
              <a:latin typeface="Titillium Web SemiBold"/>
              <a:ea typeface="Titillium Web SemiBold"/>
              <a:cs typeface="Titillium Web SemiBold"/>
              <a:sym typeface="Titillium Web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33"/>
          <p:cNvSpPr txBox="1"/>
          <p:nvPr>
            <p:ph type="title"/>
          </p:nvPr>
        </p:nvSpPr>
        <p:spPr>
          <a:xfrm>
            <a:off x="946950" y="322050"/>
            <a:ext cx="6495900" cy="252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ANY</a:t>
            </a:r>
            <a:r>
              <a:rPr lang="en"/>
              <a:t> QUESTIONS</a:t>
            </a:r>
            <a:r>
              <a:rPr lang="en">
                <a:solidFill>
                  <a:schemeClr val="accent1"/>
                </a:solidFill>
              </a:rPr>
              <a:t>?</a:t>
            </a:r>
            <a:endParaRPr>
              <a:solidFill>
                <a:schemeClr val="accent1"/>
              </a:solidFill>
            </a:endParaRPr>
          </a:p>
        </p:txBody>
      </p:sp>
      <p:grpSp>
        <p:nvGrpSpPr>
          <p:cNvPr id="1682" name="Google Shape;1682;p33"/>
          <p:cNvGrpSpPr/>
          <p:nvPr/>
        </p:nvGrpSpPr>
        <p:grpSpPr>
          <a:xfrm>
            <a:off x="504125" y="2204319"/>
            <a:ext cx="8489106" cy="2420781"/>
            <a:chOff x="504125" y="2204319"/>
            <a:chExt cx="8489106" cy="2420781"/>
          </a:xfrm>
        </p:grpSpPr>
        <p:sp>
          <p:nvSpPr>
            <p:cNvPr id="1683" name="Google Shape;1683;p33"/>
            <p:cNvSpPr/>
            <p:nvPr/>
          </p:nvSpPr>
          <p:spPr>
            <a:xfrm flipH="1">
              <a:off x="3621527" y="2715403"/>
              <a:ext cx="5371704" cy="1907337"/>
            </a:xfrm>
            <a:custGeom>
              <a:rect b="b" l="l" r="r" t="t"/>
              <a:pathLst>
                <a:path extrusionOk="0" h="23957" w="67471">
                  <a:moveTo>
                    <a:pt x="25093" y="1"/>
                  </a:moveTo>
                  <a:cubicBezTo>
                    <a:pt x="23284" y="1"/>
                    <a:pt x="21399" y="243"/>
                    <a:pt x="19496" y="782"/>
                  </a:cubicBezTo>
                  <a:cubicBezTo>
                    <a:pt x="12730" y="2700"/>
                    <a:pt x="13436" y="8879"/>
                    <a:pt x="8756" y="10203"/>
                  </a:cubicBezTo>
                  <a:cubicBezTo>
                    <a:pt x="4075" y="11527"/>
                    <a:pt x="1" y="14649"/>
                    <a:pt x="815" y="19474"/>
                  </a:cubicBezTo>
                  <a:cubicBezTo>
                    <a:pt x="1115" y="21230"/>
                    <a:pt x="2080" y="22753"/>
                    <a:pt x="3489" y="23957"/>
                  </a:cubicBezTo>
                  <a:lnTo>
                    <a:pt x="64840" y="23957"/>
                  </a:lnTo>
                  <a:cubicBezTo>
                    <a:pt x="65949" y="23154"/>
                    <a:pt x="66751" y="22147"/>
                    <a:pt x="66889" y="20900"/>
                  </a:cubicBezTo>
                  <a:cubicBezTo>
                    <a:pt x="67470" y="15537"/>
                    <a:pt x="60320" y="17100"/>
                    <a:pt x="59938" y="13133"/>
                  </a:cubicBezTo>
                  <a:cubicBezTo>
                    <a:pt x="59559" y="9166"/>
                    <a:pt x="56461" y="6032"/>
                    <a:pt x="50138" y="5709"/>
                  </a:cubicBezTo>
                  <a:cubicBezTo>
                    <a:pt x="49319" y="5667"/>
                    <a:pt x="48539" y="5653"/>
                    <a:pt x="47795" y="5653"/>
                  </a:cubicBezTo>
                  <a:cubicBezTo>
                    <a:pt x="46087" y="5653"/>
                    <a:pt x="44569" y="5729"/>
                    <a:pt x="43192" y="5729"/>
                  </a:cubicBezTo>
                  <a:cubicBezTo>
                    <a:pt x="40536" y="5729"/>
                    <a:pt x="38407" y="5448"/>
                    <a:pt x="36463" y="3803"/>
                  </a:cubicBezTo>
                  <a:cubicBezTo>
                    <a:pt x="33835" y="1580"/>
                    <a:pt x="29715" y="1"/>
                    <a:pt x="250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4" name="Google Shape;1684;p33"/>
            <p:cNvGrpSpPr/>
            <p:nvPr/>
          </p:nvGrpSpPr>
          <p:grpSpPr>
            <a:xfrm>
              <a:off x="6537165" y="2204319"/>
              <a:ext cx="1315609" cy="1360273"/>
              <a:chOff x="3299300" y="1854975"/>
              <a:chExt cx="1117100" cy="1155025"/>
            </a:xfrm>
          </p:grpSpPr>
          <p:sp>
            <p:nvSpPr>
              <p:cNvPr id="1685" name="Google Shape;1685;p33"/>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3"/>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3"/>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6" name="Google Shape;1716;p33"/>
            <p:cNvSpPr/>
            <p:nvPr/>
          </p:nvSpPr>
          <p:spPr>
            <a:xfrm>
              <a:off x="4503900" y="2666600"/>
              <a:ext cx="1358797" cy="1358827"/>
            </a:xfrm>
            <a:custGeom>
              <a:rect b="b" l="l" r="r" t="t"/>
              <a:pathLst>
                <a:path extrusionOk="0" h="45648" w="45647">
                  <a:moveTo>
                    <a:pt x="22823" y="1754"/>
                  </a:moveTo>
                  <a:lnTo>
                    <a:pt x="22823" y="6694"/>
                  </a:lnTo>
                  <a:lnTo>
                    <a:pt x="17985" y="6694"/>
                  </a:lnTo>
                  <a:lnTo>
                    <a:pt x="17985" y="1754"/>
                  </a:lnTo>
                  <a:close/>
                  <a:moveTo>
                    <a:pt x="28063" y="1754"/>
                  </a:moveTo>
                  <a:lnTo>
                    <a:pt x="28063" y="6694"/>
                  </a:lnTo>
                  <a:lnTo>
                    <a:pt x="23181" y="6694"/>
                  </a:lnTo>
                  <a:lnTo>
                    <a:pt x="23181" y="1754"/>
                  </a:lnTo>
                  <a:close/>
                  <a:moveTo>
                    <a:pt x="12388" y="7000"/>
                  </a:moveTo>
                  <a:lnTo>
                    <a:pt x="12388" y="11934"/>
                  </a:lnTo>
                  <a:lnTo>
                    <a:pt x="7498" y="11934"/>
                  </a:lnTo>
                  <a:lnTo>
                    <a:pt x="7498" y="7000"/>
                  </a:lnTo>
                  <a:close/>
                  <a:moveTo>
                    <a:pt x="17628" y="7000"/>
                  </a:moveTo>
                  <a:lnTo>
                    <a:pt x="17628" y="11934"/>
                  </a:lnTo>
                  <a:lnTo>
                    <a:pt x="12745" y="11934"/>
                  </a:lnTo>
                  <a:lnTo>
                    <a:pt x="12745" y="7000"/>
                  </a:lnTo>
                  <a:close/>
                  <a:moveTo>
                    <a:pt x="22823" y="7000"/>
                  </a:moveTo>
                  <a:lnTo>
                    <a:pt x="22823" y="11934"/>
                  </a:lnTo>
                  <a:lnTo>
                    <a:pt x="17985" y="11934"/>
                  </a:lnTo>
                  <a:lnTo>
                    <a:pt x="17985" y="7000"/>
                  </a:lnTo>
                  <a:close/>
                  <a:moveTo>
                    <a:pt x="28063" y="7000"/>
                  </a:moveTo>
                  <a:lnTo>
                    <a:pt x="28063" y="11934"/>
                  </a:lnTo>
                  <a:lnTo>
                    <a:pt x="23181" y="11934"/>
                  </a:lnTo>
                  <a:lnTo>
                    <a:pt x="23181" y="7000"/>
                  </a:lnTo>
                  <a:close/>
                  <a:moveTo>
                    <a:pt x="33259" y="7000"/>
                  </a:moveTo>
                  <a:lnTo>
                    <a:pt x="33259" y="11934"/>
                  </a:lnTo>
                  <a:lnTo>
                    <a:pt x="28427" y="11934"/>
                  </a:lnTo>
                  <a:lnTo>
                    <a:pt x="28427" y="7000"/>
                  </a:lnTo>
                  <a:close/>
                  <a:moveTo>
                    <a:pt x="38506" y="7000"/>
                  </a:moveTo>
                  <a:lnTo>
                    <a:pt x="38506" y="11934"/>
                  </a:lnTo>
                  <a:lnTo>
                    <a:pt x="33617" y="11934"/>
                  </a:lnTo>
                  <a:lnTo>
                    <a:pt x="33617" y="7000"/>
                  </a:lnTo>
                  <a:close/>
                  <a:moveTo>
                    <a:pt x="12388" y="12246"/>
                  </a:moveTo>
                  <a:lnTo>
                    <a:pt x="12388" y="17181"/>
                  </a:lnTo>
                  <a:lnTo>
                    <a:pt x="7498" y="17181"/>
                  </a:lnTo>
                  <a:lnTo>
                    <a:pt x="7498" y="12246"/>
                  </a:lnTo>
                  <a:close/>
                  <a:moveTo>
                    <a:pt x="17628" y="12246"/>
                  </a:moveTo>
                  <a:lnTo>
                    <a:pt x="17628" y="17181"/>
                  </a:lnTo>
                  <a:lnTo>
                    <a:pt x="12745" y="17181"/>
                  </a:lnTo>
                  <a:lnTo>
                    <a:pt x="12745" y="12246"/>
                  </a:lnTo>
                  <a:close/>
                  <a:moveTo>
                    <a:pt x="22823" y="12246"/>
                  </a:moveTo>
                  <a:lnTo>
                    <a:pt x="22823" y="17181"/>
                  </a:lnTo>
                  <a:lnTo>
                    <a:pt x="17985" y="17181"/>
                  </a:lnTo>
                  <a:lnTo>
                    <a:pt x="17985" y="12246"/>
                  </a:lnTo>
                  <a:close/>
                  <a:moveTo>
                    <a:pt x="28063" y="12246"/>
                  </a:moveTo>
                  <a:lnTo>
                    <a:pt x="28063" y="17181"/>
                  </a:lnTo>
                  <a:lnTo>
                    <a:pt x="23181" y="17181"/>
                  </a:lnTo>
                  <a:lnTo>
                    <a:pt x="23181" y="12246"/>
                  </a:lnTo>
                  <a:close/>
                  <a:moveTo>
                    <a:pt x="33259" y="12246"/>
                  </a:moveTo>
                  <a:lnTo>
                    <a:pt x="33259" y="17181"/>
                  </a:lnTo>
                  <a:lnTo>
                    <a:pt x="28427" y="17181"/>
                  </a:lnTo>
                  <a:lnTo>
                    <a:pt x="28427" y="12246"/>
                  </a:lnTo>
                  <a:close/>
                  <a:moveTo>
                    <a:pt x="38506" y="12246"/>
                  </a:moveTo>
                  <a:lnTo>
                    <a:pt x="38506" y="17181"/>
                  </a:lnTo>
                  <a:lnTo>
                    <a:pt x="33617" y="17181"/>
                  </a:lnTo>
                  <a:lnTo>
                    <a:pt x="33617" y="12246"/>
                  </a:lnTo>
                  <a:close/>
                  <a:moveTo>
                    <a:pt x="7192" y="17487"/>
                  </a:moveTo>
                  <a:lnTo>
                    <a:pt x="7192" y="22421"/>
                  </a:lnTo>
                  <a:lnTo>
                    <a:pt x="2308" y="22421"/>
                  </a:lnTo>
                  <a:lnTo>
                    <a:pt x="2308" y="17487"/>
                  </a:lnTo>
                  <a:close/>
                  <a:moveTo>
                    <a:pt x="12388" y="17487"/>
                  </a:moveTo>
                  <a:lnTo>
                    <a:pt x="12388" y="22421"/>
                  </a:lnTo>
                  <a:lnTo>
                    <a:pt x="7498" y="22421"/>
                  </a:lnTo>
                  <a:lnTo>
                    <a:pt x="7498" y="17487"/>
                  </a:lnTo>
                  <a:close/>
                  <a:moveTo>
                    <a:pt x="17628" y="17487"/>
                  </a:moveTo>
                  <a:lnTo>
                    <a:pt x="17628" y="22421"/>
                  </a:lnTo>
                  <a:lnTo>
                    <a:pt x="12745" y="22421"/>
                  </a:lnTo>
                  <a:lnTo>
                    <a:pt x="12745" y="17487"/>
                  </a:lnTo>
                  <a:close/>
                  <a:moveTo>
                    <a:pt x="22823" y="17487"/>
                  </a:moveTo>
                  <a:lnTo>
                    <a:pt x="22823" y="22421"/>
                  </a:lnTo>
                  <a:lnTo>
                    <a:pt x="17985" y="22421"/>
                  </a:lnTo>
                  <a:lnTo>
                    <a:pt x="17985" y="17487"/>
                  </a:lnTo>
                  <a:close/>
                  <a:moveTo>
                    <a:pt x="28063" y="17487"/>
                  </a:moveTo>
                  <a:lnTo>
                    <a:pt x="28063" y="22421"/>
                  </a:lnTo>
                  <a:lnTo>
                    <a:pt x="23181" y="22421"/>
                  </a:lnTo>
                  <a:lnTo>
                    <a:pt x="23181" y="17487"/>
                  </a:lnTo>
                  <a:close/>
                  <a:moveTo>
                    <a:pt x="33259" y="17487"/>
                  </a:moveTo>
                  <a:lnTo>
                    <a:pt x="33259" y="22421"/>
                  </a:lnTo>
                  <a:lnTo>
                    <a:pt x="28427" y="22421"/>
                  </a:lnTo>
                  <a:lnTo>
                    <a:pt x="28427" y="17487"/>
                  </a:lnTo>
                  <a:close/>
                  <a:moveTo>
                    <a:pt x="38506" y="17487"/>
                  </a:moveTo>
                  <a:lnTo>
                    <a:pt x="38506" y="22421"/>
                  </a:lnTo>
                  <a:lnTo>
                    <a:pt x="33617" y="22421"/>
                  </a:lnTo>
                  <a:lnTo>
                    <a:pt x="33617" y="17487"/>
                  </a:lnTo>
                  <a:close/>
                  <a:moveTo>
                    <a:pt x="43746" y="17487"/>
                  </a:moveTo>
                  <a:lnTo>
                    <a:pt x="43746" y="22421"/>
                  </a:lnTo>
                  <a:lnTo>
                    <a:pt x="38864" y="22421"/>
                  </a:lnTo>
                  <a:lnTo>
                    <a:pt x="38864" y="17487"/>
                  </a:lnTo>
                  <a:close/>
                  <a:moveTo>
                    <a:pt x="7192" y="22735"/>
                  </a:moveTo>
                  <a:lnTo>
                    <a:pt x="7192" y="27669"/>
                  </a:lnTo>
                  <a:lnTo>
                    <a:pt x="2308" y="27669"/>
                  </a:lnTo>
                  <a:lnTo>
                    <a:pt x="2308" y="22735"/>
                  </a:lnTo>
                  <a:close/>
                  <a:moveTo>
                    <a:pt x="12388" y="22735"/>
                  </a:moveTo>
                  <a:lnTo>
                    <a:pt x="12388" y="23576"/>
                  </a:lnTo>
                  <a:cubicBezTo>
                    <a:pt x="12400" y="23786"/>
                    <a:pt x="12419" y="23989"/>
                    <a:pt x="12432" y="24201"/>
                  </a:cubicBezTo>
                  <a:lnTo>
                    <a:pt x="12432" y="27669"/>
                  </a:lnTo>
                  <a:lnTo>
                    <a:pt x="7498" y="27669"/>
                  </a:lnTo>
                  <a:lnTo>
                    <a:pt x="7498" y="22735"/>
                  </a:lnTo>
                  <a:close/>
                  <a:moveTo>
                    <a:pt x="17628" y="22735"/>
                  </a:moveTo>
                  <a:lnTo>
                    <a:pt x="17628" y="27669"/>
                  </a:lnTo>
                  <a:lnTo>
                    <a:pt x="12745" y="27669"/>
                  </a:lnTo>
                  <a:lnTo>
                    <a:pt x="12745" y="22735"/>
                  </a:lnTo>
                  <a:close/>
                  <a:moveTo>
                    <a:pt x="22823" y="22735"/>
                  </a:moveTo>
                  <a:lnTo>
                    <a:pt x="22823" y="23576"/>
                  </a:lnTo>
                  <a:cubicBezTo>
                    <a:pt x="22843" y="23786"/>
                    <a:pt x="22855" y="23989"/>
                    <a:pt x="22875" y="24201"/>
                  </a:cubicBezTo>
                  <a:lnTo>
                    <a:pt x="22875" y="27669"/>
                  </a:lnTo>
                  <a:lnTo>
                    <a:pt x="17985" y="27669"/>
                  </a:lnTo>
                  <a:lnTo>
                    <a:pt x="17985" y="22735"/>
                  </a:lnTo>
                  <a:close/>
                  <a:moveTo>
                    <a:pt x="28063" y="22735"/>
                  </a:moveTo>
                  <a:lnTo>
                    <a:pt x="28063" y="27669"/>
                  </a:lnTo>
                  <a:lnTo>
                    <a:pt x="23181" y="27669"/>
                  </a:lnTo>
                  <a:lnTo>
                    <a:pt x="23181" y="22735"/>
                  </a:lnTo>
                  <a:close/>
                  <a:moveTo>
                    <a:pt x="33259" y="22735"/>
                  </a:moveTo>
                  <a:lnTo>
                    <a:pt x="33259" y="23576"/>
                  </a:lnTo>
                  <a:cubicBezTo>
                    <a:pt x="33279" y="23786"/>
                    <a:pt x="33291" y="23989"/>
                    <a:pt x="33311" y="24201"/>
                  </a:cubicBezTo>
                  <a:lnTo>
                    <a:pt x="33311" y="27669"/>
                  </a:lnTo>
                  <a:lnTo>
                    <a:pt x="28427" y="27669"/>
                  </a:lnTo>
                  <a:lnTo>
                    <a:pt x="28427" y="22735"/>
                  </a:lnTo>
                  <a:close/>
                  <a:moveTo>
                    <a:pt x="38506" y="22735"/>
                  </a:moveTo>
                  <a:lnTo>
                    <a:pt x="38506" y="27669"/>
                  </a:lnTo>
                  <a:lnTo>
                    <a:pt x="33617" y="27669"/>
                  </a:lnTo>
                  <a:lnTo>
                    <a:pt x="33617" y="22735"/>
                  </a:lnTo>
                  <a:close/>
                  <a:moveTo>
                    <a:pt x="43746" y="22735"/>
                  </a:moveTo>
                  <a:lnTo>
                    <a:pt x="43746" y="27669"/>
                  </a:lnTo>
                  <a:lnTo>
                    <a:pt x="38864" y="27669"/>
                  </a:lnTo>
                  <a:lnTo>
                    <a:pt x="38864" y="22735"/>
                  </a:lnTo>
                  <a:close/>
                  <a:moveTo>
                    <a:pt x="12432" y="27975"/>
                  </a:moveTo>
                  <a:lnTo>
                    <a:pt x="12432" y="32910"/>
                  </a:lnTo>
                  <a:lnTo>
                    <a:pt x="7498" y="32910"/>
                  </a:lnTo>
                  <a:lnTo>
                    <a:pt x="7498" y="27975"/>
                  </a:lnTo>
                  <a:close/>
                  <a:moveTo>
                    <a:pt x="17628" y="27975"/>
                  </a:moveTo>
                  <a:lnTo>
                    <a:pt x="17628" y="32910"/>
                  </a:lnTo>
                  <a:lnTo>
                    <a:pt x="12745" y="32910"/>
                  </a:lnTo>
                  <a:lnTo>
                    <a:pt x="12745" y="27975"/>
                  </a:lnTo>
                  <a:close/>
                  <a:moveTo>
                    <a:pt x="22875" y="27975"/>
                  </a:moveTo>
                  <a:lnTo>
                    <a:pt x="22875" y="32910"/>
                  </a:lnTo>
                  <a:lnTo>
                    <a:pt x="17985" y="32910"/>
                  </a:lnTo>
                  <a:lnTo>
                    <a:pt x="17985" y="27975"/>
                  </a:lnTo>
                  <a:close/>
                  <a:moveTo>
                    <a:pt x="28063" y="27975"/>
                  </a:moveTo>
                  <a:lnTo>
                    <a:pt x="28063" y="32910"/>
                  </a:lnTo>
                  <a:lnTo>
                    <a:pt x="23181" y="32910"/>
                  </a:lnTo>
                  <a:lnTo>
                    <a:pt x="23181" y="27975"/>
                  </a:lnTo>
                  <a:close/>
                  <a:moveTo>
                    <a:pt x="33311" y="27975"/>
                  </a:moveTo>
                  <a:lnTo>
                    <a:pt x="33311" y="32910"/>
                  </a:lnTo>
                  <a:lnTo>
                    <a:pt x="28427" y="32910"/>
                  </a:lnTo>
                  <a:lnTo>
                    <a:pt x="28427" y="27975"/>
                  </a:lnTo>
                  <a:close/>
                  <a:moveTo>
                    <a:pt x="38506" y="27975"/>
                  </a:moveTo>
                  <a:lnTo>
                    <a:pt x="38506" y="32910"/>
                  </a:lnTo>
                  <a:lnTo>
                    <a:pt x="33617" y="32910"/>
                  </a:lnTo>
                  <a:lnTo>
                    <a:pt x="33617" y="27975"/>
                  </a:lnTo>
                  <a:close/>
                  <a:moveTo>
                    <a:pt x="12432" y="33222"/>
                  </a:moveTo>
                  <a:lnTo>
                    <a:pt x="12432" y="34534"/>
                  </a:lnTo>
                  <a:lnTo>
                    <a:pt x="12432" y="38156"/>
                  </a:lnTo>
                  <a:lnTo>
                    <a:pt x="7498" y="38156"/>
                  </a:lnTo>
                  <a:lnTo>
                    <a:pt x="7498" y="33222"/>
                  </a:lnTo>
                  <a:close/>
                  <a:moveTo>
                    <a:pt x="17628" y="33222"/>
                  </a:moveTo>
                  <a:lnTo>
                    <a:pt x="17628" y="38156"/>
                  </a:lnTo>
                  <a:lnTo>
                    <a:pt x="12745" y="38156"/>
                  </a:lnTo>
                  <a:lnTo>
                    <a:pt x="12745" y="33272"/>
                  </a:lnTo>
                  <a:lnTo>
                    <a:pt x="12745" y="33222"/>
                  </a:lnTo>
                  <a:close/>
                  <a:moveTo>
                    <a:pt x="22875" y="33222"/>
                  </a:moveTo>
                  <a:lnTo>
                    <a:pt x="22875" y="38156"/>
                  </a:lnTo>
                  <a:lnTo>
                    <a:pt x="17941" y="38156"/>
                  </a:lnTo>
                  <a:lnTo>
                    <a:pt x="17941" y="33476"/>
                  </a:lnTo>
                  <a:cubicBezTo>
                    <a:pt x="17953" y="33413"/>
                    <a:pt x="17973" y="33343"/>
                    <a:pt x="17985" y="33272"/>
                  </a:cubicBezTo>
                  <a:lnTo>
                    <a:pt x="17985" y="33222"/>
                  </a:lnTo>
                  <a:close/>
                  <a:moveTo>
                    <a:pt x="28063" y="33222"/>
                  </a:moveTo>
                  <a:lnTo>
                    <a:pt x="28063" y="38156"/>
                  </a:lnTo>
                  <a:lnTo>
                    <a:pt x="23181" y="38156"/>
                  </a:lnTo>
                  <a:lnTo>
                    <a:pt x="23181" y="33222"/>
                  </a:lnTo>
                  <a:close/>
                  <a:moveTo>
                    <a:pt x="33311" y="33222"/>
                  </a:moveTo>
                  <a:lnTo>
                    <a:pt x="33311" y="38156"/>
                  </a:lnTo>
                  <a:lnTo>
                    <a:pt x="28377" y="38156"/>
                  </a:lnTo>
                  <a:lnTo>
                    <a:pt x="28377" y="33476"/>
                  </a:lnTo>
                  <a:cubicBezTo>
                    <a:pt x="28389" y="33413"/>
                    <a:pt x="28408" y="33343"/>
                    <a:pt x="28427" y="33272"/>
                  </a:cubicBezTo>
                  <a:lnTo>
                    <a:pt x="28427" y="33222"/>
                  </a:lnTo>
                  <a:close/>
                  <a:moveTo>
                    <a:pt x="38506" y="33222"/>
                  </a:moveTo>
                  <a:lnTo>
                    <a:pt x="38506" y="38156"/>
                  </a:lnTo>
                  <a:lnTo>
                    <a:pt x="33617" y="38156"/>
                  </a:lnTo>
                  <a:lnTo>
                    <a:pt x="33617" y="33222"/>
                  </a:lnTo>
                  <a:close/>
                  <a:moveTo>
                    <a:pt x="22875" y="38462"/>
                  </a:moveTo>
                  <a:lnTo>
                    <a:pt x="22875" y="41299"/>
                  </a:lnTo>
                  <a:cubicBezTo>
                    <a:pt x="22855" y="41516"/>
                    <a:pt x="22843" y="41719"/>
                    <a:pt x="22823" y="41923"/>
                  </a:cubicBezTo>
                  <a:lnTo>
                    <a:pt x="22823" y="43403"/>
                  </a:lnTo>
                  <a:lnTo>
                    <a:pt x="17941" y="43403"/>
                  </a:lnTo>
                  <a:lnTo>
                    <a:pt x="17941" y="38462"/>
                  </a:lnTo>
                  <a:close/>
                  <a:moveTo>
                    <a:pt x="28063" y="38462"/>
                  </a:moveTo>
                  <a:lnTo>
                    <a:pt x="28063" y="43403"/>
                  </a:lnTo>
                  <a:lnTo>
                    <a:pt x="23181" y="43403"/>
                  </a:lnTo>
                  <a:lnTo>
                    <a:pt x="23181" y="38462"/>
                  </a:lnTo>
                  <a:close/>
                  <a:moveTo>
                    <a:pt x="22823" y="0"/>
                  </a:moveTo>
                  <a:lnTo>
                    <a:pt x="22823" y="1448"/>
                  </a:lnTo>
                  <a:lnTo>
                    <a:pt x="17985" y="1448"/>
                  </a:lnTo>
                  <a:lnTo>
                    <a:pt x="17985" y="517"/>
                  </a:lnTo>
                  <a:cubicBezTo>
                    <a:pt x="17870" y="542"/>
                    <a:pt x="17749" y="574"/>
                    <a:pt x="17628" y="600"/>
                  </a:cubicBezTo>
                  <a:lnTo>
                    <a:pt x="17628" y="1448"/>
                  </a:lnTo>
                  <a:lnTo>
                    <a:pt x="14816" y="1448"/>
                  </a:lnTo>
                  <a:cubicBezTo>
                    <a:pt x="14548" y="1544"/>
                    <a:pt x="14287" y="1645"/>
                    <a:pt x="14033" y="1754"/>
                  </a:cubicBezTo>
                  <a:lnTo>
                    <a:pt x="17628" y="1754"/>
                  </a:lnTo>
                  <a:lnTo>
                    <a:pt x="17628" y="6694"/>
                  </a:lnTo>
                  <a:lnTo>
                    <a:pt x="12745" y="6694"/>
                  </a:lnTo>
                  <a:lnTo>
                    <a:pt x="12745" y="2347"/>
                  </a:lnTo>
                  <a:cubicBezTo>
                    <a:pt x="12624" y="2404"/>
                    <a:pt x="12503" y="2468"/>
                    <a:pt x="12388" y="2525"/>
                  </a:cubicBezTo>
                  <a:lnTo>
                    <a:pt x="12388" y="6694"/>
                  </a:lnTo>
                  <a:lnTo>
                    <a:pt x="7498" y="6694"/>
                  </a:lnTo>
                  <a:lnTo>
                    <a:pt x="7498" y="5911"/>
                  </a:lnTo>
                  <a:cubicBezTo>
                    <a:pt x="7395" y="6005"/>
                    <a:pt x="7293" y="6102"/>
                    <a:pt x="7192" y="6203"/>
                  </a:cubicBezTo>
                  <a:lnTo>
                    <a:pt x="7192" y="6694"/>
                  </a:lnTo>
                  <a:lnTo>
                    <a:pt x="6675" y="6694"/>
                  </a:lnTo>
                  <a:cubicBezTo>
                    <a:pt x="6574" y="6790"/>
                    <a:pt x="6484" y="6899"/>
                    <a:pt x="6383" y="7000"/>
                  </a:cubicBezTo>
                  <a:lnTo>
                    <a:pt x="7192" y="7000"/>
                  </a:lnTo>
                  <a:lnTo>
                    <a:pt x="7192" y="11934"/>
                  </a:lnTo>
                  <a:lnTo>
                    <a:pt x="2761" y="11934"/>
                  </a:lnTo>
                  <a:cubicBezTo>
                    <a:pt x="2703" y="12037"/>
                    <a:pt x="2652" y="12139"/>
                    <a:pt x="2602" y="12246"/>
                  </a:cubicBezTo>
                  <a:lnTo>
                    <a:pt x="7192" y="12246"/>
                  </a:lnTo>
                  <a:lnTo>
                    <a:pt x="7192" y="17181"/>
                  </a:lnTo>
                  <a:lnTo>
                    <a:pt x="2308" y="17181"/>
                  </a:lnTo>
                  <a:lnTo>
                    <a:pt x="2308" y="12820"/>
                  </a:lnTo>
                  <a:cubicBezTo>
                    <a:pt x="2181" y="13076"/>
                    <a:pt x="2060" y="13337"/>
                    <a:pt x="1945" y="13599"/>
                  </a:cubicBezTo>
                  <a:lnTo>
                    <a:pt x="1945" y="17181"/>
                  </a:lnTo>
                  <a:lnTo>
                    <a:pt x="702" y="17181"/>
                  </a:lnTo>
                  <a:cubicBezTo>
                    <a:pt x="676" y="17283"/>
                    <a:pt x="657" y="17386"/>
                    <a:pt x="631" y="17487"/>
                  </a:cubicBezTo>
                  <a:lnTo>
                    <a:pt x="1945" y="17487"/>
                  </a:lnTo>
                  <a:lnTo>
                    <a:pt x="1945" y="22421"/>
                  </a:lnTo>
                  <a:lnTo>
                    <a:pt x="7" y="22421"/>
                  </a:lnTo>
                  <a:cubicBezTo>
                    <a:pt x="7" y="22524"/>
                    <a:pt x="1" y="22626"/>
                    <a:pt x="1" y="22735"/>
                  </a:cubicBezTo>
                  <a:lnTo>
                    <a:pt x="1945" y="22735"/>
                  </a:lnTo>
                  <a:lnTo>
                    <a:pt x="1945" y="23576"/>
                  </a:lnTo>
                  <a:lnTo>
                    <a:pt x="1945" y="27669"/>
                  </a:lnTo>
                  <a:lnTo>
                    <a:pt x="516" y="27669"/>
                  </a:lnTo>
                  <a:cubicBezTo>
                    <a:pt x="542" y="27770"/>
                    <a:pt x="568" y="27873"/>
                    <a:pt x="593" y="27975"/>
                  </a:cubicBezTo>
                  <a:lnTo>
                    <a:pt x="1945" y="27975"/>
                  </a:lnTo>
                  <a:lnTo>
                    <a:pt x="1945" y="32048"/>
                  </a:lnTo>
                  <a:cubicBezTo>
                    <a:pt x="2060" y="32310"/>
                    <a:pt x="2181" y="32571"/>
                    <a:pt x="2308" y="32825"/>
                  </a:cubicBezTo>
                  <a:lnTo>
                    <a:pt x="2308" y="27975"/>
                  </a:lnTo>
                  <a:lnTo>
                    <a:pt x="7192" y="27975"/>
                  </a:lnTo>
                  <a:lnTo>
                    <a:pt x="7192" y="32910"/>
                  </a:lnTo>
                  <a:lnTo>
                    <a:pt x="2346" y="32910"/>
                  </a:lnTo>
                  <a:cubicBezTo>
                    <a:pt x="2397" y="33017"/>
                    <a:pt x="2455" y="33119"/>
                    <a:pt x="2505" y="33222"/>
                  </a:cubicBezTo>
                  <a:lnTo>
                    <a:pt x="7192" y="33222"/>
                  </a:lnTo>
                  <a:lnTo>
                    <a:pt x="7192" y="38156"/>
                  </a:lnTo>
                  <a:lnTo>
                    <a:pt x="5916" y="38156"/>
                  </a:lnTo>
                  <a:cubicBezTo>
                    <a:pt x="6012" y="38257"/>
                    <a:pt x="6115" y="38360"/>
                    <a:pt x="6210" y="38462"/>
                  </a:cubicBezTo>
                  <a:lnTo>
                    <a:pt x="7192" y="38462"/>
                  </a:lnTo>
                  <a:lnTo>
                    <a:pt x="7192" y="39443"/>
                  </a:lnTo>
                  <a:cubicBezTo>
                    <a:pt x="7293" y="39539"/>
                    <a:pt x="7395" y="39642"/>
                    <a:pt x="7498" y="39737"/>
                  </a:cubicBezTo>
                  <a:lnTo>
                    <a:pt x="7498" y="38462"/>
                  </a:lnTo>
                  <a:lnTo>
                    <a:pt x="12432" y="38462"/>
                  </a:lnTo>
                  <a:lnTo>
                    <a:pt x="12432" y="41299"/>
                  </a:lnTo>
                  <a:cubicBezTo>
                    <a:pt x="12419" y="41516"/>
                    <a:pt x="12400" y="41719"/>
                    <a:pt x="12388" y="41923"/>
                  </a:cubicBezTo>
                  <a:lnTo>
                    <a:pt x="12388" y="43115"/>
                  </a:lnTo>
                  <a:cubicBezTo>
                    <a:pt x="12503" y="43179"/>
                    <a:pt x="12624" y="43243"/>
                    <a:pt x="12745" y="43300"/>
                  </a:cubicBezTo>
                  <a:lnTo>
                    <a:pt x="12745" y="38462"/>
                  </a:lnTo>
                  <a:lnTo>
                    <a:pt x="17628" y="38462"/>
                  </a:lnTo>
                  <a:lnTo>
                    <a:pt x="17628" y="43403"/>
                  </a:lnTo>
                  <a:lnTo>
                    <a:pt x="12936" y="43403"/>
                  </a:lnTo>
                  <a:cubicBezTo>
                    <a:pt x="13165" y="43511"/>
                    <a:pt x="13389" y="43606"/>
                    <a:pt x="13618" y="43709"/>
                  </a:cubicBezTo>
                  <a:lnTo>
                    <a:pt x="17628" y="43709"/>
                  </a:lnTo>
                  <a:lnTo>
                    <a:pt x="17628" y="45047"/>
                  </a:lnTo>
                  <a:cubicBezTo>
                    <a:pt x="17729" y="45066"/>
                    <a:pt x="17832" y="45092"/>
                    <a:pt x="17941" y="45118"/>
                  </a:cubicBezTo>
                  <a:lnTo>
                    <a:pt x="17941" y="43709"/>
                  </a:lnTo>
                  <a:lnTo>
                    <a:pt x="22823" y="43709"/>
                  </a:lnTo>
                  <a:lnTo>
                    <a:pt x="22823" y="45647"/>
                  </a:lnTo>
                  <a:cubicBezTo>
                    <a:pt x="22945" y="45647"/>
                    <a:pt x="23060" y="45639"/>
                    <a:pt x="23181" y="45633"/>
                  </a:cubicBezTo>
                  <a:lnTo>
                    <a:pt x="23181" y="43709"/>
                  </a:lnTo>
                  <a:lnTo>
                    <a:pt x="28063" y="43709"/>
                  </a:lnTo>
                  <a:lnTo>
                    <a:pt x="28063" y="45035"/>
                  </a:lnTo>
                  <a:cubicBezTo>
                    <a:pt x="28172" y="45009"/>
                    <a:pt x="28274" y="44989"/>
                    <a:pt x="28377" y="44965"/>
                  </a:cubicBezTo>
                  <a:lnTo>
                    <a:pt x="28377" y="43709"/>
                  </a:lnTo>
                  <a:lnTo>
                    <a:pt x="32023" y="43709"/>
                  </a:lnTo>
                  <a:cubicBezTo>
                    <a:pt x="32253" y="43606"/>
                    <a:pt x="32482" y="43511"/>
                    <a:pt x="32705" y="43403"/>
                  </a:cubicBezTo>
                  <a:lnTo>
                    <a:pt x="28377" y="43403"/>
                  </a:lnTo>
                  <a:lnTo>
                    <a:pt x="28377" y="38462"/>
                  </a:lnTo>
                  <a:lnTo>
                    <a:pt x="33311" y="38462"/>
                  </a:lnTo>
                  <a:lnTo>
                    <a:pt x="33311" y="41299"/>
                  </a:lnTo>
                  <a:cubicBezTo>
                    <a:pt x="33291" y="41516"/>
                    <a:pt x="33279" y="41719"/>
                    <a:pt x="33259" y="41923"/>
                  </a:cubicBezTo>
                  <a:lnTo>
                    <a:pt x="33259" y="43115"/>
                  </a:lnTo>
                  <a:cubicBezTo>
                    <a:pt x="33380" y="43058"/>
                    <a:pt x="33503" y="42994"/>
                    <a:pt x="33617" y="42931"/>
                  </a:cubicBezTo>
                  <a:lnTo>
                    <a:pt x="33617" y="38462"/>
                  </a:lnTo>
                  <a:lnTo>
                    <a:pt x="38506" y="38462"/>
                  </a:lnTo>
                  <a:lnTo>
                    <a:pt x="38506" y="39398"/>
                  </a:lnTo>
                  <a:cubicBezTo>
                    <a:pt x="38608" y="39297"/>
                    <a:pt x="38711" y="39201"/>
                    <a:pt x="38812" y="39106"/>
                  </a:cubicBezTo>
                  <a:lnTo>
                    <a:pt x="38812" y="38462"/>
                  </a:lnTo>
                  <a:lnTo>
                    <a:pt x="39438" y="38462"/>
                  </a:lnTo>
                  <a:cubicBezTo>
                    <a:pt x="39532" y="38360"/>
                    <a:pt x="39635" y="38257"/>
                    <a:pt x="39730" y="38156"/>
                  </a:cubicBezTo>
                  <a:lnTo>
                    <a:pt x="38812" y="38156"/>
                  </a:lnTo>
                  <a:lnTo>
                    <a:pt x="38812" y="33476"/>
                  </a:lnTo>
                  <a:cubicBezTo>
                    <a:pt x="38832" y="33413"/>
                    <a:pt x="38844" y="33343"/>
                    <a:pt x="38864" y="33272"/>
                  </a:cubicBezTo>
                  <a:lnTo>
                    <a:pt x="38864" y="33222"/>
                  </a:lnTo>
                  <a:lnTo>
                    <a:pt x="43142" y="33222"/>
                  </a:lnTo>
                  <a:cubicBezTo>
                    <a:pt x="43192" y="33119"/>
                    <a:pt x="43243" y="33017"/>
                    <a:pt x="43295" y="32910"/>
                  </a:cubicBezTo>
                  <a:lnTo>
                    <a:pt x="38864" y="32910"/>
                  </a:lnTo>
                  <a:lnTo>
                    <a:pt x="38864" y="27975"/>
                  </a:lnTo>
                  <a:lnTo>
                    <a:pt x="43746" y="27975"/>
                  </a:lnTo>
                  <a:lnTo>
                    <a:pt x="43746" y="31933"/>
                  </a:lnTo>
                  <a:cubicBezTo>
                    <a:pt x="43855" y="31692"/>
                    <a:pt x="43957" y="31442"/>
                    <a:pt x="44060" y="31188"/>
                  </a:cubicBezTo>
                  <a:lnTo>
                    <a:pt x="44060" y="27975"/>
                  </a:lnTo>
                  <a:lnTo>
                    <a:pt x="45054" y="27975"/>
                  </a:lnTo>
                  <a:cubicBezTo>
                    <a:pt x="45079" y="27873"/>
                    <a:pt x="45105" y="27770"/>
                    <a:pt x="45123" y="27669"/>
                  </a:cubicBezTo>
                  <a:lnTo>
                    <a:pt x="44060" y="27669"/>
                  </a:lnTo>
                  <a:lnTo>
                    <a:pt x="44060" y="22735"/>
                  </a:lnTo>
                  <a:lnTo>
                    <a:pt x="45646" y="22735"/>
                  </a:lnTo>
                  <a:cubicBezTo>
                    <a:pt x="45646" y="22626"/>
                    <a:pt x="45640" y="22524"/>
                    <a:pt x="45634" y="22421"/>
                  </a:cubicBezTo>
                  <a:lnTo>
                    <a:pt x="44060" y="22421"/>
                  </a:lnTo>
                  <a:lnTo>
                    <a:pt x="44060" y="17487"/>
                  </a:lnTo>
                  <a:lnTo>
                    <a:pt x="45016" y="17487"/>
                  </a:lnTo>
                  <a:cubicBezTo>
                    <a:pt x="44990" y="17386"/>
                    <a:pt x="44970" y="17283"/>
                    <a:pt x="44940" y="17181"/>
                  </a:cubicBezTo>
                  <a:lnTo>
                    <a:pt x="44060" y="17181"/>
                  </a:lnTo>
                  <a:lnTo>
                    <a:pt x="44060" y="14459"/>
                  </a:lnTo>
                  <a:cubicBezTo>
                    <a:pt x="43957" y="14205"/>
                    <a:pt x="43855" y="13956"/>
                    <a:pt x="43746" y="13708"/>
                  </a:cubicBezTo>
                  <a:lnTo>
                    <a:pt x="43746" y="17181"/>
                  </a:lnTo>
                  <a:lnTo>
                    <a:pt x="38864" y="17181"/>
                  </a:lnTo>
                  <a:lnTo>
                    <a:pt x="38864" y="12246"/>
                  </a:lnTo>
                  <a:lnTo>
                    <a:pt x="43045" y="12246"/>
                  </a:lnTo>
                  <a:cubicBezTo>
                    <a:pt x="42995" y="12139"/>
                    <a:pt x="42943" y="12037"/>
                    <a:pt x="42886" y="11934"/>
                  </a:cubicBezTo>
                  <a:lnTo>
                    <a:pt x="38864" y="11934"/>
                  </a:lnTo>
                  <a:lnTo>
                    <a:pt x="38864" y="7000"/>
                  </a:lnTo>
                  <a:lnTo>
                    <a:pt x="39265" y="7000"/>
                  </a:lnTo>
                  <a:cubicBezTo>
                    <a:pt x="39164" y="6899"/>
                    <a:pt x="39067" y="6790"/>
                    <a:pt x="38972" y="6694"/>
                  </a:cubicBezTo>
                  <a:lnTo>
                    <a:pt x="38864" y="6694"/>
                  </a:lnTo>
                  <a:lnTo>
                    <a:pt x="38864" y="6593"/>
                  </a:lnTo>
                  <a:cubicBezTo>
                    <a:pt x="38749" y="6471"/>
                    <a:pt x="38628" y="6364"/>
                    <a:pt x="38506" y="6249"/>
                  </a:cubicBezTo>
                  <a:lnTo>
                    <a:pt x="38506" y="6694"/>
                  </a:lnTo>
                  <a:lnTo>
                    <a:pt x="33617" y="6694"/>
                  </a:lnTo>
                  <a:lnTo>
                    <a:pt x="33617" y="2710"/>
                  </a:lnTo>
                  <a:cubicBezTo>
                    <a:pt x="33503" y="2646"/>
                    <a:pt x="33380" y="2589"/>
                    <a:pt x="33259" y="2525"/>
                  </a:cubicBezTo>
                  <a:lnTo>
                    <a:pt x="33259" y="6694"/>
                  </a:lnTo>
                  <a:lnTo>
                    <a:pt x="28427" y="6694"/>
                  </a:lnTo>
                  <a:lnTo>
                    <a:pt x="28427" y="1754"/>
                  </a:lnTo>
                  <a:lnTo>
                    <a:pt x="31614" y="1754"/>
                  </a:lnTo>
                  <a:cubicBezTo>
                    <a:pt x="31353" y="1645"/>
                    <a:pt x="31093" y="1544"/>
                    <a:pt x="30831" y="1448"/>
                  </a:cubicBezTo>
                  <a:lnTo>
                    <a:pt x="28427" y="1448"/>
                  </a:lnTo>
                  <a:lnTo>
                    <a:pt x="28427" y="695"/>
                  </a:lnTo>
                  <a:cubicBezTo>
                    <a:pt x="28307" y="664"/>
                    <a:pt x="28186" y="638"/>
                    <a:pt x="28063" y="612"/>
                  </a:cubicBezTo>
                  <a:lnTo>
                    <a:pt x="28063" y="1448"/>
                  </a:lnTo>
                  <a:lnTo>
                    <a:pt x="23181" y="1448"/>
                  </a:lnTo>
                  <a:lnTo>
                    <a:pt x="23181" y="6"/>
                  </a:lnTo>
                  <a:cubicBezTo>
                    <a:pt x="23060" y="6"/>
                    <a:pt x="22945" y="0"/>
                    <a:pt x="228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7" name="Google Shape;1717;p33"/>
            <p:cNvCxnSpPr/>
            <p:nvPr/>
          </p:nvCxnSpPr>
          <p:spPr>
            <a:xfrm rot="10800000">
              <a:off x="504125" y="4625100"/>
              <a:ext cx="8236200" cy="0"/>
            </a:xfrm>
            <a:prstGeom prst="straightConnector1">
              <a:avLst/>
            </a:prstGeom>
            <a:noFill/>
            <a:ln cap="flat" cmpd="sng" w="9525">
              <a:solidFill>
                <a:schemeClr val="dk1"/>
              </a:solidFill>
              <a:prstDash val="solid"/>
              <a:round/>
              <a:headEnd len="med" w="med" type="none"/>
              <a:tailEnd len="med" w="med" type="none"/>
            </a:ln>
          </p:spPr>
        </p:cxnSp>
        <p:grpSp>
          <p:nvGrpSpPr>
            <p:cNvPr id="1718" name="Google Shape;1718;p33"/>
            <p:cNvGrpSpPr/>
            <p:nvPr/>
          </p:nvGrpSpPr>
          <p:grpSpPr>
            <a:xfrm>
              <a:off x="4188079" y="2715412"/>
              <a:ext cx="4325662" cy="1907343"/>
              <a:chOff x="5238888" y="3609525"/>
              <a:chExt cx="2265575" cy="998975"/>
            </a:xfrm>
          </p:grpSpPr>
          <p:sp>
            <p:nvSpPr>
              <p:cNvPr id="1719" name="Google Shape;1719;p33"/>
              <p:cNvSpPr/>
              <p:nvPr/>
            </p:nvSpPr>
            <p:spPr>
              <a:xfrm>
                <a:off x="7141463" y="3682225"/>
                <a:ext cx="363000" cy="179300"/>
              </a:xfrm>
              <a:custGeom>
                <a:rect b="b" l="l" r="r" t="t"/>
                <a:pathLst>
                  <a:path extrusionOk="0" h="7172" w="14520">
                    <a:moveTo>
                      <a:pt x="14514" y="0"/>
                    </a:moveTo>
                    <a:lnTo>
                      <a:pt x="12571" y="84"/>
                    </a:lnTo>
                    <a:cubicBezTo>
                      <a:pt x="12260" y="99"/>
                      <a:pt x="11948" y="120"/>
                      <a:pt x="11637" y="156"/>
                    </a:cubicBezTo>
                    <a:lnTo>
                      <a:pt x="3245" y="1081"/>
                    </a:lnTo>
                    <a:cubicBezTo>
                      <a:pt x="2124" y="1200"/>
                      <a:pt x="1277" y="2150"/>
                      <a:pt x="1282" y="3277"/>
                    </a:cubicBezTo>
                    <a:lnTo>
                      <a:pt x="0" y="3288"/>
                    </a:lnTo>
                    <a:lnTo>
                      <a:pt x="10" y="5074"/>
                    </a:lnTo>
                    <a:lnTo>
                      <a:pt x="1407" y="5064"/>
                    </a:lnTo>
                    <a:lnTo>
                      <a:pt x="1412" y="6081"/>
                    </a:lnTo>
                    <a:lnTo>
                      <a:pt x="4616" y="6061"/>
                    </a:lnTo>
                    <a:lnTo>
                      <a:pt x="4611" y="5323"/>
                    </a:lnTo>
                    <a:lnTo>
                      <a:pt x="7317" y="5395"/>
                    </a:lnTo>
                    <a:cubicBezTo>
                      <a:pt x="8837" y="5438"/>
                      <a:pt x="10339" y="5785"/>
                      <a:pt x="11725" y="6418"/>
                    </a:cubicBezTo>
                    <a:lnTo>
                      <a:pt x="13381" y="7171"/>
                    </a:lnTo>
                    <a:lnTo>
                      <a:pt x="13760" y="6761"/>
                    </a:lnTo>
                    <a:lnTo>
                      <a:pt x="11289" y="5302"/>
                    </a:lnTo>
                    <a:cubicBezTo>
                      <a:pt x="10380" y="4767"/>
                      <a:pt x="9410" y="4357"/>
                      <a:pt x="8391" y="4087"/>
                    </a:cubicBezTo>
                    <a:lnTo>
                      <a:pt x="4943" y="3178"/>
                    </a:lnTo>
                    <a:cubicBezTo>
                      <a:pt x="5405" y="2457"/>
                      <a:pt x="6133" y="1948"/>
                      <a:pt x="6968" y="1750"/>
                    </a:cubicBezTo>
                    <a:lnTo>
                      <a:pt x="10874" y="846"/>
                    </a:lnTo>
                    <a:cubicBezTo>
                      <a:pt x="11663" y="664"/>
                      <a:pt x="12463" y="551"/>
                      <a:pt x="13273" y="509"/>
                    </a:cubicBezTo>
                    <a:lnTo>
                      <a:pt x="14519" y="441"/>
                    </a:lnTo>
                    <a:lnTo>
                      <a:pt x="14514" y="0"/>
                    </a:ln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7074713" y="3833725"/>
                <a:ext cx="289125" cy="774000"/>
              </a:xfrm>
              <a:custGeom>
                <a:rect b="b" l="l" r="r" t="t"/>
                <a:pathLst>
                  <a:path extrusionOk="0" h="30960" w="11565">
                    <a:moveTo>
                      <a:pt x="7286" y="1"/>
                    </a:moveTo>
                    <a:lnTo>
                      <a:pt x="4082" y="21"/>
                    </a:lnTo>
                    <a:lnTo>
                      <a:pt x="1294" y="2456"/>
                    </a:lnTo>
                    <a:cubicBezTo>
                      <a:pt x="468" y="3179"/>
                      <a:pt x="0" y="4217"/>
                      <a:pt x="5" y="5307"/>
                    </a:cubicBezTo>
                    <a:lnTo>
                      <a:pt x="151" y="29615"/>
                    </a:lnTo>
                    <a:cubicBezTo>
                      <a:pt x="151" y="30360"/>
                      <a:pt x="759" y="30960"/>
                      <a:pt x="1503" y="30960"/>
                    </a:cubicBezTo>
                    <a:cubicBezTo>
                      <a:pt x="1506" y="30960"/>
                      <a:pt x="1509" y="30960"/>
                      <a:pt x="1512" y="30960"/>
                    </a:cubicBezTo>
                    <a:lnTo>
                      <a:pt x="10215" y="30914"/>
                    </a:lnTo>
                    <a:cubicBezTo>
                      <a:pt x="10963" y="30909"/>
                      <a:pt x="11565" y="30295"/>
                      <a:pt x="11560" y="29548"/>
                    </a:cubicBezTo>
                    <a:lnTo>
                      <a:pt x="11420" y="5240"/>
                    </a:lnTo>
                    <a:cubicBezTo>
                      <a:pt x="11414" y="4150"/>
                      <a:pt x="10932" y="3116"/>
                      <a:pt x="10100" y="2410"/>
                    </a:cubicBezTo>
                    <a:lnTo>
                      <a:pt x="7286" y="1"/>
                    </a:ln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7173263" y="3737525"/>
                <a:ext cx="92200" cy="91925"/>
              </a:xfrm>
              <a:custGeom>
                <a:rect b="b" l="l" r="r" t="t"/>
                <a:pathLst>
                  <a:path extrusionOk="0" h="3677" w="3688">
                    <a:moveTo>
                      <a:pt x="1842" y="0"/>
                    </a:moveTo>
                    <a:cubicBezTo>
                      <a:pt x="1839" y="0"/>
                      <a:pt x="1836" y="0"/>
                      <a:pt x="1833" y="0"/>
                    </a:cubicBezTo>
                    <a:cubicBezTo>
                      <a:pt x="816" y="5"/>
                      <a:pt x="0" y="836"/>
                      <a:pt x="5" y="1848"/>
                    </a:cubicBezTo>
                    <a:cubicBezTo>
                      <a:pt x="10" y="2864"/>
                      <a:pt x="830" y="3677"/>
                      <a:pt x="1844" y="3677"/>
                    </a:cubicBezTo>
                    <a:cubicBezTo>
                      <a:pt x="1848" y="3677"/>
                      <a:pt x="1851" y="3677"/>
                      <a:pt x="1854" y="3677"/>
                    </a:cubicBezTo>
                    <a:cubicBezTo>
                      <a:pt x="2867" y="3672"/>
                      <a:pt x="3687" y="2841"/>
                      <a:pt x="3677" y="1829"/>
                    </a:cubicBezTo>
                    <a:cubicBezTo>
                      <a:pt x="3671" y="818"/>
                      <a:pt x="2851" y="0"/>
                      <a:pt x="1842" y="0"/>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7194013" y="3758425"/>
                <a:ext cx="50525" cy="50250"/>
              </a:xfrm>
              <a:custGeom>
                <a:rect b="b" l="l" r="r" t="t"/>
                <a:pathLst>
                  <a:path extrusionOk="0" h="2010" w="2021">
                    <a:moveTo>
                      <a:pt x="1018" y="0"/>
                    </a:moveTo>
                    <a:cubicBezTo>
                      <a:pt x="1015" y="0"/>
                      <a:pt x="1012" y="0"/>
                      <a:pt x="1009" y="0"/>
                    </a:cubicBezTo>
                    <a:cubicBezTo>
                      <a:pt x="453" y="0"/>
                      <a:pt x="1" y="452"/>
                      <a:pt x="6" y="1007"/>
                    </a:cubicBezTo>
                    <a:cubicBezTo>
                      <a:pt x="12" y="1563"/>
                      <a:pt x="463" y="2010"/>
                      <a:pt x="1019" y="2010"/>
                    </a:cubicBezTo>
                    <a:cubicBezTo>
                      <a:pt x="1575" y="2005"/>
                      <a:pt x="2021" y="1553"/>
                      <a:pt x="2016" y="998"/>
                    </a:cubicBezTo>
                    <a:cubicBezTo>
                      <a:pt x="2016" y="445"/>
                      <a:pt x="1563" y="0"/>
                      <a:pt x="10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5238888" y="3609525"/>
                <a:ext cx="2023975" cy="998200"/>
              </a:xfrm>
              <a:custGeom>
                <a:rect b="b" l="l" r="r" t="t"/>
                <a:pathLst>
                  <a:path extrusionOk="0" h="39928" w="80959">
                    <a:moveTo>
                      <a:pt x="43377" y="1"/>
                    </a:moveTo>
                    <a:cubicBezTo>
                      <a:pt x="42250" y="1"/>
                      <a:pt x="41332" y="904"/>
                      <a:pt x="41279" y="2036"/>
                    </a:cubicBezTo>
                    <a:cubicBezTo>
                      <a:pt x="40797" y="1698"/>
                      <a:pt x="40215" y="1501"/>
                      <a:pt x="39587" y="1501"/>
                    </a:cubicBezTo>
                    <a:cubicBezTo>
                      <a:pt x="38137" y="1501"/>
                      <a:pt x="36933" y="2539"/>
                      <a:pt x="36658" y="3915"/>
                    </a:cubicBezTo>
                    <a:cubicBezTo>
                      <a:pt x="36174" y="3541"/>
                      <a:pt x="35573" y="3313"/>
                      <a:pt x="34918" y="3313"/>
                    </a:cubicBezTo>
                    <a:cubicBezTo>
                      <a:pt x="34715" y="3313"/>
                      <a:pt x="34518" y="3334"/>
                      <a:pt x="34326" y="3375"/>
                    </a:cubicBezTo>
                    <a:cubicBezTo>
                      <a:pt x="33760" y="2851"/>
                      <a:pt x="33013" y="2524"/>
                      <a:pt x="32181" y="2524"/>
                    </a:cubicBezTo>
                    <a:cubicBezTo>
                      <a:pt x="30442" y="2524"/>
                      <a:pt x="29034" y="3952"/>
                      <a:pt x="29034" y="5707"/>
                    </a:cubicBezTo>
                    <a:cubicBezTo>
                      <a:pt x="29034" y="6439"/>
                      <a:pt x="29279" y="7109"/>
                      <a:pt x="29689" y="7644"/>
                    </a:cubicBezTo>
                    <a:cubicBezTo>
                      <a:pt x="28188" y="8018"/>
                      <a:pt x="27072" y="9379"/>
                      <a:pt x="27072" y="11009"/>
                    </a:cubicBezTo>
                    <a:cubicBezTo>
                      <a:pt x="27072" y="11155"/>
                      <a:pt x="27082" y="11294"/>
                      <a:pt x="27103" y="11435"/>
                    </a:cubicBezTo>
                    <a:cubicBezTo>
                      <a:pt x="26614" y="11829"/>
                      <a:pt x="26303" y="12432"/>
                      <a:pt x="26303" y="13106"/>
                    </a:cubicBezTo>
                    <a:cubicBezTo>
                      <a:pt x="26303" y="14156"/>
                      <a:pt x="27050" y="15028"/>
                      <a:pt x="28032" y="15210"/>
                    </a:cubicBezTo>
                    <a:lnTo>
                      <a:pt x="28032" y="15246"/>
                    </a:lnTo>
                    <a:cubicBezTo>
                      <a:pt x="28032" y="15709"/>
                      <a:pt x="28064" y="16166"/>
                      <a:pt x="28126" y="16612"/>
                    </a:cubicBezTo>
                    <a:cubicBezTo>
                      <a:pt x="26033" y="16689"/>
                      <a:pt x="24356" y="18424"/>
                      <a:pt x="24356" y="20559"/>
                    </a:cubicBezTo>
                    <a:cubicBezTo>
                      <a:pt x="24356" y="20740"/>
                      <a:pt x="24371" y="20922"/>
                      <a:pt x="24397" y="21094"/>
                    </a:cubicBezTo>
                    <a:cubicBezTo>
                      <a:pt x="21878" y="21545"/>
                      <a:pt x="19745" y="23124"/>
                      <a:pt x="18525" y="25295"/>
                    </a:cubicBezTo>
                    <a:cubicBezTo>
                      <a:pt x="18290" y="25222"/>
                      <a:pt x="18046" y="25185"/>
                      <a:pt x="17797" y="25185"/>
                    </a:cubicBezTo>
                    <a:cubicBezTo>
                      <a:pt x="16380" y="25185"/>
                      <a:pt x="15237" y="26333"/>
                      <a:pt x="15237" y="27745"/>
                    </a:cubicBezTo>
                    <a:cubicBezTo>
                      <a:pt x="15237" y="27788"/>
                      <a:pt x="15237" y="27824"/>
                      <a:pt x="15242" y="27865"/>
                    </a:cubicBezTo>
                    <a:cubicBezTo>
                      <a:pt x="11805" y="28224"/>
                      <a:pt x="9099" y="31074"/>
                      <a:pt x="8928" y="34600"/>
                    </a:cubicBezTo>
                    <a:cubicBezTo>
                      <a:pt x="8799" y="34585"/>
                      <a:pt x="8668" y="34569"/>
                      <a:pt x="8528" y="34569"/>
                    </a:cubicBezTo>
                    <a:cubicBezTo>
                      <a:pt x="7023" y="34569"/>
                      <a:pt x="5801" y="35789"/>
                      <a:pt x="5801" y="37296"/>
                    </a:cubicBezTo>
                    <a:cubicBezTo>
                      <a:pt x="5801" y="37752"/>
                      <a:pt x="5916" y="38178"/>
                      <a:pt x="6108" y="38552"/>
                    </a:cubicBezTo>
                    <a:lnTo>
                      <a:pt x="1" y="39839"/>
                    </a:lnTo>
                    <a:lnTo>
                      <a:pt x="15237" y="39928"/>
                    </a:lnTo>
                    <a:lnTo>
                      <a:pt x="80959" y="39928"/>
                    </a:lnTo>
                    <a:lnTo>
                      <a:pt x="73475" y="38007"/>
                    </a:lnTo>
                    <a:cubicBezTo>
                      <a:pt x="72909" y="37233"/>
                      <a:pt x="72000" y="36735"/>
                      <a:pt x="70977" y="36735"/>
                    </a:cubicBezTo>
                    <a:cubicBezTo>
                      <a:pt x="70552" y="36735"/>
                      <a:pt x="70141" y="36823"/>
                      <a:pt x="69773" y="36979"/>
                    </a:cubicBezTo>
                    <a:cubicBezTo>
                      <a:pt x="69575" y="36651"/>
                      <a:pt x="69311" y="36366"/>
                      <a:pt x="69004" y="36148"/>
                    </a:cubicBezTo>
                    <a:cubicBezTo>
                      <a:pt x="69019" y="36018"/>
                      <a:pt x="69030" y="35882"/>
                      <a:pt x="69030" y="35748"/>
                    </a:cubicBezTo>
                    <a:cubicBezTo>
                      <a:pt x="69030" y="34382"/>
                      <a:pt x="68178" y="33219"/>
                      <a:pt x="66984" y="32762"/>
                    </a:cubicBezTo>
                    <a:cubicBezTo>
                      <a:pt x="67332" y="32284"/>
                      <a:pt x="67535" y="31692"/>
                      <a:pt x="67535" y="31053"/>
                    </a:cubicBezTo>
                    <a:cubicBezTo>
                      <a:pt x="67535" y="29449"/>
                      <a:pt x="66246" y="28145"/>
                      <a:pt x="64657" y="28145"/>
                    </a:cubicBezTo>
                    <a:cubicBezTo>
                      <a:pt x="64326" y="28145"/>
                      <a:pt x="64009" y="28203"/>
                      <a:pt x="63712" y="28306"/>
                    </a:cubicBezTo>
                    <a:cubicBezTo>
                      <a:pt x="64237" y="27632"/>
                      <a:pt x="64294" y="26660"/>
                      <a:pt x="63780" y="25918"/>
                    </a:cubicBezTo>
                    <a:cubicBezTo>
                      <a:pt x="63712" y="25830"/>
                      <a:pt x="63645" y="25746"/>
                      <a:pt x="63567" y="25669"/>
                    </a:cubicBezTo>
                    <a:cubicBezTo>
                      <a:pt x="64803" y="24531"/>
                      <a:pt x="65047" y="22616"/>
                      <a:pt x="64060" y="21192"/>
                    </a:cubicBezTo>
                    <a:cubicBezTo>
                      <a:pt x="63962" y="21051"/>
                      <a:pt x="63853" y="20927"/>
                      <a:pt x="63744" y="20808"/>
                    </a:cubicBezTo>
                    <a:lnTo>
                      <a:pt x="63744" y="20808"/>
                    </a:lnTo>
                    <a:cubicBezTo>
                      <a:pt x="63909" y="20838"/>
                      <a:pt x="64078" y="20853"/>
                      <a:pt x="64247" y="20853"/>
                    </a:cubicBezTo>
                    <a:cubicBezTo>
                      <a:pt x="64821" y="20853"/>
                      <a:pt x="65404" y="20681"/>
                      <a:pt x="65910" y="20320"/>
                    </a:cubicBezTo>
                    <a:cubicBezTo>
                      <a:pt x="67130" y="19457"/>
                      <a:pt x="67487" y="17822"/>
                      <a:pt x="66797" y="16529"/>
                    </a:cubicBezTo>
                    <a:cubicBezTo>
                      <a:pt x="66802" y="16524"/>
                      <a:pt x="66813" y="16519"/>
                      <a:pt x="66818" y="16519"/>
                    </a:cubicBezTo>
                    <a:cubicBezTo>
                      <a:pt x="67436" y="16078"/>
                      <a:pt x="67659" y="15277"/>
                      <a:pt x="67399" y="14592"/>
                    </a:cubicBezTo>
                    <a:lnTo>
                      <a:pt x="76051" y="7068"/>
                    </a:lnTo>
                    <a:lnTo>
                      <a:pt x="58406" y="7021"/>
                    </a:lnTo>
                    <a:cubicBezTo>
                      <a:pt x="58519" y="6575"/>
                      <a:pt x="58447" y="6076"/>
                      <a:pt x="58161" y="5666"/>
                    </a:cubicBezTo>
                    <a:cubicBezTo>
                      <a:pt x="57846" y="5211"/>
                      <a:pt x="57344" y="4968"/>
                      <a:pt x="56833" y="4968"/>
                    </a:cubicBezTo>
                    <a:cubicBezTo>
                      <a:pt x="56511" y="4968"/>
                      <a:pt x="56186" y="5065"/>
                      <a:pt x="55902" y="5266"/>
                    </a:cubicBezTo>
                    <a:cubicBezTo>
                      <a:pt x="55757" y="5365"/>
                      <a:pt x="55638" y="5489"/>
                      <a:pt x="55539" y="5624"/>
                    </a:cubicBezTo>
                    <a:cubicBezTo>
                      <a:pt x="55664" y="4596"/>
                      <a:pt x="55435" y="3516"/>
                      <a:pt x="54797" y="2597"/>
                    </a:cubicBezTo>
                    <a:cubicBezTo>
                      <a:pt x="53964" y="1395"/>
                      <a:pt x="52636" y="751"/>
                      <a:pt x="51285" y="751"/>
                    </a:cubicBezTo>
                    <a:cubicBezTo>
                      <a:pt x="50436" y="751"/>
                      <a:pt x="49578" y="1006"/>
                      <a:pt x="48829" y="1537"/>
                    </a:cubicBezTo>
                    <a:cubicBezTo>
                      <a:pt x="48508" y="1760"/>
                      <a:pt x="48232" y="2026"/>
                      <a:pt x="47999" y="2316"/>
                    </a:cubicBezTo>
                    <a:cubicBezTo>
                      <a:pt x="47947" y="2155"/>
                      <a:pt x="47875" y="2000"/>
                      <a:pt x="47776" y="1854"/>
                    </a:cubicBezTo>
                    <a:cubicBezTo>
                      <a:pt x="47461" y="1399"/>
                      <a:pt x="46959" y="1156"/>
                      <a:pt x="46448" y="1156"/>
                    </a:cubicBezTo>
                    <a:cubicBezTo>
                      <a:pt x="46126" y="1156"/>
                      <a:pt x="45800" y="1253"/>
                      <a:pt x="45517" y="1454"/>
                    </a:cubicBezTo>
                    <a:cubicBezTo>
                      <a:pt x="45476" y="1480"/>
                      <a:pt x="45439" y="1511"/>
                      <a:pt x="45402" y="1547"/>
                    </a:cubicBezTo>
                    <a:cubicBezTo>
                      <a:pt x="45148" y="655"/>
                      <a:pt x="44343" y="1"/>
                      <a:pt x="43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5748963" y="3833075"/>
                <a:ext cx="803350" cy="252900"/>
              </a:xfrm>
              <a:custGeom>
                <a:rect b="b" l="l" r="r" t="t"/>
                <a:pathLst>
                  <a:path extrusionOk="0" h="10116" w="32134">
                    <a:moveTo>
                      <a:pt x="9956" y="1"/>
                    </a:moveTo>
                    <a:lnTo>
                      <a:pt x="1" y="10115"/>
                    </a:lnTo>
                    <a:lnTo>
                      <a:pt x="22180" y="10115"/>
                    </a:lnTo>
                    <a:lnTo>
                      <a:pt x="32134" y="1"/>
                    </a:lnTo>
                    <a:close/>
                  </a:path>
                </a:pathLst>
              </a:custGeom>
              <a:solidFill>
                <a:srgbClr val="F1EC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6301363" y="3833075"/>
                <a:ext cx="462325" cy="770750"/>
              </a:xfrm>
              <a:custGeom>
                <a:rect b="b" l="l" r="r" t="t"/>
                <a:pathLst>
                  <a:path extrusionOk="0" h="30830" w="18493">
                    <a:moveTo>
                      <a:pt x="10038" y="1"/>
                    </a:moveTo>
                    <a:lnTo>
                      <a:pt x="0" y="10033"/>
                    </a:lnTo>
                    <a:lnTo>
                      <a:pt x="0" y="30830"/>
                    </a:lnTo>
                    <a:lnTo>
                      <a:pt x="18493" y="30830"/>
                    </a:lnTo>
                    <a:lnTo>
                      <a:pt x="18493" y="10656"/>
                    </a:lnTo>
                    <a:lnTo>
                      <a:pt x="10038" y="1"/>
                    </a:ln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5748963" y="4083900"/>
                <a:ext cx="552425" cy="519925"/>
              </a:xfrm>
              <a:custGeom>
                <a:rect b="b" l="l" r="r" t="t"/>
                <a:pathLst>
                  <a:path extrusionOk="0" h="20797" w="22097">
                    <a:moveTo>
                      <a:pt x="22096" y="0"/>
                    </a:moveTo>
                    <a:lnTo>
                      <a:pt x="1" y="82"/>
                    </a:lnTo>
                    <a:lnTo>
                      <a:pt x="1" y="20797"/>
                    </a:lnTo>
                    <a:lnTo>
                      <a:pt x="22096" y="20797"/>
                    </a:lnTo>
                    <a:lnTo>
                      <a:pt x="220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5824163" y="4373900"/>
                <a:ext cx="145025" cy="229925"/>
              </a:xfrm>
              <a:custGeom>
                <a:rect b="b" l="l" r="r" t="t"/>
                <a:pathLst>
                  <a:path extrusionOk="0" h="9197" w="5801">
                    <a:moveTo>
                      <a:pt x="2898" y="1"/>
                    </a:moveTo>
                    <a:cubicBezTo>
                      <a:pt x="1298" y="1"/>
                      <a:pt x="0" y="1299"/>
                      <a:pt x="0" y="2898"/>
                    </a:cubicBezTo>
                    <a:lnTo>
                      <a:pt x="0" y="9197"/>
                    </a:lnTo>
                    <a:lnTo>
                      <a:pt x="5800" y="9197"/>
                    </a:lnTo>
                    <a:lnTo>
                      <a:pt x="5800" y="2898"/>
                    </a:lnTo>
                    <a:cubicBezTo>
                      <a:pt x="5800" y="1299"/>
                      <a:pt x="4502" y="1"/>
                      <a:pt x="2898" y="1"/>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5824163" y="4159950"/>
                <a:ext cx="90875" cy="144125"/>
              </a:xfrm>
              <a:custGeom>
                <a:rect b="b" l="l" r="r" t="t"/>
                <a:pathLst>
                  <a:path extrusionOk="0" h="5765" w="3635">
                    <a:moveTo>
                      <a:pt x="1817" y="0"/>
                    </a:moveTo>
                    <a:cubicBezTo>
                      <a:pt x="815" y="0"/>
                      <a:pt x="0" y="817"/>
                      <a:pt x="0" y="1819"/>
                    </a:cubicBezTo>
                    <a:lnTo>
                      <a:pt x="0" y="5764"/>
                    </a:lnTo>
                    <a:lnTo>
                      <a:pt x="3634" y="5764"/>
                    </a:lnTo>
                    <a:lnTo>
                      <a:pt x="3634" y="1819"/>
                    </a:lnTo>
                    <a:cubicBezTo>
                      <a:pt x="3634" y="817"/>
                      <a:pt x="2819" y="0"/>
                      <a:pt x="1817" y="0"/>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6100938" y="4159950"/>
                <a:ext cx="90900" cy="144125"/>
              </a:xfrm>
              <a:custGeom>
                <a:rect b="b" l="l" r="r" t="t"/>
                <a:pathLst>
                  <a:path extrusionOk="0" h="5765" w="3636">
                    <a:moveTo>
                      <a:pt x="1817" y="0"/>
                    </a:moveTo>
                    <a:cubicBezTo>
                      <a:pt x="815" y="0"/>
                      <a:pt x="0" y="817"/>
                      <a:pt x="0" y="1819"/>
                    </a:cubicBezTo>
                    <a:lnTo>
                      <a:pt x="0" y="5764"/>
                    </a:lnTo>
                    <a:lnTo>
                      <a:pt x="3635" y="5764"/>
                    </a:lnTo>
                    <a:lnTo>
                      <a:pt x="3635" y="1819"/>
                    </a:lnTo>
                    <a:cubicBezTo>
                      <a:pt x="3635" y="817"/>
                      <a:pt x="2825" y="0"/>
                      <a:pt x="1817" y="0"/>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6416513" y="4160600"/>
                <a:ext cx="91050" cy="144125"/>
              </a:xfrm>
              <a:custGeom>
                <a:rect b="b" l="l" r="r" t="t"/>
                <a:pathLst>
                  <a:path extrusionOk="0" h="5765" w="3642">
                    <a:moveTo>
                      <a:pt x="1818" y="1"/>
                    </a:moveTo>
                    <a:cubicBezTo>
                      <a:pt x="816" y="1"/>
                      <a:pt x="1" y="816"/>
                      <a:pt x="1" y="1819"/>
                    </a:cubicBezTo>
                    <a:lnTo>
                      <a:pt x="1" y="5765"/>
                    </a:lnTo>
                    <a:lnTo>
                      <a:pt x="3641" y="5765"/>
                    </a:lnTo>
                    <a:lnTo>
                      <a:pt x="3641" y="1819"/>
                    </a:lnTo>
                    <a:cubicBezTo>
                      <a:pt x="3641" y="816"/>
                      <a:pt x="2826" y="1"/>
                      <a:pt x="1818" y="1"/>
                    </a:cubicBezTo>
                    <a:close/>
                  </a:path>
                </a:pathLst>
              </a:custGeom>
              <a:solidFill>
                <a:srgbClr val="F1EC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6415488" y="4159575"/>
                <a:ext cx="93100" cy="146325"/>
              </a:xfrm>
              <a:custGeom>
                <a:rect b="b" l="l" r="r" t="t"/>
                <a:pathLst>
                  <a:path extrusionOk="0" h="5853" w="3724">
                    <a:moveTo>
                      <a:pt x="1865" y="84"/>
                    </a:moveTo>
                    <a:cubicBezTo>
                      <a:pt x="2841" y="84"/>
                      <a:pt x="3635" y="883"/>
                      <a:pt x="3635" y="1860"/>
                    </a:cubicBezTo>
                    <a:lnTo>
                      <a:pt x="3635" y="5764"/>
                    </a:lnTo>
                    <a:lnTo>
                      <a:pt x="89" y="5764"/>
                    </a:lnTo>
                    <a:lnTo>
                      <a:pt x="89" y="1860"/>
                    </a:lnTo>
                    <a:cubicBezTo>
                      <a:pt x="89" y="883"/>
                      <a:pt x="883" y="84"/>
                      <a:pt x="1865" y="84"/>
                    </a:cubicBezTo>
                    <a:close/>
                    <a:moveTo>
                      <a:pt x="1865" y="0"/>
                    </a:moveTo>
                    <a:cubicBezTo>
                      <a:pt x="837" y="0"/>
                      <a:pt x="1" y="837"/>
                      <a:pt x="1" y="1860"/>
                    </a:cubicBezTo>
                    <a:lnTo>
                      <a:pt x="1" y="5806"/>
                    </a:lnTo>
                    <a:cubicBezTo>
                      <a:pt x="1" y="5832"/>
                      <a:pt x="20" y="5853"/>
                      <a:pt x="42" y="5853"/>
                    </a:cubicBezTo>
                    <a:lnTo>
                      <a:pt x="3682" y="5853"/>
                    </a:lnTo>
                    <a:cubicBezTo>
                      <a:pt x="3703" y="5853"/>
                      <a:pt x="3723" y="5832"/>
                      <a:pt x="3723" y="5806"/>
                    </a:cubicBezTo>
                    <a:lnTo>
                      <a:pt x="3723" y="1860"/>
                    </a:lnTo>
                    <a:cubicBezTo>
                      <a:pt x="3723" y="837"/>
                      <a:pt x="2887" y="0"/>
                      <a:pt x="18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6579313" y="4160600"/>
                <a:ext cx="91025" cy="144125"/>
              </a:xfrm>
              <a:custGeom>
                <a:rect b="b" l="l" r="r" t="t"/>
                <a:pathLst>
                  <a:path extrusionOk="0" h="5765" w="3641">
                    <a:moveTo>
                      <a:pt x="1824" y="1"/>
                    </a:moveTo>
                    <a:cubicBezTo>
                      <a:pt x="816" y="1"/>
                      <a:pt x="1" y="816"/>
                      <a:pt x="1" y="1819"/>
                    </a:cubicBezTo>
                    <a:lnTo>
                      <a:pt x="1" y="5765"/>
                    </a:lnTo>
                    <a:lnTo>
                      <a:pt x="3641" y="5765"/>
                    </a:lnTo>
                    <a:lnTo>
                      <a:pt x="3641" y="1819"/>
                    </a:lnTo>
                    <a:cubicBezTo>
                      <a:pt x="3641" y="816"/>
                      <a:pt x="2826" y="1"/>
                      <a:pt x="1824" y="1"/>
                    </a:cubicBezTo>
                    <a:close/>
                  </a:path>
                </a:pathLst>
              </a:custGeom>
              <a:solidFill>
                <a:srgbClr val="F1EC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6578288" y="4159575"/>
                <a:ext cx="93100" cy="146325"/>
              </a:xfrm>
              <a:custGeom>
                <a:rect b="b" l="l" r="r" t="t"/>
                <a:pathLst>
                  <a:path extrusionOk="0" h="5853" w="3724">
                    <a:moveTo>
                      <a:pt x="1865" y="84"/>
                    </a:moveTo>
                    <a:cubicBezTo>
                      <a:pt x="2841" y="84"/>
                      <a:pt x="3641" y="883"/>
                      <a:pt x="3641" y="1860"/>
                    </a:cubicBezTo>
                    <a:lnTo>
                      <a:pt x="3641" y="5764"/>
                    </a:lnTo>
                    <a:lnTo>
                      <a:pt x="89" y="5764"/>
                    </a:lnTo>
                    <a:lnTo>
                      <a:pt x="89" y="1860"/>
                    </a:lnTo>
                    <a:cubicBezTo>
                      <a:pt x="89" y="883"/>
                      <a:pt x="883" y="84"/>
                      <a:pt x="1865" y="84"/>
                    </a:cubicBezTo>
                    <a:close/>
                    <a:moveTo>
                      <a:pt x="1865" y="0"/>
                    </a:moveTo>
                    <a:cubicBezTo>
                      <a:pt x="837" y="0"/>
                      <a:pt x="0" y="837"/>
                      <a:pt x="0" y="1860"/>
                    </a:cubicBezTo>
                    <a:lnTo>
                      <a:pt x="0" y="5806"/>
                    </a:lnTo>
                    <a:cubicBezTo>
                      <a:pt x="0" y="5832"/>
                      <a:pt x="20" y="5853"/>
                      <a:pt x="42" y="5853"/>
                    </a:cubicBezTo>
                    <a:lnTo>
                      <a:pt x="3682" y="5853"/>
                    </a:lnTo>
                    <a:cubicBezTo>
                      <a:pt x="3703" y="5853"/>
                      <a:pt x="3723" y="5832"/>
                      <a:pt x="3723" y="5806"/>
                    </a:cubicBezTo>
                    <a:lnTo>
                      <a:pt x="3723" y="1860"/>
                    </a:lnTo>
                    <a:cubicBezTo>
                      <a:pt x="3723" y="837"/>
                      <a:pt x="2887" y="0"/>
                      <a:pt x="18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5962538" y="4159950"/>
                <a:ext cx="90900" cy="144125"/>
              </a:xfrm>
              <a:custGeom>
                <a:rect b="b" l="l" r="r" t="t"/>
                <a:pathLst>
                  <a:path extrusionOk="0" h="5765" w="3636">
                    <a:moveTo>
                      <a:pt x="1818" y="0"/>
                    </a:moveTo>
                    <a:cubicBezTo>
                      <a:pt x="815" y="0"/>
                      <a:pt x="0" y="817"/>
                      <a:pt x="0" y="1819"/>
                    </a:cubicBezTo>
                    <a:lnTo>
                      <a:pt x="0" y="5764"/>
                    </a:lnTo>
                    <a:lnTo>
                      <a:pt x="3635" y="5764"/>
                    </a:lnTo>
                    <a:lnTo>
                      <a:pt x="3635" y="1819"/>
                    </a:lnTo>
                    <a:cubicBezTo>
                      <a:pt x="3635" y="817"/>
                      <a:pt x="2820" y="0"/>
                      <a:pt x="1818" y="0"/>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6046763" y="4373900"/>
                <a:ext cx="145075" cy="229925"/>
              </a:xfrm>
              <a:custGeom>
                <a:rect b="b" l="l" r="r" t="t"/>
                <a:pathLst>
                  <a:path extrusionOk="0" h="9197" w="5803">
                    <a:moveTo>
                      <a:pt x="2905" y="1"/>
                    </a:moveTo>
                    <a:cubicBezTo>
                      <a:pt x="1300" y="1"/>
                      <a:pt x="1" y="1299"/>
                      <a:pt x="1" y="2898"/>
                    </a:cubicBezTo>
                    <a:lnTo>
                      <a:pt x="1" y="9197"/>
                    </a:lnTo>
                    <a:lnTo>
                      <a:pt x="5802" y="9197"/>
                    </a:lnTo>
                    <a:lnTo>
                      <a:pt x="5802" y="2898"/>
                    </a:lnTo>
                    <a:cubicBezTo>
                      <a:pt x="5802" y="1299"/>
                      <a:pt x="4504" y="1"/>
                      <a:pt x="2905" y="1"/>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6471163" y="4373900"/>
                <a:ext cx="145025" cy="229925"/>
              </a:xfrm>
              <a:custGeom>
                <a:rect b="b" l="l" r="r" t="t"/>
                <a:pathLst>
                  <a:path extrusionOk="0" h="9197" w="5801">
                    <a:moveTo>
                      <a:pt x="2903" y="1"/>
                    </a:moveTo>
                    <a:cubicBezTo>
                      <a:pt x="1299" y="1"/>
                      <a:pt x="1" y="1299"/>
                      <a:pt x="1" y="2898"/>
                    </a:cubicBezTo>
                    <a:lnTo>
                      <a:pt x="1" y="9197"/>
                    </a:lnTo>
                    <a:lnTo>
                      <a:pt x="5801" y="9197"/>
                    </a:lnTo>
                    <a:lnTo>
                      <a:pt x="5801" y="2898"/>
                    </a:lnTo>
                    <a:cubicBezTo>
                      <a:pt x="5801" y="1299"/>
                      <a:pt x="4503" y="1"/>
                      <a:pt x="2903" y="1"/>
                    </a:cubicBezTo>
                    <a:close/>
                  </a:path>
                </a:pathLst>
              </a:custGeom>
              <a:solidFill>
                <a:srgbClr val="F1EC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6470138" y="4372750"/>
                <a:ext cx="147250" cy="232150"/>
              </a:xfrm>
              <a:custGeom>
                <a:rect b="b" l="l" r="r" t="t"/>
                <a:pathLst>
                  <a:path extrusionOk="0" h="9286" w="5890">
                    <a:moveTo>
                      <a:pt x="2944" y="88"/>
                    </a:moveTo>
                    <a:cubicBezTo>
                      <a:pt x="4518" y="88"/>
                      <a:pt x="5801" y="1371"/>
                      <a:pt x="5801" y="2944"/>
                    </a:cubicBezTo>
                    <a:lnTo>
                      <a:pt x="5801" y="9202"/>
                    </a:lnTo>
                    <a:lnTo>
                      <a:pt x="84" y="9202"/>
                    </a:lnTo>
                    <a:lnTo>
                      <a:pt x="84" y="2944"/>
                    </a:lnTo>
                    <a:cubicBezTo>
                      <a:pt x="84" y="1371"/>
                      <a:pt x="1366" y="88"/>
                      <a:pt x="2944" y="88"/>
                    </a:cubicBezTo>
                    <a:close/>
                    <a:moveTo>
                      <a:pt x="2944" y="0"/>
                    </a:moveTo>
                    <a:cubicBezTo>
                      <a:pt x="1319" y="0"/>
                      <a:pt x="1" y="1324"/>
                      <a:pt x="1" y="2944"/>
                    </a:cubicBezTo>
                    <a:lnTo>
                      <a:pt x="1" y="9243"/>
                    </a:lnTo>
                    <a:cubicBezTo>
                      <a:pt x="1" y="9269"/>
                      <a:pt x="15" y="9285"/>
                      <a:pt x="42" y="9285"/>
                    </a:cubicBezTo>
                    <a:lnTo>
                      <a:pt x="5842" y="9285"/>
                    </a:lnTo>
                    <a:cubicBezTo>
                      <a:pt x="5868" y="9285"/>
                      <a:pt x="5889" y="9269"/>
                      <a:pt x="5889" y="9243"/>
                    </a:cubicBezTo>
                    <a:lnTo>
                      <a:pt x="5889" y="2944"/>
                    </a:lnTo>
                    <a:cubicBezTo>
                      <a:pt x="5889" y="1324"/>
                      <a:pt x="4564" y="0"/>
                      <a:pt x="29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5754313" y="3832025"/>
                <a:ext cx="784275" cy="248500"/>
              </a:xfrm>
              <a:custGeom>
                <a:rect b="b" l="l" r="r" t="t"/>
                <a:pathLst>
                  <a:path extrusionOk="0" h="9940" w="31371">
                    <a:moveTo>
                      <a:pt x="9742" y="0"/>
                    </a:moveTo>
                    <a:cubicBezTo>
                      <a:pt x="9726" y="0"/>
                      <a:pt x="9716" y="6"/>
                      <a:pt x="9711" y="11"/>
                    </a:cubicBezTo>
                    <a:lnTo>
                      <a:pt x="15" y="9867"/>
                    </a:lnTo>
                    <a:cubicBezTo>
                      <a:pt x="0" y="9883"/>
                      <a:pt x="0" y="9908"/>
                      <a:pt x="15" y="9929"/>
                    </a:cubicBezTo>
                    <a:cubicBezTo>
                      <a:pt x="21" y="9934"/>
                      <a:pt x="36" y="9939"/>
                      <a:pt x="46" y="9939"/>
                    </a:cubicBezTo>
                    <a:cubicBezTo>
                      <a:pt x="57" y="9939"/>
                      <a:pt x="67" y="9934"/>
                      <a:pt x="77" y="9924"/>
                    </a:cubicBezTo>
                    <a:lnTo>
                      <a:pt x="9757" y="84"/>
                    </a:lnTo>
                    <a:lnTo>
                      <a:pt x="31328" y="84"/>
                    </a:lnTo>
                    <a:cubicBezTo>
                      <a:pt x="31354" y="84"/>
                      <a:pt x="31370" y="63"/>
                      <a:pt x="31370" y="43"/>
                    </a:cubicBezTo>
                    <a:cubicBezTo>
                      <a:pt x="31370" y="16"/>
                      <a:pt x="31354" y="0"/>
                      <a:pt x="313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5503488" y="4008200"/>
                <a:ext cx="1407675" cy="600300"/>
              </a:xfrm>
              <a:custGeom>
                <a:rect b="b" l="l" r="r" t="t"/>
                <a:pathLst>
                  <a:path extrusionOk="0" h="24012" w="56307">
                    <a:moveTo>
                      <a:pt x="39841" y="1"/>
                    </a:moveTo>
                    <a:cubicBezTo>
                      <a:pt x="39840" y="1"/>
                      <a:pt x="39840" y="1"/>
                      <a:pt x="39840" y="1"/>
                    </a:cubicBezTo>
                    <a:lnTo>
                      <a:pt x="39840" y="1"/>
                    </a:lnTo>
                    <a:cubicBezTo>
                      <a:pt x="39840" y="1"/>
                      <a:pt x="39840" y="1"/>
                      <a:pt x="39841" y="1"/>
                    </a:cubicBezTo>
                    <a:close/>
                    <a:moveTo>
                      <a:pt x="53378" y="7935"/>
                    </a:moveTo>
                    <a:lnTo>
                      <a:pt x="53378" y="7935"/>
                    </a:lnTo>
                    <a:cubicBezTo>
                      <a:pt x="53378" y="7935"/>
                      <a:pt x="53378" y="7935"/>
                      <a:pt x="53378" y="7935"/>
                    </a:cubicBezTo>
                    <a:lnTo>
                      <a:pt x="53378" y="7935"/>
                    </a:lnTo>
                    <a:cubicBezTo>
                      <a:pt x="53378" y="7935"/>
                      <a:pt x="53378" y="7935"/>
                      <a:pt x="53378" y="7935"/>
                    </a:cubicBezTo>
                    <a:close/>
                    <a:moveTo>
                      <a:pt x="39840" y="1"/>
                    </a:moveTo>
                    <a:lnTo>
                      <a:pt x="39840" y="1"/>
                    </a:lnTo>
                    <a:cubicBezTo>
                      <a:pt x="38480" y="1486"/>
                      <a:pt x="38713" y="3781"/>
                      <a:pt x="39170" y="5588"/>
                    </a:cubicBezTo>
                    <a:cubicBezTo>
                      <a:pt x="39460" y="6731"/>
                      <a:pt x="40167" y="7317"/>
                      <a:pt x="40920" y="8107"/>
                    </a:cubicBezTo>
                    <a:cubicBezTo>
                      <a:pt x="41595" y="8807"/>
                      <a:pt x="42084" y="9986"/>
                      <a:pt x="42151" y="10968"/>
                    </a:cubicBezTo>
                    <a:cubicBezTo>
                      <a:pt x="42218" y="11892"/>
                      <a:pt x="41974" y="12967"/>
                      <a:pt x="41538" y="13772"/>
                    </a:cubicBezTo>
                    <a:cubicBezTo>
                      <a:pt x="41198" y="14406"/>
                      <a:pt x="40427" y="15964"/>
                      <a:pt x="39561" y="15964"/>
                    </a:cubicBezTo>
                    <a:cubicBezTo>
                      <a:pt x="39556" y="15964"/>
                      <a:pt x="39550" y="15963"/>
                      <a:pt x="39544" y="15963"/>
                    </a:cubicBezTo>
                    <a:cubicBezTo>
                      <a:pt x="38667" y="15937"/>
                      <a:pt x="37893" y="13741"/>
                      <a:pt x="37509" y="13071"/>
                    </a:cubicBezTo>
                    <a:cubicBezTo>
                      <a:pt x="37015" y="12219"/>
                      <a:pt x="36049" y="10937"/>
                      <a:pt x="35000" y="10911"/>
                    </a:cubicBezTo>
                    <a:lnTo>
                      <a:pt x="35000" y="10911"/>
                    </a:lnTo>
                    <a:cubicBezTo>
                      <a:pt x="35203" y="11436"/>
                      <a:pt x="35177" y="12349"/>
                      <a:pt x="35265" y="12977"/>
                    </a:cubicBezTo>
                    <a:cubicBezTo>
                      <a:pt x="35385" y="13809"/>
                      <a:pt x="35493" y="14597"/>
                      <a:pt x="35498" y="15444"/>
                    </a:cubicBezTo>
                    <a:cubicBezTo>
                      <a:pt x="35498" y="16992"/>
                      <a:pt x="35229" y="19074"/>
                      <a:pt x="33899" y="20086"/>
                    </a:cubicBezTo>
                    <a:cubicBezTo>
                      <a:pt x="33596" y="20317"/>
                      <a:pt x="33349" y="20414"/>
                      <a:pt x="33150" y="20414"/>
                    </a:cubicBezTo>
                    <a:cubicBezTo>
                      <a:pt x="32403" y="20414"/>
                      <a:pt x="32315" y="19046"/>
                      <a:pt x="32315" y="18202"/>
                    </a:cubicBezTo>
                    <a:cubicBezTo>
                      <a:pt x="32315" y="17615"/>
                      <a:pt x="32325" y="16970"/>
                      <a:pt x="32009" y="16467"/>
                    </a:cubicBezTo>
                    <a:cubicBezTo>
                      <a:pt x="31345" y="15407"/>
                      <a:pt x="30643" y="14624"/>
                      <a:pt x="30799" y="13268"/>
                    </a:cubicBezTo>
                    <a:cubicBezTo>
                      <a:pt x="30986" y="11726"/>
                      <a:pt x="31740" y="10427"/>
                      <a:pt x="31537" y="8797"/>
                    </a:cubicBezTo>
                    <a:cubicBezTo>
                      <a:pt x="31360" y="7395"/>
                      <a:pt x="30961" y="6715"/>
                      <a:pt x="31640" y="5447"/>
                    </a:cubicBezTo>
                    <a:lnTo>
                      <a:pt x="31640" y="5447"/>
                    </a:lnTo>
                    <a:cubicBezTo>
                      <a:pt x="30680" y="5878"/>
                      <a:pt x="29989" y="6008"/>
                      <a:pt x="29532" y="7099"/>
                    </a:cubicBezTo>
                    <a:cubicBezTo>
                      <a:pt x="29200" y="7899"/>
                      <a:pt x="29408" y="8730"/>
                      <a:pt x="29221" y="9504"/>
                    </a:cubicBezTo>
                    <a:cubicBezTo>
                      <a:pt x="27975" y="8392"/>
                      <a:pt x="28499" y="6034"/>
                      <a:pt x="27855" y="4575"/>
                    </a:cubicBezTo>
                    <a:cubicBezTo>
                      <a:pt x="27210" y="3112"/>
                      <a:pt x="26146" y="2164"/>
                      <a:pt x="24679" y="2164"/>
                    </a:cubicBezTo>
                    <a:cubicBezTo>
                      <a:pt x="24350" y="2164"/>
                      <a:pt x="24001" y="2212"/>
                      <a:pt x="23633" y="2312"/>
                    </a:cubicBezTo>
                    <a:cubicBezTo>
                      <a:pt x="24636" y="3179"/>
                      <a:pt x="25669" y="4352"/>
                      <a:pt x="25856" y="5723"/>
                    </a:cubicBezTo>
                    <a:cubicBezTo>
                      <a:pt x="26022" y="6969"/>
                      <a:pt x="25456" y="8314"/>
                      <a:pt x="24936" y="9420"/>
                    </a:cubicBezTo>
                    <a:cubicBezTo>
                      <a:pt x="24402" y="10542"/>
                      <a:pt x="23311" y="11554"/>
                      <a:pt x="23421" y="12826"/>
                    </a:cubicBezTo>
                    <a:cubicBezTo>
                      <a:pt x="23550" y="14322"/>
                      <a:pt x="23939" y="15818"/>
                      <a:pt x="23633" y="17272"/>
                    </a:cubicBezTo>
                    <a:cubicBezTo>
                      <a:pt x="23311" y="18825"/>
                      <a:pt x="22050" y="18643"/>
                      <a:pt x="20891" y="19266"/>
                    </a:cubicBezTo>
                    <a:cubicBezTo>
                      <a:pt x="19894" y="19800"/>
                      <a:pt x="19196" y="21355"/>
                      <a:pt x="17912" y="21355"/>
                    </a:cubicBezTo>
                    <a:cubicBezTo>
                      <a:pt x="17772" y="21355"/>
                      <a:pt x="17625" y="21336"/>
                      <a:pt x="17470" y="21296"/>
                    </a:cubicBezTo>
                    <a:cubicBezTo>
                      <a:pt x="15838" y="20876"/>
                      <a:pt x="16466" y="18913"/>
                      <a:pt x="16696" y="17864"/>
                    </a:cubicBezTo>
                    <a:cubicBezTo>
                      <a:pt x="16986" y="16529"/>
                      <a:pt x="17085" y="15262"/>
                      <a:pt x="16192" y="14078"/>
                    </a:cubicBezTo>
                    <a:cubicBezTo>
                      <a:pt x="15179" y="12744"/>
                      <a:pt x="13242" y="11659"/>
                      <a:pt x="11581" y="11393"/>
                    </a:cubicBezTo>
                    <a:lnTo>
                      <a:pt x="11581" y="11393"/>
                    </a:lnTo>
                    <a:cubicBezTo>
                      <a:pt x="12276" y="12095"/>
                      <a:pt x="13662" y="13092"/>
                      <a:pt x="13154" y="14224"/>
                    </a:cubicBezTo>
                    <a:cubicBezTo>
                      <a:pt x="12980" y="14609"/>
                      <a:pt x="12701" y="14759"/>
                      <a:pt x="12392" y="14759"/>
                    </a:cubicBezTo>
                    <a:cubicBezTo>
                      <a:pt x="11798" y="14759"/>
                      <a:pt x="11088" y="14207"/>
                      <a:pt x="10781" y="13715"/>
                    </a:cubicBezTo>
                    <a:cubicBezTo>
                      <a:pt x="10148" y="12713"/>
                      <a:pt x="10609" y="10911"/>
                      <a:pt x="10994" y="9898"/>
                    </a:cubicBezTo>
                    <a:cubicBezTo>
                      <a:pt x="11471" y="8646"/>
                      <a:pt x="11752" y="7743"/>
                      <a:pt x="11253" y="6419"/>
                    </a:cubicBezTo>
                    <a:lnTo>
                      <a:pt x="11253" y="6419"/>
                    </a:lnTo>
                    <a:cubicBezTo>
                      <a:pt x="10963" y="6544"/>
                      <a:pt x="10802" y="7125"/>
                      <a:pt x="10542" y="7405"/>
                    </a:cubicBezTo>
                    <a:cubicBezTo>
                      <a:pt x="10241" y="7743"/>
                      <a:pt x="9815" y="7977"/>
                      <a:pt x="9441" y="8231"/>
                    </a:cubicBezTo>
                    <a:cubicBezTo>
                      <a:pt x="8739" y="8714"/>
                      <a:pt x="7914" y="9186"/>
                      <a:pt x="7493" y="9950"/>
                    </a:cubicBezTo>
                    <a:cubicBezTo>
                      <a:pt x="6486" y="11767"/>
                      <a:pt x="7893" y="13804"/>
                      <a:pt x="7795" y="15740"/>
                    </a:cubicBezTo>
                    <a:cubicBezTo>
                      <a:pt x="7769" y="16280"/>
                      <a:pt x="7754" y="17111"/>
                      <a:pt x="7270" y="17474"/>
                    </a:cubicBezTo>
                    <a:cubicBezTo>
                      <a:pt x="7132" y="17580"/>
                      <a:pt x="7010" y="17626"/>
                      <a:pt x="6901" y="17626"/>
                    </a:cubicBezTo>
                    <a:cubicBezTo>
                      <a:pt x="6429" y="17626"/>
                      <a:pt x="6208" y="16765"/>
                      <a:pt x="6040" y="16259"/>
                    </a:cubicBezTo>
                    <a:cubicBezTo>
                      <a:pt x="5448" y="14483"/>
                      <a:pt x="5624" y="12395"/>
                      <a:pt x="4918" y="10662"/>
                    </a:cubicBezTo>
                    <a:cubicBezTo>
                      <a:pt x="4755" y="10258"/>
                      <a:pt x="4557" y="9841"/>
                      <a:pt x="4316" y="9841"/>
                    </a:cubicBezTo>
                    <a:cubicBezTo>
                      <a:pt x="4228" y="9841"/>
                      <a:pt x="4134" y="9896"/>
                      <a:pt x="4035" y="10027"/>
                    </a:cubicBezTo>
                    <a:cubicBezTo>
                      <a:pt x="3721" y="10446"/>
                      <a:pt x="3929" y="11356"/>
                      <a:pt x="3184" y="11356"/>
                    </a:cubicBezTo>
                    <a:cubicBezTo>
                      <a:pt x="3115" y="11356"/>
                      <a:pt x="3037" y="11348"/>
                      <a:pt x="2950" y="11331"/>
                    </a:cubicBezTo>
                    <a:cubicBezTo>
                      <a:pt x="1704" y="11087"/>
                      <a:pt x="1506" y="8735"/>
                      <a:pt x="1345" y="7795"/>
                    </a:cubicBezTo>
                    <a:cubicBezTo>
                      <a:pt x="53" y="8143"/>
                      <a:pt x="722" y="11087"/>
                      <a:pt x="1127" y="11834"/>
                    </a:cubicBezTo>
                    <a:cubicBezTo>
                      <a:pt x="1636" y="12790"/>
                      <a:pt x="3636" y="14561"/>
                      <a:pt x="3080" y="15729"/>
                    </a:cubicBezTo>
                    <a:cubicBezTo>
                      <a:pt x="3023" y="15743"/>
                      <a:pt x="2970" y="15750"/>
                      <a:pt x="2920" y="15750"/>
                    </a:cubicBezTo>
                    <a:cubicBezTo>
                      <a:pt x="2555" y="15750"/>
                      <a:pt x="2369" y="15391"/>
                      <a:pt x="2301" y="15039"/>
                    </a:cubicBezTo>
                    <a:lnTo>
                      <a:pt x="2301" y="15039"/>
                    </a:lnTo>
                    <a:cubicBezTo>
                      <a:pt x="0" y="18471"/>
                      <a:pt x="5369" y="20424"/>
                      <a:pt x="3780" y="23992"/>
                    </a:cubicBezTo>
                    <a:lnTo>
                      <a:pt x="3823" y="23992"/>
                    </a:lnTo>
                    <a:lnTo>
                      <a:pt x="54588" y="24012"/>
                    </a:lnTo>
                    <a:cubicBezTo>
                      <a:pt x="54583" y="23726"/>
                      <a:pt x="53975" y="23358"/>
                      <a:pt x="53742" y="22974"/>
                    </a:cubicBezTo>
                    <a:cubicBezTo>
                      <a:pt x="53507" y="22590"/>
                      <a:pt x="53347" y="22101"/>
                      <a:pt x="53201" y="21686"/>
                    </a:cubicBezTo>
                    <a:cubicBezTo>
                      <a:pt x="52853" y="20730"/>
                      <a:pt x="53378" y="19723"/>
                      <a:pt x="53886" y="18835"/>
                    </a:cubicBezTo>
                    <a:cubicBezTo>
                      <a:pt x="54547" y="17687"/>
                      <a:pt x="55226" y="16519"/>
                      <a:pt x="55559" y="15226"/>
                    </a:cubicBezTo>
                    <a:cubicBezTo>
                      <a:pt x="55787" y="14327"/>
                      <a:pt x="56306" y="13455"/>
                      <a:pt x="56239" y="12510"/>
                    </a:cubicBezTo>
                    <a:cubicBezTo>
                      <a:pt x="56172" y="11539"/>
                      <a:pt x="55678" y="10609"/>
                      <a:pt x="55139" y="9825"/>
                    </a:cubicBezTo>
                    <a:cubicBezTo>
                      <a:pt x="54946" y="9550"/>
                      <a:pt x="53365" y="8123"/>
                      <a:pt x="53378" y="7935"/>
                    </a:cubicBezTo>
                    <a:lnTo>
                      <a:pt x="53378" y="7935"/>
                    </a:lnTo>
                    <a:cubicBezTo>
                      <a:pt x="53305" y="8901"/>
                      <a:pt x="52973" y="9815"/>
                      <a:pt x="51892" y="9825"/>
                    </a:cubicBezTo>
                    <a:cubicBezTo>
                      <a:pt x="51881" y="9826"/>
                      <a:pt x="51870" y="9826"/>
                      <a:pt x="51859" y="9826"/>
                    </a:cubicBezTo>
                    <a:cubicBezTo>
                      <a:pt x="50723" y="9826"/>
                      <a:pt x="50168" y="9074"/>
                      <a:pt x="49603" y="8200"/>
                    </a:cubicBezTo>
                    <a:cubicBezTo>
                      <a:pt x="49140" y="7484"/>
                      <a:pt x="48570" y="6736"/>
                      <a:pt x="48371" y="5890"/>
                    </a:cubicBezTo>
                    <a:cubicBezTo>
                      <a:pt x="48153" y="4944"/>
                      <a:pt x="48429" y="3973"/>
                      <a:pt x="48356" y="3017"/>
                    </a:cubicBezTo>
                    <a:lnTo>
                      <a:pt x="48356" y="3017"/>
                    </a:lnTo>
                    <a:cubicBezTo>
                      <a:pt x="47017" y="3833"/>
                      <a:pt x="46964" y="6019"/>
                      <a:pt x="47017" y="7374"/>
                    </a:cubicBezTo>
                    <a:cubicBezTo>
                      <a:pt x="47094" y="9550"/>
                      <a:pt x="47842" y="11616"/>
                      <a:pt x="47941" y="13777"/>
                    </a:cubicBezTo>
                    <a:cubicBezTo>
                      <a:pt x="47999" y="15028"/>
                      <a:pt x="47782" y="20116"/>
                      <a:pt x="46052" y="20116"/>
                    </a:cubicBezTo>
                    <a:cubicBezTo>
                      <a:pt x="45763" y="20116"/>
                      <a:pt x="45432" y="19974"/>
                      <a:pt x="45054" y="19650"/>
                    </a:cubicBezTo>
                    <a:cubicBezTo>
                      <a:pt x="44306" y="19012"/>
                      <a:pt x="43750" y="18113"/>
                      <a:pt x="43553" y="17147"/>
                    </a:cubicBezTo>
                    <a:cubicBezTo>
                      <a:pt x="43355" y="16155"/>
                      <a:pt x="43750" y="15662"/>
                      <a:pt x="44203" y="14820"/>
                    </a:cubicBezTo>
                    <a:cubicBezTo>
                      <a:pt x="45069" y="13190"/>
                      <a:pt x="46134" y="11606"/>
                      <a:pt x="46128" y="9685"/>
                    </a:cubicBezTo>
                    <a:cubicBezTo>
                      <a:pt x="46128" y="8294"/>
                      <a:pt x="45651" y="4150"/>
                      <a:pt x="43766" y="3978"/>
                    </a:cubicBezTo>
                    <a:lnTo>
                      <a:pt x="43766" y="3978"/>
                    </a:lnTo>
                    <a:cubicBezTo>
                      <a:pt x="44218" y="4946"/>
                      <a:pt x="44565" y="6880"/>
                      <a:pt x="43458" y="6880"/>
                    </a:cubicBezTo>
                    <a:cubicBezTo>
                      <a:pt x="43217" y="6880"/>
                      <a:pt x="42907" y="6789"/>
                      <a:pt x="42514" y="6575"/>
                    </a:cubicBezTo>
                    <a:cubicBezTo>
                      <a:pt x="41382" y="5962"/>
                      <a:pt x="40567" y="4716"/>
                      <a:pt x="40090" y="3558"/>
                    </a:cubicBezTo>
                    <a:cubicBezTo>
                      <a:pt x="39846" y="2961"/>
                      <a:pt x="39659" y="2317"/>
                      <a:pt x="39637" y="1672"/>
                    </a:cubicBezTo>
                    <a:cubicBezTo>
                      <a:pt x="39627" y="1382"/>
                      <a:pt x="39668" y="189"/>
                      <a:pt x="39840" y="1"/>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5594863" y="4256825"/>
                <a:ext cx="1251125" cy="351675"/>
              </a:xfrm>
              <a:custGeom>
                <a:rect b="b" l="l" r="r" t="t"/>
                <a:pathLst>
                  <a:path extrusionOk="0" h="14067" w="50045">
                    <a:moveTo>
                      <a:pt x="23255" y="0"/>
                    </a:moveTo>
                    <a:lnTo>
                      <a:pt x="23255" y="0"/>
                    </a:lnTo>
                    <a:cubicBezTo>
                      <a:pt x="21916" y="602"/>
                      <a:pt x="21947" y="1978"/>
                      <a:pt x="21801" y="3267"/>
                    </a:cubicBezTo>
                    <a:cubicBezTo>
                      <a:pt x="21535" y="5618"/>
                      <a:pt x="21188" y="8209"/>
                      <a:pt x="19505" y="10028"/>
                    </a:cubicBezTo>
                    <a:cubicBezTo>
                      <a:pt x="18067" y="11579"/>
                      <a:pt x="15709" y="12427"/>
                      <a:pt x="13628" y="12432"/>
                    </a:cubicBezTo>
                    <a:cubicBezTo>
                      <a:pt x="13624" y="12432"/>
                      <a:pt x="13620" y="12432"/>
                      <a:pt x="13616" y="12432"/>
                    </a:cubicBezTo>
                    <a:cubicBezTo>
                      <a:pt x="12223" y="12432"/>
                      <a:pt x="10807" y="11565"/>
                      <a:pt x="10605" y="10048"/>
                    </a:cubicBezTo>
                    <a:cubicBezTo>
                      <a:pt x="10450" y="8822"/>
                      <a:pt x="11301" y="7025"/>
                      <a:pt x="10330" y="6002"/>
                    </a:cubicBezTo>
                    <a:cubicBezTo>
                      <a:pt x="10283" y="6512"/>
                      <a:pt x="9878" y="8183"/>
                      <a:pt x="9317" y="8334"/>
                    </a:cubicBezTo>
                    <a:cubicBezTo>
                      <a:pt x="9276" y="8345"/>
                      <a:pt x="9238" y="8350"/>
                      <a:pt x="9201" y="8350"/>
                    </a:cubicBezTo>
                    <a:cubicBezTo>
                      <a:pt x="8705" y="8350"/>
                      <a:pt x="8540" y="7429"/>
                      <a:pt x="8356" y="7119"/>
                    </a:cubicBezTo>
                    <a:cubicBezTo>
                      <a:pt x="7920" y="6387"/>
                      <a:pt x="7245" y="5717"/>
                      <a:pt x="6700" y="5052"/>
                    </a:cubicBezTo>
                    <a:cubicBezTo>
                      <a:pt x="6300" y="4559"/>
                      <a:pt x="5776" y="4008"/>
                      <a:pt x="5563" y="3391"/>
                    </a:cubicBezTo>
                    <a:cubicBezTo>
                      <a:pt x="5350" y="2788"/>
                      <a:pt x="5583" y="2155"/>
                      <a:pt x="5532" y="1532"/>
                    </a:cubicBezTo>
                    <a:lnTo>
                      <a:pt x="5532" y="1532"/>
                    </a:lnTo>
                    <a:cubicBezTo>
                      <a:pt x="4269" y="3042"/>
                      <a:pt x="4929" y="5281"/>
                      <a:pt x="5345" y="6943"/>
                    </a:cubicBezTo>
                    <a:cubicBezTo>
                      <a:pt x="5594" y="7924"/>
                      <a:pt x="5963" y="10074"/>
                      <a:pt x="4602" y="10406"/>
                    </a:cubicBezTo>
                    <a:cubicBezTo>
                      <a:pt x="4427" y="10450"/>
                      <a:pt x="4266" y="10470"/>
                      <a:pt x="4116" y="10470"/>
                    </a:cubicBezTo>
                    <a:cubicBezTo>
                      <a:pt x="1730" y="10470"/>
                      <a:pt x="2325" y="5292"/>
                      <a:pt x="17" y="5292"/>
                    </a:cubicBezTo>
                    <a:cubicBezTo>
                      <a:pt x="12" y="5292"/>
                      <a:pt x="6" y="5292"/>
                      <a:pt x="1" y="5292"/>
                    </a:cubicBezTo>
                    <a:cubicBezTo>
                      <a:pt x="837" y="6532"/>
                      <a:pt x="1985" y="8183"/>
                      <a:pt x="1419" y="9690"/>
                    </a:cubicBezTo>
                    <a:cubicBezTo>
                      <a:pt x="614" y="11840"/>
                      <a:pt x="1528" y="14057"/>
                      <a:pt x="1528" y="14057"/>
                    </a:cubicBezTo>
                    <a:lnTo>
                      <a:pt x="48721" y="14067"/>
                    </a:lnTo>
                    <a:cubicBezTo>
                      <a:pt x="48726" y="14067"/>
                      <a:pt x="48711" y="13968"/>
                      <a:pt x="48704" y="13885"/>
                    </a:cubicBezTo>
                    <a:cubicBezTo>
                      <a:pt x="48508" y="11190"/>
                      <a:pt x="49095" y="9928"/>
                      <a:pt x="49468" y="7825"/>
                    </a:cubicBezTo>
                    <a:cubicBezTo>
                      <a:pt x="50044" y="4569"/>
                      <a:pt x="45922" y="3598"/>
                      <a:pt x="45761" y="705"/>
                    </a:cubicBezTo>
                    <a:cubicBezTo>
                      <a:pt x="45439" y="1272"/>
                      <a:pt x="44997" y="1947"/>
                      <a:pt x="44910" y="2778"/>
                    </a:cubicBezTo>
                    <a:cubicBezTo>
                      <a:pt x="44764" y="4108"/>
                      <a:pt x="45574" y="5026"/>
                      <a:pt x="45979" y="6210"/>
                    </a:cubicBezTo>
                    <a:cubicBezTo>
                      <a:pt x="46368" y="7358"/>
                      <a:pt x="46300" y="8672"/>
                      <a:pt x="45776" y="9757"/>
                    </a:cubicBezTo>
                    <a:cubicBezTo>
                      <a:pt x="45234" y="10883"/>
                      <a:pt x="43977" y="11718"/>
                      <a:pt x="42730" y="11718"/>
                    </a:cubicBezTo>
                    <a:cubicBezTo>
                      <a:pt x="42280" y="11718"/>
                      <a:pt x="41833" y="11609"/>
                      <a:pt x="41420" y="11367"/>
                    </a:cubicBezTo>
                    <a:cubicBezTo>
                      <a:pt x="39762" y="10395"/>
                      <a:pt x="39613" y="8921"/>
                      <a:pt x="39306" y="7223"/>
                    </a:cubicBezTo>
                    <a:cubicBezTo>
                      <a:pt x="39108" y="6127"/>
                      <a:pt x="38626" y="4408"/>
                      <a:pt x="37452" y="4055"/>
                    </a:cubicBezTo>
                    <a:lnTo>
                      <a:pt x="37452" y="4055"/>
                    </a:lnTo>
                    <a:cubicBezTo>
                      <a:pt x="38345" y="5218"/>
                      <a:pt x="38719" y="8339"/>
                      <a:pt x="37135" y="9232"/>
                    </a:cubicBezTo>
                    <a:cubicBezTo>
                      <a:pt x="36966" y="9328"/>
                      <a:pt x="36795" y="9369"/>
                      <a:pt x="36626" y="9369"/>
                    </a:cubicBezTo>
                    <a:cubicBezTo>
                      <a:pt x="36027" y="9369"/>
                      <a:pt x="35454" y="8855"/>
                      <a:pt x="35069" y="8454"/>
                    </a:cubicBezTo>
                    <a:cubicBezTo>
                      <a:pt x="34451" y="7804"/>
                      <a:pt x="34590" y="7161"/>
                      <a:pt x="34259" y="6455"/>
                    </a:cubicBezTo>
                    <a:cubicBezTo>
                      <a:pt x="33614" y="7212"/>
                      <a:pt x="33562" y="8609"/>
                      <a:pt x="33262" y="9539"/>
                    </a:cubicBezTo>
                    <a:cubicBezTo>
                      <a:pt x="32857" y="10795"/>
                      <a:pt x="32114" y="12000"/>
                      <a:pt x="30795" y="12374"/>
                    </a:cubicBezTo>
                    <a:cubicBezTo>
                      <a:pt x="30444" y="12475"/>
                      <a:pt x="30092" y="12525"/>
                      <a:pt x="29748" y="12525"/>
                    </a:cubicBezTo>
                    <a:cubicBezTo>
                      <a:pt x="28671" y="12525"/>
                      <a:pt x="27674" y="12033"/>
                      <a:pt x="27009" y="11061"/>
                    </a:cubicBezTo>
                    <a:cubicBezTo>
                      <a:pt x="26101" y="9736"/>
                      <a:pt x="26620" y="8308"/>
                      <a:pt x="26381" y="6843"/>
                    </a:cubicBezTo>
                    <a:cubicBezTo>
                      <a:pt x="26240" y="6002"/>
                      <a:pt x="26173" y="5753"/>
                      <a:pt x="25436" y="5561"/>
                    </a:cubicBezTo>
                    <a:cubicBezTo>
                      <a:pt x="24725" y="5374"/>
                      <a:pt x="23992" y="5281"/>
                      <a:pt x="23493" y="4621"/>
                    </a:cubicBezTo>
                    <a:cubicBezTo>
                      <a:pt x="22496" y="3291"/>
                      <a:pt x="22678" y="1329"/>
                      <a:pt x="23255" y="0"/>
                    </a:cubicBezTo>
                    <a:close/>
                  </a:path>
                </a:pathLst>
              </a:custGeom>
              <a:solidFill>
                <a:srgbClr val="F9B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1" name="Google Shape;1741;p33"/>
            <p:cNvGrpSpPr/>
            <p:nvPr/>
          </p:nvGrpSpPr>
          <p:grpSpPr>
            <a:xfrm>
              <a:off x="2582000" y="4097675"/>
              <a:ext cx="476250" cy="510825"/>
              <a:chOff x="6276175" y="1636475"/>
              <a:chExt cx="476250" cy="510825"/>
            </a:xfrm>
          </p:grpSpPr>
          <p:sp>
            <p:nvSpPr>
              <p:cNvPr id="1742" name="Google Shape;1742;p33"/>
              <p:cNvSpPr/>
              <p:nvPr/>
            </p:nvSpPr>
            <p:spPr>
              <a:xfrm>
                <a:off x="6276175" y="1636475"/>
                <a:ext cx="476250" cy="510825"/>
              </a:xfrm>
              <a:custGeom>
                <a:rect b="b" l="l" r="r" t="t"/>
                <a:pathLst>
                  <a:path extrusionOk="0" h="20433" w="19050">
                    <a:moveTo>
                      <a:pt x="6906" y="2199"/>
                    </a:moveTo>
                    <a:lnTo>
                      <a:pt x="6906" y="2199"/>
                    </a:lnTo>
                    <a:cubicBezTo>
                      <a:pt x="6907" y="2200"/>
                      <a:pt x="6908" y="2200"/>
                      <a:pt x="6908" y="2201"/>
                    </a:cubicBezTo>
                    <a:lnTo>
                      <a:pt x="6908" y="2201"/>
                    </a:lnTo>
                    <a:cubicBezTo>
                      <a:pt x="6908" y="2200"/>
                      <a:pt x="6907" y="2200"/>
                      <a:pt x="6906" y="2199"/>
                    </a:cubicBezTo>
                    <a:close/>
                    <a:moveTo>
                      <a:pt x="8990" y="0"/>
                    </a:moveTo>
                    <a:lnTo>
                      <a:pt x="8990" y="0"/>
                    </a:lnTo>
                    <a:cubicBezTo>
                      <a:pt x="8984" y="1822"/>
                      <a:pt x="10564" y="3850"/>
                      <a:pt x="8021" y="4959"/>
                    </a:cubicBezTo>
                    <a:cubicBezTo>
                      <a:pt x="8015" y="3915"/>
                      <a:pt x="7702" y="2889"/>
                      <a:pt x="6909" y="2201"/>
                    </a:cubicBezTo>
                    <a:lnTo>
                      <a:pt x="6909" y="2201"/>
                    </a:lnTo>
                    <a:cubicBezTo>
                      <a:pt x="7672" y="2868"/>
                      <a:pt x="5132" y="5801"/>
                      <a:pt x="4821" y="6298"/>
                    </a:cubicBezTo>
                    <a:cubicBezTo>
                      <a:pt x="4388" y="6974"/>
                      <a:pt x="3935" y="7689"/>
                      <a:pt x="3890" y="8510"/>
                    </a:cubicBezTo>
                    <a:cubicBezTo>
                      <a:pt x="3838" y="9390"/>
                      <a:pt x="4388" y="10091"/>
                      <a:pt x="4094" y="10978"/>
                    </a:cubicBezTo>
                    <a:cubicBezTo>
                      <a:pt x="3646" y="9911"/>
                      <a:pt x="2849" y="8478"/>
                      <a:pt x="1511" y="8478"/>
                    </a:cubicBezTo>
                    <a:cubicBezTo>
                      <a:pt x="1496" y="8478"/>
                      <a:pt x="1482" y="8478"/>
                      <a:pt x="1467" y="8478"/>
                    </a:cubicBezTo>
                    <a:cubicBezTo>
                      <a:pt x="1531" y="9708"/>
                      <a:pt x="1148" y="11335"/>
                      <a:pt x="792" y="13036"/>
                    </a:cubicBezTo>
                    <a:cubicBezTo>
                      <a:pt x="1" y="16849"/>
                      <a:pt x="2920" y="20432"/>
                      <a:pt x="6816" y="20432"/>
                    </a:cubicBezTo>
                    <a:lnTo>
                      <a:pt x="11961" y="20432"/>
                    </a:lnTo>
                    <a:cubicBezTo>
                      <a:pt x="16079" y="20432"/>
                      <a:pt x="19050" y="16410"/>
                      <a:pt x="17762" y="12494"/>
                    </a:cubicBezTo>
                    <a:cubicBezTo>
                      <a:pt x="17756" y="12470"/>
                      <a:pt x="17749" y="12444"/>
                      <a:pt x="17737" y="12418"/>
                    </a:cubicBezTo>
                    <a:cubicBezTo>
                      <a:pt x="17081" y="10467"/>
                      <a:pt x="16264" y="6891"/>
                      <a:pt x="17723" y="5132"/>
                    </a:cubicBezTo>
                    <a:lnTo>
                      <a:pt x="17723" y="5132"/>
                    </a:lnTo>
                    <a:cubicBezTo>
                      <a:pt x="16691" y="5547"/>
                      <a:pt x="15728" y="6304"/>
                      <a:pt x="15122" y="7268"/>
                    </a:cubicBezTo>
                    <a:cubicBezTo>
                      <a:pt x="14645" y="8026"/>
                      <a:pt x="14228" y="9154"/>
                      <a:pt x="13572" y="9154"/>
                    </a:cubicBezTo>
                    <a:cubicBezTo>
                      <a:pt x="13258" y="9154"/>
                      <a:pt x="12889" y="8894"/>
                      <a:pt x="12432" y="8210"/>
                    </a:cubicBezTo>
                    <a:cubicBezTo>
                      <a:pt x="11635" y="7018"/>
                      <a:pt x="11732" y="4800"/>
                      <a:pt x="11259" y="3397"/>
                    </a:cubicBezTo>
                    <a:cubicBezTo>
                      <a:pt x="10826" y="2104"/>
                      <a:pt x="10176" y="751"/>
                      <a:pt x="8990" y="0"/>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6344575" y="1789775"/>
                <a:ext cx="329450" cy="347000"/>
              </a:xfrm>
              <a:custGeom>
                <a:rect b="b" l="l" r="r" t="t"/>
                <a:pathLst>
                  <a:path extrusionOk="0" h="13880" w="13178">
                    <a:moveTo>
                      <a:pt x="7510" y="1"/>
                    </a:moveTo>
                    <a:lnTo>
                      <a:pt x="7510" y="1"/>
                    </a:lnTo>
                    <a:cubicBezTo>
                      <a:pt x="7665" y="1177"/>
                      <a:pt x="6960" y="1794"/>
                      <a:pt x="6252" y="1794"/>
                    </a:cubicBezTo>
                    <a:cubicBezTo>
                      <a:pt x="5614" y="1794"/>
                      <a:pt x="4972" y="1292"/>
                      <a:pt x="4953" y="242"/>
                    </a:cubicBezTo>
                    <a:cubicBezTo>
                      <a:pt x="3608" y="1021"/>
                      <a:pt x="2876" y="2366"/>
                      <a:pt x="2747" y="3920"/>
                    </a:cubicBezTo>
                    <a:cubicBezTo>
                      <a:pt x="2626" y="5305"/>
                      <a:pt x="3462" y="9187"/>
                      <a:pt x="1855" y="9780"/>
                    </a:cubicBezTo>
                    <a:cubicBezTo>
                      <a:pt x="1619" y="8683"/>
                      <a:pt x="1102" y="7899"/>
                      <a:pt x="408" y="7065"/>
                    </a:cubicBezTo>
                    <a:cubicBezTo>
                      <a:pt x="408" y="7089"/>
                      <a:pt x="408" y="7115"/>
                      <a:pt x="402" y="7134"/>
                    </a:cubicBezTo>
                    <a:cubicBezTo>
                      <a:pt x="1" y="10717"/>
                      <a:pt x="2735" y="13879"/>
                      <a:pt x="6337" y="13879"/>
                    </a:cubicBezTo>
                    <a:lnTo>
                      <a:pt x="7108" y="13879"/>
                    </a:lnTo>
                    <a:cubicBezTo>
                      <a:pt x="10085" y="13879"/>
                      <a:pt x="12654" y="11685"/>
                      <a:pt x="13030" y="8728"/>
                    </a:cubicBezTo>
                    <a:cubicBezTo>
                      <a:pt x="13177" y="7593"/>
                      <a:pt x="13095" y="6541"/>
                      <a:pt x="12636" y="5853"/>
                    </a:cubicBezTo>
                    <a:cubicBezTo>
                      <a:pt x="12154" y="7093"/>
                      <a:pt x="11494" y="7675"/>
                      <a:pt x="10850" y="7675"/>
                    </a:cubicBezTo>
                    <a:cubicBezTo>
                      <a:pt x="10121" y="7675"/>
                      <a:pt x="9414" y="6928"/>
                      <a:pt x="9014" y="5547"/>
                    </a:cubicBezTo>
                    <a:cubicBezTo>
                      <a:pt x="8575" y="4017"/>
                      <a:pt x="9020" y="912"/>
                      <a:pt x="7510" y="1"/>
                    </a:cubicBezTo>
                    <a:close/>
                  </a:path>
                </a:pathLst>
              </a:custGeom>
              <a:solidFill>
                <a:srgbClr val="F9B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33"/>
            <p:cNvGrpSpPr/>
            <p:nvPr/>
          </p:nvGrpSpPr>
          <p:grpSpPr>
            <a:xfrm>
              <a:off x="3142586" y="3756571"/>
              <a:ext cx="829966" cy="851920"/>
              <a:chOff x="7349925" y="1756450"/>
              <a:chExt cx="740975" cy="760575"/>
            </a:xfrm>
          </p:grpSpPr>
          <p:sp>
            <p:nvSpPr>
              <p:cNvPr id="1745" name="Google Shape;1745;p33"/>
              <p:cNvSpPr/>
              <p:nvPr/>
            </p:nvSpPr>
            <p:spPr>
              <a:xfrm>
                <a:off x="7349925" y="1756450"/>
                <a:ext cx="740975" cy="760575"/>
              </a:xfrm>
              <a:custGeom>
                <a:rect b="b" l="l" r="r" t="t"/>
                <a:pathLst>
                  <a:path extrusionOk="0" h="30423" w="29639">
                    <a:moveTo>
                      <a:pt x="17494" y="3278"/>
                    </a:moveTo>
                    <a:cubicBezTo>
                      <a:pt x="17492" y="3279"/>
                      <a:pt x="17491" y="3280"/>
                      <a:pt x="17490" y="3282"/>
                    </a:cubicBezTo>
                    <a:lnTo>
                      <a:pt x="17490" y="3282"/>
                    </a:lnTo>
                    <a:cubicBezTo>
                      <a:pt x="17491" y="3280"/>
                      <a:pt x="17492" y="3279"/>
                      <a:pt x="17494" y="3278"/>
                    </a:cubicBezTo>
                    <a:close/>
                    <a:moveTo>
                      <a:pt x="14395" y="1"/>
                    </a:moveTo>
                    <a:lnTo>
                      <a:pt x="14395" y="1"/>
                    </a:lnTo>
                    <a:cubicBezTo>
                      <a:pt x="12630" y="1116"/>
                      <a:pt x="11655" y="3131"/>
                      <a:pt x="11011" y="5056"/>
                    </a:cubicBezTo>
                    <a:cubicBezTo>
                      <a:pt x="10316" y="7148"/>
                      <a:pt x="10449" y="10449"/>
                      <a:pt x="9264" y="12229"/>
                    </a:cubicBezTo>
                    <a:cubicBezTo>
                      <a:pt x="8586" y="13245"/>
                      <a:pt x="8037" y="13631"/>
                      <a:pt x="7570" y="13631"/>
                    </a:cubicBezTo>
                    <a:cubicBezTo>
                      <a:pt x="6594" y="13631"/>
                      <a:pt x="5971" y="11953"/>
                      <a:pt x="5259" y="10820"/>
                    </a:cubicBezTo>
                    <a:cubicBezTo>
                      <a:pt x="4355" y="9385"/>
                      <a:pt x="2926" y="8257"/>
                      <a:pt x="1384" y="7645"/>
                    </a:cubicBezTo>
                    <a:lnTo>
                      <a:pt x="1384" y="7645"/>
                    </a:lnTo>
                    <a:cubicBezTo>
                      <a:pt x="3564" y="10264"/>
                      <a:pt x="2346" y="15589"/>
                      <a:pt x="1365" y="18488"/>
                    </a:cubicBezTo>
                    <a:cubicBezTo>
                      <a:pt x="39" y="22404"/>
                      <a:pt x="1" y="28492"/>
                      <a:pt x="4476" y="30422"/>
                    </a:cubicBezTo>
                    <a:lnTo>
                      <a:pt x="25832" y="30422"/>
                    </a:lnTo>
                    <a:cubicBezTo>
                      <a:pt x="29639" y="26215"/>
                      <a:pt x="25349" y="17405"/>
                      <a:pt x="25597" y="12624"/>
                    </a:cubicBezTo>
                    <a:cubicBezTo>
                      <a:pt x="25576" y="12623"/>
                      <a:pt x="25556" y="12623"/>
                      <a:pt x="25535" y="12623"/>
                    </a:cubicBezTo>
                    <a:cubicBezTo>
                      <a:pt x="23539" y="12623"/>
                      <a:pt x="22351" y="14756"/>
                      <a:pt x="21689" y="16346"/>
                    </a:cubicBezTo>
                    <a:cubicBezTo>
                      <a:pt x="21248" y="15033"/>
                      <a:pt x="22065" y="13982"/>
                      <a:pt x="21989" y="12668"/>
                    </a:cubicBezTo>
                    <a:cubicBezTo>
                      <a:pt x="21918" y="11444"/>
                      <a:pt x="21242" y="10387"/>
                      <a:pt x="20606" y="9385"/>
                    </a:cubicBezTo>
                    <a:cubicBezTo>
                      <a:pt x="20133" y="8640"/>
                      <a:pt x="16361" y="4269"/>
                      <a:pt x="17490" y="3282"/>
                    </a:cubicBezTo>
                    <a:lnTo>
                      <a:pt x="17490" y="3282"/>
                    </a:lnTo>
                    <a:cubicBezTo>
                      <a:pt x="16307" y="4308"/>
                      <a:pt x="15849" y="5829"/>
                      <a:pt x="15837" y="7383"/>
                    </a:cubicBezTo>
                    <a:cubicBezTo>
                      <a:pt x="12050" y="5726"/>
                      <a:pt x="14401" y="2711"/>
                      <a:pt x="14395" y="1"/>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7424975" y="2000450"/>
                <a:ext cx="566475" cy="516575"/>
              </a:xfrm>
              <a:custGeom>
                <a:rect b="b" l="l" r="r" t="t"/>
                <a:pathLst>
                  <a:path extrusionOk="0" h="20663" w="22659">
                    <a:moveTo>
                      <a:pt x="9525" y="1"/>
                    </a:moveTo>
                    <a:cubicBezTo>
                      <a:pt x="7268" y="1360"/>
                      <a:pt x="7938" y="5974"/>
                      <a:pt x="7282" y="8257"/>
                    </a:cubicBezTo>
                    <a:cubicBezTo>
                      <a:pt x="6686" y="10315"/>
                      <a:pt x="5632" y="11425"/>
                      <a:pt x="4547" y="11425"/>
                    </a:cubicBezTo>
                    <a:cubicBezTo>
                      <a:pt x="3587" y="11425"/>
                      <a:pt x="2604" y="10558"/>
                      <a:pt x="1889" y="8710"/>
                    </a:cubicBezTo>
                    <a:lnTo>
                      <a:pt x="1889" y="8710"/>
                    </a:lnTo>
                    <a:cubicBezTo>
                      <a:pt x="1" y="11547"/>
                      <a:pt x="2380" y="18508"/>
                      <a:pt x="4375" y="20662"/>
                    </a:cubicBezTo>
                    <a:lnTo>
                      <a:pt x="20344" y="20662"/>
                    </a:lnTo>
                    <a:cubicBezTo>
                      <a:pt x="22659" y="17399"/>
                      <a:pt x="20446" y="13988"/>
                      <a:pt x="20096" y="10520"/>
                    </a:cubicBezTo>
                    <a:cubicBezTo>
                      <a:pt x="19063" y="11758"/>
                      <a:pt x="18298" y="12930"/>
                      <a:pt x="17948" y="14562"/>
                    </a:cubicBezTo>
                    <a:cubicBezTo>
                      <a:pt x="15544" y="13676"/>
                      <a:pt x="16787" y="7894"/>
                      <a:pt x="16615" y="5829"/>
                    </a:cubicBezTo>
                    <a:cubicBezTo>
                      <a:pt x="16424" y="3520"/>
                      <a:pt x="15327" y="1513"/>
                      <a:pt x="13326" y="359"/>
                    </a:cubicBezTo>
                    <a:cubicBezTo>
                      <a:pt x="13298" y="1921"/>
                      <a:pt x="12343" y="2668"/>
                      <a:pt x="11393" y="2668"/>
                    </a:cubicBezTo>
                    <a:cubicBezTo>
                      <a:pt x="10339" y="2668"/>
                      <a:pt x="9291" y="1748"/>
                      <a:pt x="9525" y="1"/>
                    </a:cubicBezTo>
                    <a:close/>
                  </a:path>
                </a:pathLst>
              </a:custGeom>
              <a:solidFill>
                <a:srgbClr val="F9B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23"/>
          <p:cNvSpPr txBox="1"/>
          <p:nvPr>
            <p:ph idx="1" type="body"/>
          </p:nvPr>
        </p:nvSpPr>
        <p:spPr>
          <a:xfrm>
            <a:off x="409200" y="1083650"/>
            <a:ext cx="8544000" cy="3485100"/>
          </a:xfrm>
          <a:prstGeom prst="rect">
            <a:avLst/>
          </a:prstGeom>
        </p:spPr>
        <p:txBody>
          <a:bodyPr anchorCtr="0" anchor="t" bIns="91425" lIns="91425" spcFirstLastPara="1" rIns="91425" wrap="square" tIns="91425">
            <a:noAutofit/>
          </a:bodyPr>
          <a:lstStyle/>
          <a:p>
            <a:pPr indent="0" lvl="0" marL="0" rtl="0" algn="l">
              <a:lnSpc>
                <a:spcPct val="132142"/>
              </a:lnSpc>
              <a:spcBef>
                <a:spcPts val="0"/>
              </a:spcBef>
              <a:spcAft>
                <a:spcPts val="0"/>
              </a:spcAft>
              <a:buNone/>
            </a:pPr>
            <a:r>
              <a:rPr b="1" lang="en" sz="2100">
                <a:solidFill>
                  <a:srgbClr val="000000"/>
                </a:solidFill>
                <a:latin typeface="Roboto"/>
                <a:ea typeface="Roboto"/>
                <a:cs typeface="Roboto"/>
                <a:sym typeface="Roboto"/>
              </a:rPr>
              <a:t>Barbie Rowajana	AK Aguilar-Martinez	Celina Delgado</a:t>
            </a:r>
            <a:endParaRPr b="1" sz="2100">
              <a:solidFill>
                <a:srgbClr val="000000"/>
              </a:solidFill>
              <a:latin typeface="Roboto"/>
              <a:ea typeface="Roboto"/>
              <a:cs typeface="Roboto"/>
              <a:sym typeface="Roboto"/>
            </a:endParaRPr>
          </a:p>
          <a:p>
            <a:pPr indent="-361950" lvl="0" marL="457200" rtl="0" algn="l">
              <a:lnSpc>
                <a:spcPct val="132142"/>
              </a:lnSpc>
              <a:spcBef>
                <a:spcPts val="300"/>
              </a:spcBef>
              <a:spcAft>
                <a:spcPts val="0"/>
              </a:spcAft>
              <a:buClr>
                <a:schemeClr val="accent5"/>
              </a:buClr>
              <a:buSzPts val="2100"/>
              <a:buFont typeface="Roboto"/>
              <a:buChar char="-"/>
            </a:pPr>
            <a:r>
              <a:rPr b="1" lang="en" sz="2100">
                <a:solidFill>
                  <a:schemeClr val="accent5"/>
                </a:solidFill>
                <a:latin typeface="Roboto"/>
                <a:ea typeface="Roboto"/>
                <a:cs typeface="Roboto"/>
                <a:sym typeface="Roboto"/>
              </a:rPr>
              <a:t>Freshman		-	Freshman			-	Freshman</a:t>
            </a:r>
            <a:endParaRPr b="1" sz="2100">
              <a:solidFill>
                <a:schemeClr val="accent5"/>
              </a:solidFill>
              <a:latin typeface="Roboto"/>
              <a:ea typeface="Roboto"/>
              <a:cs typeface="Roboto"/>
              <a:sym typeface="Roboto"/>
            </a:endParaRPr>
          </a:p>
          <a:p>
            <a:pPr indent="-361950" lvl="0" marL="457200" rtl="0" algn="l">
              <a:lnSpc>
                <a:spcPct val="132142"/>
              </a:lnSpc>
              <a:spcBef>
                <a:spcPts val="0"/>
              </a:spcBef>
              <a:spcAft>
                <a:spcPts val="0"/>
              </a:spcAft>
              <a:buClr>
                <a:schemeClr val="accent5"/>
              </a:buClr>
              <a:buSzPts val="2100"/>
              <a:buFont typeface="Roboto"/>
              <a:buChar char="-"/>
            </a:pPr>
            <a:r>
              <a:rPr b="1" lang="en" sz="2100">
                <a:solidFill>
                  <a:schemeClr val="accent5"/>
                </a:solidFill>
                <a:latin typeface="Roboto"/>
                <a:ea typeface="Roboto"/>
                <a:cs typeface="Roboto"/>
                <a:sym typeface="Roboto"/>
              </a:rPr>
              <a:t>Double Major	-	Double Major		-	Double Major</a:t>
            </a:r>
            <a:endParaRPr b="1" sz="2100">
              <a:solidFill>
                <a:schemeClr val="accent5"/>
              </a:solidFill>
              <a:latin typeface="Roboto"/>
              <a:ea typeface="Roboto"/>
              <a:cs typeface="Roboto"/>
              <a:sym typeface="Roboto"/>
            </a:endParaRPr>
          </a:p>
          <a:p>
            <a:pPr indent="-336550" lvl="0" marL="457200" rtl="0" algn="l">
              <a:lnSpc>
                <a:spcPct val="132142"/>
              </a:lnSpc>
              <a:spcBef>
                <a:spcPts val="0"/>
              </a:spcBef>
              <a:spcAft>
                <a:spcPts val="0"/>
              </a:spcAft>
              <a:buClr>
                <a:schemeClr val="accent5"/>
              </a:buClr>
              <a:buSzPts val="1700"/>
              <a:buFont typeface="Roboto"/>
              <a:buChar char="-"/>
            </a:pPr>
            <a:r>
              <a:rPr b="1" lang="en" sz="1700">
                <a:solidFill>
                  <a:schemeClr val="accent5"/>
                </a:solidFill>
                <a:latin typeface="Roboto"/>
                <a:ea typeface="Roboto"/>
                <a:cs typeface="Roboto"/>
                <a:sym typeface="Roboto"/>
              </a:rPr>
              <a:t>CS &amp; Game Design	 - 	CS &amp; Math			-	CS &amp; DS</a:t>
            </a:r>
            <a:endParaRPr b="1" sz="1700">
              <a:solidFill>
                <a:schemeClr val="accent5"/>
              </a:solidFill>
              <a:latin typeface="Roboto"/>
              <a:ea typeface="Roboto"/>
              <a:cs typeface="Roboto"/>
              <a:sym typeface="Roboto"/>
            </a:endParaRPr>
          </a:p>
          <a:p>
            <a:pPr indent="0" lvl="0" marL="0" rtl="0" algn="l">
              <a:spcBef>
                <a:spcPts val="300"/>
              </a:spcBef>
              <a:spcAft>
                <a:spcPts val="0"/>
              </a:spcAft>
              <a:buNone/>
            </a:pPr>
            <a:r>
              <a:t/>
            </a:r>
            <a:endParaRPr>
              <a:solidFill>
                <a:schemeClr val="dk1"/>
              </a:solidFill>
            </a:endParaRPr>
          </a:p>
        </p:txBody>
      </p:sp>
      <p:sp>
        <p:nvSpPr>
          <p:cNvPr id="1254" name="Google Shape;1254;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457200" lvl="0" marL="1371600" rtl="0" algn="l">
              <a:spcBef>
                <a:spcPts val="0"/>
              </a:spcBef>
              <a:spcAft>
                <a:spcPts val="0"/>
              </a:spcAft>
              <a:buNone/>
            </a:pPr>
            <a:r>
              <a:rPr lang="en">
                <a:solidFill>
                  <a:schemeClr val="dk1"/>
                </a:solidFill>
              </a:rPr>
              <a:t>TEAM </a:t>
            </a:r>
            <a:r>
              <a:rPr lang="en"/>
              <a:t>MEMBERS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24"/>
          <p:cNvSpPr txBox="1"/>
          <p:nvPr>
            <p:ph idx="3"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Purpose </a:t>
            </a:r>
            <a:r>
              <a:rPr lang="en">
                <a:solidFill>
                  <a:schemeClr val="accent1"/>
                </a:solidFill>
              </a:rPr>
              <a:t>of our </a:t>
            </a:r>
            <a:r>
              <a:rPr lang="en"/>
              <a:t>project</a:t>
            </a:r>
            <a:endParaRPr/>
          </a:p>
        </p:txBody>
      </p:sp>
      <p:grpSp>
        <p:nvGrpSpPr>
          <p:cNvPr id="1260" name="Google Shape;1260;p24"/>
          <p:cNvGrpSpPr/>
          <p:nvPr/>
        </p:nvGrpSpPr>
        <p:grpSpPr>
          <a:xfrm>
            <a:off x="8261700" y="3864525"/>
            <a:ext cx="1271425" cy="760575"/>
            <a:chOff x="8261700" y="3864525"/>
            <a:chExt cx="1271425" cy="760575"/>
          </a:xfrm>
        </p:grpSpPr>
        <p:grpSp>
          <p:nvGrpSpPr>
            <p:cNvPr id="1261" name="Google Shape;1261;p24"/>
            <p:cNvGrpSpPr/>
            <p:nvPr/>
          </p:nvGrpSpPr>
          <p:grpSpPr>
            <a:xfrm>
              <a:off x="8261700" y="3864525"/>
              <a:ext cx="740975" cy="760575"/>
              <a:chOff x="7349925" y="1756450"/>
              <a:chExt cx="740975" cy="760575"/>
            </a:xfrm>
          </p:grpSpPr>
          <p:sp>
            <p:nvSpPr>
              <p:cNvPr id="1262" name="Google Shape;1262;p24"/>
              <p:cNvSpPr/>
              <p:nvPr/>
            </p:nvSpPr>
            <p:spPr>
              <a:xfrm>
                <a:off x="7349925" y="1756450"/>
                <a:ext cx="740975" cy="760575"/>
              </a:xfrm>
              <a:custGeom>
                <a:rect b="b" l="l" r="r" t="t"/>
                <a:pathLst>
                  <a:path extrusionOk="0" h="30423" w="29639">
                    <a:moveTo>
                      <a:pt x="17494" y="3278"/>
                    </a:moveTo>
                    <a:cubicBezTo>
                      <a:pt x="17492" y="3279"/>
                      <a:pt x="17491" y="3280"/>
                      <a:pt x="17490" y="3282"/>
                    </a:cubicBezTo>
                    <a:lnTo>
                      <a:pt x="17490" y="3282"/>
                    </a:lnTo>
                    <a:cubicBezTo>
                      <a:pt x="17491" y="3280"/>
                      <a:pt x="17492" y="3279"/>
                      <a:pt x="17494" y="3278"/>
                    </a:cubicBezTo>
                    <a:close/>
                    <a:moveTo>
                      <a:pt x="14395" y="1"/>
                    </a:moveTo>
                    <a:lnTo>
                      <a:pt x="14395" y="1"/>
                    </a:lnTo>
                    <a:cubicBezTo>
                      <a:pt x="12630" y="1116"/>
                      <a:pt x="11655" y="3131"/>
                      <a:pt x="11011" y="5056"/>
                    </a:cubicBezTo>
                    <a:cubicBezTo>
                      <a:pt x="10316" y="7148"/>
                      <a:pt x="10449" y="10449"/>
                      <a:pt x="9264" y="12229"/>
                    </a:cubicBezTo>
                    <a:cubicBezTo>
                      <a:pt x="8586" y="13245"/>
                      <a:pt x="8037" y="13631"/>
                      <a:pt x="7570" y="13631"/>
                    </a:cubicBezTo>
                    <a:cubicBezTo>
                      <a:pt x="6594" y="13631"/>
                      <a:pt x="5971" y="11953"/>
                      <a:pt x="5259" y="10820"/>
                    </a:cubicBezTo>
                    <a:cubicBezTo>
                      <a:pt x="4355" y="9385"/>
                      <a:pt x="2926" y="8257"/>
                      <a:pt x="1384" y="7645"/>
                    </a:cubicBezTo>
                    <a:lnTo>
                      <a:pt x="1384" y="7645"/>
                    </a:lnTo>
                    <a:cubicBezTo>
                      <a:pt x="3564" y="10264"/>
                      <a:pt x="2346" y="15589"/>
                      <a:pt x="1365" y="18488"/>
                    </a:cubicBezTo>
                    <a:cubicBezTo>
                      <a:pt x="39" y="22404"/>
                      <a:pt x="1" y="28492"/>
                      <a:pt x="4476" y="30422"/>
                    </a:cubicBezTo>
                    <a:lnTo>
                      <a:pt x="25832" y="30422"/>
                    </a:lnTo>
                    <a:cubicBezTo>
                      <a:pt x="29639" y="26215"/>
                      <a:pt x="25349" y="17405"/>
                      <a:pt x="25597" y="12624"/>
                    </a:cubicBezTo>
                    <a:cubicBezTo>
                      <a:pt x="25576" y="12623"/>
                      <a:pt x="25556" y="12623"/>
                      <a:pt x="25535" y="12623"/>
                    </a:cubicBezTo>
                    <a:cubicBezTo>
                      <a:pt x="23539" y="12623"/>
                      <a:pt x="22351" y="14756"/>
                      <a:pt x="21689" y="16346"/>
                    </a:cubicBezTo>
                    <a:cubicBezTo>
                      <a:pt x="21248" y="15033"/>
                      <a:pt x="22065" y="13982"/>
                      <a:pt x="21989" y="12668"/>
                    </a:cubicBezTo>
                    <a:cubicBezTo>
                      <a:pt x="21918" y="11444"/>
                      <a:pt x="21242" y="10387"/>
                      <a:pt x="20606" y="9385"/>
                    </a:cubicBezTo>
                    <a:cubicBezTo>
                      <a:pt x="20133" y="8640"/>
                      <a:pt x="16361" y="4269"/>
                      <a:pt x="17490" y="3282"/>
                    </a:cubicBezTo>
                    <a:lnTo>
                      <a:pt x="17490" y="3282"/>
                    </a:lnTo>
                    <a:cubicBezTo>
                      <a:pt x="16307" y="4308"/>
                      <a:pt x="15849" y="5829"/>
                      <a:pt x="15837" y="7383"/>
                    </a:cubicBezTo>
                    <a:cubicBezTo>
                      <a:pt x="12050" y="5726"/>
                      <a:pt x="14401" y="2711"/>
                      <a:pt x="14395" y="1"/>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4"/>
              <p:cNvSpPr/>
              <p:nvPr/>
            </p:nvSpPr>
            <p:spPr>
              <a:xfrm>
                <a:off x="7424975" y="2000450"/>
                <a:ext cx="566475" cy="516575"/>
              </a:xfrm>
              <a:custGeom>
                <a:rect b="b" l="l" r="r" t="t"/>
                <a:pathLst>
                  <a:path extrusionOk="0" h="20663" w="22659">
                    <a:moveTo>
                      <a:pt x="9525" y="1"/>
                    </a:moveTo>
                    <a:cubicBezTo>
                      <a:pt x="7268" y="1360"/>
                      <a:pt x="7938" y="5974"/>
                      <a:pt x="7282" y="8257"/>
                    </a:cubicBezTo>
                    <a:cubicBezTo>
                      <a:pt x="6686" y="10315"/>
                      <a:pt x="5632" y="11425"/>
                      <a:pt x="4547" y="11425"/>
                    </a:cubicBezTo>
                    <a:cubicBezTo>
                      <a:pt x="3587" y="11425"/>
                      <a:pt x="2604" y="10558"/>
                      <a:pt x="1889" y="8710"/>
                    </a:cubicBezTo>
                    <a:lnTo>
                      <a:pt x="1889" y="8710"/>
                    </a:lnTo>
                    <a:cubicBezTo>
                      <a:pt x="1" y="11547"/>
                      <a:pt x="2380" y="18508"/>
                      <a:pt x="4375" y="20662"/>
                    </a:cubicBezTo>
                    <a:lnTo>
                      <a:pt x="20344" y="20662"/>
                    </a:lnTo>
                    <a:cubicBezTo>
                      <a:pt x="22659" y="17399"/>
                      <a:pt x="20446" y="13988"/>
                      <a:pt x="20096" y="10520"/>
                    </a:cubicBezTo>
                    <a:cubicBezTo>
                      <a:pt x="19063" y="11758"/>
                      <a:pt x="18298" y="12930"/>
                      <a:pt x="17948" y="14562"/>
                    </a:cubicBezTo>
                    <a:cubicBezTo>
                      <a:pt x="15544" y="13676"/>
                      <a:pt x="16787" y="7894"/>
                      <a:pt x="16615" y="5829"/>
                    </a:cubicBezTo>
                    <a:cubicBezTo>
                      <a:pt x="16424" y="3520"/>
                      <a:pt x="15327" y="1513"/>
                      <a:pt x="13326" y="359"/>
                    </a:cubicBezTo>
                    <a:cubicBezTo>
                      <a:pt x="13298" y="1921"/>
                      <a:pt x="12343" y="2668"/>
                      <a:pt x="11393" y="2668"/>
                    </a:cubicBezTo>
                    <a:cubicBezTo>
                      <a:pt x="10339" y="2668"/>
                      <a:pt x="9291" y="1748"/>
                      <a:pt x="9525" y="1"/>
                    </a:cubicBezTo>
                    <a:close/>
                  </a:path>
                </a:pathLst>
              </a:custGeom>
              <a:solidFill>
                <a:srgbClr val="F9B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4" name="Google Shape;1264;p24"/>
            <p:cNvCxnSpPr/>
            <p:nvPr/>
          </p:nvCxnSpPr>
          <p:spPr>
            <a:xfrm rot="10800000">
              <a:off x="8315125" y="4625100"/>
              <a:ext cx="1218000" cy="0"/>
            </a:xfrm>
            <a:prstGeom prst="straightConnector1">
              <a:avLst/>
            </a:prstGeom>
            <a:noFill/>
            <a:ln cap="flat" cmpd="sng" w="9525">
              <a:solidFill>
                <a:schemeClr val="dk1"/>
              </a:solidFill>
              <a:prstDash val="solid"/>
              <a:round/>
              <a:headEnd len="med" w="med" type="none"/>
              <a:tailEnd len="med" w="med" type="none"/>
            </a:ln>
          </p:spPr>
        </p:cxnSp>
      </p:grpSp>
      <p:sp>
        <p:nvSpPr>
          <p:cNvPr id="1265" name="Google Shape;1265;p24"/>
          <p:cNvSpPr txBox="1"/>
          <p:nvPr/>
        </p:nvSpPr>
        <p:spPr>
          <a:xfrm>
            <a:off x="1054700" y="1670975"/>
            <a:ext cx="6000000" cy="225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100">
                <a:solidFill>
                  <a:schemeClr val="accent1"/>
                </a:solidFill>
                <a:latin typeface="Titillium Web SemiBold"/>
                <a:ea typeface="Titillium Web SemiBold"/>
                <a:cs typeface="Titillium Web SemiBold"/>
                <a:sym typeface="Titillium Web SemiBold"/>
              </a:rPr>
              <a:t>Our team's goal was to make a functional website that allows users to see the fire risk they are exposed to based on their exact coordinates and APIs such as NASA Firm and NOAA (National Oceanic and Atmospheric Administration).</a:t>
            </a:r>
            <a:endParaRPr sz="2100">
              <a:solidFill>
                <a:schemeClr val="accent1"/>
              </a:solidFill>
              <a:latin typeface="Titillium Web SemiBold"/>
              <a:ea typeface="Titillium Web SemiBold"/>
              <a:cs typeface="Titillium Web SemiBold"/>
              <a:sym typeface="Titillium Web SemiBold"/>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25"/>
          <p:cNvSpPr txBox="1"/>
          <p:nvPr>
            <p:ph idx="3" type="title"/>
          </p:nvPr>
        </p:nvSpPr>
        <p:spPr>
          <a:xfrm>
            <a:off x="720000" y="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W</a:t>
            </a:r>
            <a:r>
              <a:rPr lang="en">
                <a:solidFill>
                  <a:schemeClr val="dk1"/>
                </a:solidFill>
              </a:rPr>
              <a:t>hy </a:t>
            </a:r>
            <a:r>
              <a:rPr lang="en">
                <a:solidFill>
                  <a:schemeClr val="accent1"/>
                </a:solidFill>
              </a:rPr>
              <a:t>Wildfire Prediction</a:t>
            </a:r>
            <a:r>
              <a:rPr lang="en">
                <a:solidFill>
                  <a:schemeClr val="accent1"/>
                </a:solidFill>
              </a:rPr>
              <a:t> </a:t>
            </a:r>
            <a:r>
              <a:rPr lang="en"/>
              <a:t>Matters</a:t>
            </a:r>
            <a:endParaRPr/>
          </a:p>
        </p:txBody>
      </p:sp>
      <p:grpSp>
        <p:nvGrpSpPr>
          <p:cNvPr id="1271" name="Google Shape;1271;p25"/>
          <p:cNvGrpSpPr/>
          <p:nvPr/>
        </p:nvGrpSpPr>
        <p:grpSpPr>
          <a:xfrm>
            <a:off x="8261700" y="3864525"/>
            <a:ext cx="1271425" cy="760575"/>
            <a:chOff x="8261700" y="3864525"/>
            <a:chExt cx="1271425" cy="760575"/>
          </a:xfrm>
        </p:grpSpPr>
        <p:grpSp>
          <p:nvGrpSpPr>
            <p:cNvPr id="1272" name="Google Shape;1272;p25"/>
            <p:cNvGrpSpPr/>
            <p:nvPr/>
          </p:nvGrpSpPr>
          <p:grpSpPr>
            <a:xfrm>
              <a:off x="8261700" y="3864525"/>
              <a:ext cx="740975" cy="760575"/>
              <a:chOff x="7349925" y="1756450"/>
              <a:chExt cx="740975" cy="760575"/>
            </a:xfrm>
          </p:grpSpPr>
          <p:sp>
            <p:nvSpPr>
              <p:cNvPr id="1273" name="Google Shape;1273;p25"/>
              <p:cNvSpPr/>
              <p:nvPr/>
            </p:nvSpPr>
            <p:spPr>
              <a:xfrm>
                <a:off x="7349925" y="1756450"/>
                <a:ext cx="740975" cy="760575"/>
              </a:xfrm>
              <a:custGeom>
                <a:rect b="b" l="l" r="r" t="t"/>
                <a:pathLst>
                  <a:path extrusionOk="0" h="30423" w="29639">
                    <a:moveTo>
                      <a:pt x="17494" y="3278"/>
                    </a:moveTo>
                    <a:cubicBezTo>
                      <a:pt x="17492" y="3279"/>
                      <a:pt x="17491" y="3280"/>
                      <a:pt x="17490" y="3282"/>
                    </a:cubicBezTo>
                    <a:lnTo>
                      <a:pt x="17490" y="3282"/>
                    </a:lnTo>
                    <a:cubicBezTo>
                      <a:pt x="17491" y="3280"/>
                      <a:pt x="17492" y="3279"/>
                      <a:pt x="17494" y="3278"/>
                    </a:cubicBezTo>
                    <a:close/>
                    <a:moveTo>
                      <a:pt x="14395" y="1"/>
                    </a:moveTo>
                    <a:lnTo>
                      <a:pt x="14395" y="1"/>
                    </a:lnTo>
                    <a:cubicBezTo>
                      <a:pt x="12630" y="1116"/>
                      <a:pt x="11655" y="3131"/>
                      <a:pt x="11011" y="5056"/>
                    </a:cubicBezTo>
                    <a:cubicBezTo>
                      <a:pt x="10316" y="7148"/>
                      <a:pt x="10449" y="10449"/>
                      <a:pt x="9264" y="12229"/>
                    </a:cubicBezTo>
                    <a:cubicBezTo>
                      <a:pt x="8586" y="13245"/>
                      <a:pt x="8037" y="13631"/>
                      <a:pt x="7570" y="13631"/>
                    </a:cubicBezTo>
                    <a:cubicBezTo>
                      <a:pt x="6594" y="13631"/>
                      <a:pt x="5971" y="11953"/>
                      <a:pt x="5259" y="10820"/>
                    </a:cubicBezTo>
                    <a:cubicBezTo>
                      <a:pt x="4355" y="9385"/>
                      <a:pt x="2926" y="8257"/>
                      <a:pt x="1384" y="7645"/>
                    </a:cubicBezTo>
                    <a:lnTo>
                      <a:pt x="1384" y="7645"/>
                    </a:lnTo>
                    <a:cubicBezTo>
                      <a:pt x="3564" y="10264"/>
                      <a:pt x="2346" y="15589"/>
                      <a:pt x="1365" y="18488"/>
                    </a:cubicBezTo>
                    <a:cubicBezTo>
                      <a:pt x="39" y="22404"/>
                      <a:pt x="1" y="28492"/>
                      <a:pt x="4476" y="30422"/>
                    </a:cubicBezTo>
                    <a:lnTo>
                      <a:pt x="25832" y="30422"/>
                    </a:lnTo>
                    <a:cubicBezTo>
                      <a:pt x="29639" y="26215"/>
                      <a:pt x="25349" y="17405"/>
                      <a:pt x="25597" y="12624"/>
                    </a:cubicBezTo>
                    <a:cubicBezTo>
                      <a:pt x="25576" y="12623"/>
                      <a:pt x="25556" y="12623"/>
                      <a:pt x="25535" y="12623"/>
                    </a:cubicBezTo>
                    <a:cubicBezTo>
                      <a:pt x="23539" y="12623"/>
                      <a:pt x="22351" y="14756"/>
                      <a:pt x="21689" y="16346"/>
                    </a:cubicBezTo>
                    <a:cubicBezTo>
                      <a:pt x="21248" y="15033"/>
                      <a:pt x="22065" y="13982"/>
                      <a:pt x="21989" y="12668"/>
                    </a:cubicBezTo>
                    <a:cubicBezTo>
                      <a:pt x="21918" y="11444"/>
                      <a:pt x="21242" y="10387"/>
                      <a:pt x="20606" y="9385"/>
                    </a:cubicBezTo>
                    <a:cubicBezTo>
                      <a:pt x="20133" y="8640"/>
                      <a:pt x="16361" y="4269"/>
                      <a:pt x="17490" y="3282"/>
                    </a:cubicBezTo>
                    <a:lnTo>
                      <a:pt x="17490" y="3282"/>
                    </a:lnTo>
                    <a:cubicBezTo>
                      <a:pt x="16307" y="4308"/>
                      <a:pt x="15849" y="5829"/>
                      <a:pt x="15837" y="7383"/>
                    </a:cubicBezTo>
                    <a:cubicBezTo>
                      <a:pt x="12050" y="5726"/>
                      <a:pt x="14401" y="2711"/>
                      <a:pt x="14395" y="1"/>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24975" y="2000450"/>
                <a:ext cx="566475" cy="516575"/>
              </a:xfrm>
              <a:custGeom>
                <a:rect b="b" l="l" r="r" t="t"/>
                <a:pathLst>
                  <a:path extrusionOk="0" h="20663" w="22659">
                    <a:moveTo>
                      <a:pt x="9525" y="1"/>
                    </a:moveTo>
                    <a:cubicBezTo>
                      <a:pt x="7268" y="1360"/>
                      <a:pt x="7938" y="5974"/>
                      <a:pt x="7282" y="8257"/>
                    </a:cubicBezTo>
                    <a:cubicBezTo>
                      <a:pt x="6686" y="10315"/>
                      <a:pt x="5632" y="11425"/>
                      <a:pt x="4547" y="11425"/>
                    </a:cubicBezTo>
                    <a:cubicBezTo>
                      <a:pt x="3587" y="11425"/>
                      <a:pt x="2604" y="10558"/>
                      <a:pt x="1889" y="8710"/>
                    </a:cubicBezTo>
                    <a:lnTo>
                      <a:pt x="1889" y="8710"/>
                    </a:lnTo>
                    <a:cubicBezTo>
                      <a:pt x="1" y="11547"/>
                      <a:pt x="2380" y="18508"/>
                      <a:pt x="4375" y="20662"/>
                    </a:cubicBezTo>
                    <a:lnTo>
                      <a:pt x="20344" y="20662"/>
                    </a:lnTo>
                    <a:cubicBezTo>
                      <a:pt x="22659" y="17399"/>
                      <a:pt x="20446" y="13988"/>
                      <a:pt x="20096" y="10520"/>
                    </a:cubicBezTo>
                    <a:cubicBezTo>
                      <a:pt x="19063" y="11758"/>
                      <a:pt x="18298" y="12930"/>
                      <a:pt x="17948" y="14562"/>
                    </a:cubicBezTo>
                    <a:cubicBezTo>
                      <a:pt x="15544" y="13676"/>
                      <a:pt x="16787" y="7894"/>
                      <a:pt x="16615" y="5829"/>
                    </a:cubicBezTo>
                    <a:cubicBezTo>
                      <a:pt x="16424" y="3520"/>
                      <a:pt x="15327" y="1513"/>
                      <a:pt x="13326" y="359"/>
                    </a:cubicBezTo>
                    <a:cubicBezTo>
                      <a:pt x="13298" y="1921"/>
                      <a:pt x="12343" y="2668"/>
                      <a:pt x="11393" y="2668"/>
                    </a:cubicBezTo>
                    <a:cubicBezTo>
                      <a:pt x="10339" y="2668"/>
                      <a:pt x="9291" y="1748"/>
                      <a:pt x="9525" y="1"/>
                    </a:cubicBezTo>
                    <a:close/>
                  </a:path>
                </a:pathLst>
              </a:custGeom>
              <a:solidFill>
                <a:srgbClr val="F9B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75" name="Google Shape;1275;p25"/>
            <p:cNvCxnSpPr/>
            <p:nvPr/>
          </p:nvCxnSpPr>
          <p:spPr>
            <a:xfrm rot="10800000">
              <a:off x="8315125" y="4625100"/>
              <a:ext cx="1218000" cy="0"/>
            </a:xfrm>
            <a:prstGeom prst="straightConnector1">
              <a:avLst/>
            </a:prstGeom>
            <a:noFill/>
            <a:ln cap="flat" cmpd="sng" w="9525">
              <a:solidFill>
                <a:schemeClr val="dk1"/>
              </a:solidFill>
              <a:prstDash val="solid"/>
              <a:round/>
              <a:headEnd len="med" w="med" type="none"/>
              <a:tailEnd len="med" w="med" type="none"/>
            </a:ln>
          </p:spPr>
        </p:cxnSp>
      </p:grpSp>
      <p:sp>
        <p:nvSpPr>
          <p:cNvPr id="1276" name="Google Shape;1276;p25"/>
          <p:cNvSpPr txBox="1"/>
          <p:nvPr/>
        </p:nvSpPr>
        <p:spPr>
          <a:xfrm>
            <a:off x="720000" y="905850"/>
            <a:ext cx="7480500" cy="61824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1200"/>
              </a:spcBef>
              <a:spcAft>
                <a:spcPts val="0"/>
              </a:spcAft>
              <a:buClr>
                <a:schemeClr val="accent1"/>
              </a:buClr>
              <a:buSzPts val="1900"/>
              <a:buChar char="●"/>
            </a:pPr>
            <a:r>
              <a:rPr lang="en" sz="1900">
                <a:solidFill>
                  <a:schemeClr val="accent1"/>
                </a:solidFill>
                <a:latin typeface="Titillium Web SemiBold"/>
                <a:ea typeface="Titillium Web SemiBold"/>
                <a:cs typeface="Titillium Web SemiBold"/>
                <a:sym typeface="Titillium Web SemiBold"/>
              </a:rPr>
              <a:t>Wildfires have become more frequent and intense due to climate change.</a:t>
            </a:r>
            <a:endParaRPr sz="1900">
              <a:solidFill>
                <a:schemeClr val="accent1"/>
              </a:solidFill>
              <a:latin typeface="Titillium Web SemiBold"/>
              <a:ea typeface="Titillium Web SemiBold"/>
              <a:cs typeface="Titillium Web SemiBold"/>
              <a:sym typeface="Titillium Web SemiBold"/>
            </a:endParaRPr>
          </a:p>
          <a:p>
            <a:pPr indent="-349250" lvl="0" marL="457200" rtl="0" algn="l">
              <a:lnSpc>
                <a:spcPct val="115000"/>
              </a:lnSpc>
              <a:spcBef>
                <a:spcPts val="0"/>
              </a:spcBef>
              <a:spcAft>
                <a:spcPts val="0"/>
              </a:spcAft>
              <a:buClr>
                <a:schemeClr val="accent1"/>
              </a:buClr>
              <a:buSzPts val="1900"/>
              <a:buChar char="●"/>
            </a:pPr>
            <a:r>
              <a:rPr lang="en" sz="1900">
                <a:solidFill>
                  <a:schemeClr val="accent1"/>
                </a:solidFill>
                <a:latin typeface="Titillium Web SemiBold"/>
                <a:ea typeface="Titillium Web SemiBold"/>
                <a:cs typeface="Titillium Web SemiBold"/>
                <a:sym typeface="Titillium Web SemiBold"/>
              </a:rPr>
              <a:t>85-90% of wildfires are caused by humans, but environmental conditions play a major role.</a:t>
            </a:r>
            <a:endParaRPr sz="1900">
              <a:solidFill>
                <a:schemeClr val="accent1"/>
              </a:solidFill>
              <a:latin typeface="Titillium Web SemiBold"/>
              <a:ea typeface="Titillium Web SemiBold"/>
              <a:cs typeface="Titillium Web SemiBold"/>
              <a:sym typeface="Titillium Web SemiBold"/>
            </a:endParaRPr>
          </a:p>
          <a:p>
            <a:pPr indent="-349250" lvl="0" marL="457200" rtl="0" algn="l">
              <a:lnSpc>
                <a:spcPct val="115000"/>
              </a:lnSpc>
              <a:spcBef>
                <a:spcPts val="0"/>
              </a:spcBef>
              <a:spcAft>
                <a:spcPts val="0"/>
              </a:spcAft>
              <a:buClr>
                <a:schemeClr val="accent1"/>
              </a:buClr>
              <a:buSzPts val="1900"/>
              <a:buChar char="●"/>
            </a:pPr>
            <a:r>
              <a:rPr lang="en" sz="1900">
                <a:solidFill>
                  <a:schemeClr val="accent1"/>
                </a:solidFill>
                <a:latin typeface="Titillium Web SemiBold"/>
                <a:ea typeface="Titillium Web SemiBold"/>
                <a:cs typeface="Titillium Web SemiBold"/>
                <a:sym typeface="Titillium Web SemiBold"/>
              </a:rPr>
              <a:t>Current </a:t>
            </a:r>
            <a:r>
              <a:rPr lang="en" sz="1900">
                <a:solidFill>
                  <a:schemeClr val="accent1"/>
                </a:solidFill>
                <a:latin typeface="Titillium Web SemiBold"/>
                <a:ea typeface="Titillium Web SemiBold"/>
                <a:cs typeface="Titillium Web SemiBold"/>
                <a:sym typeface="Titillium Web SemiBold"/>
              </a:rPr>
              <a:t>fire fighting</a:t>
            </a:r>
            <a:r>
              <a:rPr lang="en" sz="1900">
                <a:solidFill>
                  <a:schemeClr val="accent1"/>
                </a:solidFill>
                <a:latin typeface="Titillium Web SemiBold"/>
                <a:ea typeface="Titillium Web SemiBold"/>
                <a:cs typeface="Titillium Web SemiBold"/>
                <a:sym typeface="Titillium Web SemiBold"/>
              </a:rPr>
              <a:t> methods are effective, but predicting when and where fires will occur remains a challenge.</a:t>
            </a:r>
            <a:endParaRPr sz="1900">
              <a:solidFill>
                <a:schemeClr val="accent1"/>
              </a:solidFill>
              <a:latin typeface="Titillium Web SemiBold"/>
              <a:ea typeface="Titillium Web SemiBold"/>
              <a:cs typeface="Titillium Web SemiBold"/>
              <a:sym typeface="Titillium Web SemiBold"/>
            </a:endParaRPr>
          </a:p>
          <a:p>
            <a:pPr indent="-349250" lvl="0" marL="457200" rtl="0" algn="l">
              <a:lnSpc>
                <a:spcPct val="115000"/>
              </a:lnSpc>
              <a:spcBef>
                <a:spcPts val="0"/>
              </a:spcBef>
              <a:spcAft>
                <a:spcPts val="0"/>
              </a:spcAft>
              <a:buClr>
                <a:schemeClr val="accent1"/>
              </a:buClr>
              <a:buSzPts val="1900"/>
              <a:buChar char="●"/>
            </a:pPr>
            <a:r>
              <a:rPr lang="en" sz="1900">
                <a:solidFill>
                  <a:schemeClr val="accent1"/>
                </a:solidFill>
                <a:latin typeface="Titillium Web SemiBold"/>
                <a:ea typeface="Titillium Web SemiBold"/>
                <a:cs typeface="Titillium Web SemiBold"/>
                <a:sym typeface="Titillium Web SemiBold"/>
              </a:rPr>
              <a:t>AI and Machi</a:t>
            </a:r>
            <a:r>
              <a:rPr lang="en" sz="1900">
                <a:solidFill>
                  <a:schemeClr val="accent1"/>
                </a:solidFill>
                <a:latin typeface="Titillium Web SemiBold"/>
                <a:ea typeface="Titillium Web SemiBold"/>
                <a:cs typeface="Titillium Web SemiBold"/>
                <a:sym typeface="Titillium Web SemiBold"/>
              </a:rPr>
              <a:t>n</a:t>
            </a:r>
            <a:r>
              <a:rPr lang="en" sz="1900">
                <a:solidFill>
                  <a:schemeClr val="accent1"/>
                </a:solidFill>
                <a:latin typeface="Titillium Web SemiBold"/>
                <a:ea typeface="Titillium Web SemiBold"/>
                <a:cs typeface="Titillium Web SemiBold"/>
                <a:sym typeface="Titillium Web SemiBold"/>
              </a:rPr>
              <a:t>e Learning can improve forecasting and help communities prepare.</a:t>
            </a:r>
            <a:endParaRPr sz="1900">
              <a:solidFill>
                <a:schemeClr val="accent1"/>
              </a:solidFill>
              <a:latin typeface="Titillium Web SemiBold"/>
              <a:ea typeface="Titillium Web SemiBold"/>
              <a:cs typeface="Titillium Web SemiBold"/>
              <a:sym typeface="Titillium Web SemiBold"/>
            </a:endParaRPr>
          </a:p>
          <a:p>
            <a:pPr indent="-349250" lvl="0" marL="457200" rtl="0" algn="l">
              <a:lnSpc>
                <a:spcPct val="115000"/>
              </a:lnSpc>
              <a:spcBef>
                <a:spcPts val="0"/>
              </a:spcBef>
              <a:spcAft>
                <a:spcPts val="0"/>
              </a:spcAft>
              <a:buClr>
                <a:schemeClr val="accent1"/>
              </a:buClr>
              <a:buSzPts val="1900"/>
              <a:buFont typeface="Titillium Web SemiBold"/>
              <a:buChar char="●"/>
            </a:pPr>
            <a:r>
              <a:rPr lang="en" sz="1900">
                <a:solidFill>
                  <a:schemeClr val="accent1"/>
                </a:solidFill>
                <a:latin typeface="Titillium Web SemiBold"/>
                <a:ea typeface="Titillium Web SemiBold"/>
                <a:cs typeface="Titillium Web SemiBold"/>
                <a:sym typeface="Titillium Web SemiBold"/>
              </a:rPr>
              <a:t>Rain isn’t always a solution – fires can continue burning or lead to floods and mudslides.</a:t>
            </a:r>
            <a:endParaRPr sz="1900">
              <a:solidFill>
                <a:schemeClr val="accent1"/>
              </a:solidFill>
              <a:latin typeface="Titillium Web SemiBold"/>
              <a:ea typeface="Titillium Web SemiBold"/>
              <a:cs typeface="Titillium Web SemiBold"/>
              <a:sym typeface="Titillium Web SemiBold"/>
            </a:endParaRPr>
          </a:p>
          <a:p>
            <a:pPr indent="-349250" lvl="0" marL="457200" rtl="0" algn="l">
              <a:lnSpc>
                <a:spcPct val="115000"/>
              </a:lnSpc>
              <a:spcBef>
                <a:spcPts val="0"/>
              </a:spcBef>
              <a:spcAft>
                <a:spcPts val="0"/>
              </a:spcAft>
              <a:buClr>
                <a:schemeClr val="accent1"/>
              </a:buClr>
              <a:buSzPts val="1900"/>
              <a:buFont typeface="Titillium Web SemiBold"/>
              <a:buChar char="●"/>
            </a:pPr>
            <a:r>
              <a:rPr lang="en" sz="1900">
                <a:solidFill>
                  <a:schemeClr val="accent1"/>
                </a:solidFill>
                <a:latin typeface="Titillium Web SemiBold"/>
                <a:ea typeface="Titillium Web SemiBold"/>
                <a:cs typeface="Titillium Web SemiBold"/>
                <a:sym typeface="Titillium Web SemiBold"/>
              </a:rPr>
              <a:t>Wildfires today spread faster than responders can react, requiring better forecasting.</a:t>
            </a:r>
            <a:endParaRPr sz="1900">
              <a:solidFill>
                <a:schemeClr val="accent1"/>
              </a:solidFill>
              <a:latin typeface="Titillium Web SemiBold"/>
              <a:ea typeface="Titillium Web SemiBold"/>
              <a:cs typeface="Titillium Web SemiBold"/>
              <a:sym typeface="Titillium Web SemiBold"/>
            </a:endParaRPr>
          </a:p>
          <a:p>
            <a:pPr indent="0" lvl="0" marL="457200" rtl="0" algn="l">
              <a:lnSpc>
                <a:spcPct val="115000"/>
              </a:lnSpc>
              <a:spcBef>
                <a:spcPts val="1200"/>
              </a:spcBef>
              <a:spcAft>
                <a:spcPts val="0"/>
              </a:spcAft>
              <a:buNone/>
            </a:pPr>
            <a:r>
              <a:t/>
            </a:r>
            <a:endParaRPr b="1"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sz="1900">
              <a:solidFill>
                <a:schemeClr val="accent1"/>
              </a:solidFill>
              <a:latin typeface="Titillium Web SemiBold"/>
              <a:ea typeface="Titillium Web SemiBold"/>
              <a:cs typeface="Titillium Web SemiBold"/>
              <a:sym typeface="Titillium Web SemiBold"/>
            </a:endParaRPr>
          </a:p>
          <a:p>
            <a:pPr indent="0" lvl="0" marL="0" rtl="0" algn="l">
              <a:lnSpc>
                <a:spcPct val="115000"/>
              </a:lnSpc>
              <a:spcBef>
                <a:spcPts val="1200"/>
              </a:spcBef>
              <a:spcAft>
                <a:spcPts val="0"/>
              </a:spcAft>
              <a:buNone/>
            </a:pPr>
            <a:r>
              <a:t/>
            </a:r>
            <a:endParaRPr sz="2200">
              <a:solidFill>
                <a:schemeClr val="accent1"/>
              </a:solidFill>
              <a:latin typeface="Titillium Web SemiBold"/>
              <a:ea typeface="Titillium Web SemiBold"/>
              <a:cs typeface="Titillium Web SemiBold"/>
              <a:sym typeface="Titillium Web SemiBold"/>
            </a:endParaRPr>
          </a:p>
          <a:p>
            <a:pPr indent="0" lvl="0" marL="0" rtl="0" algn="l">
              <a:lnSpc>
                <a:spcPct val="115000"/>
              </a:lnSpc>
              <a:spcBef>
                <a:spcPts val="0"/>
              </a:spcBef>
              <a:spcAft>
                <a:spcPts val="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26"/>
          <p:cNvSpPr txBox="1"/>
          <p:nvPr>
            <p:ph type="title"/>
          </p:nvPr>
        </p:nvSpPr>
        <p:spPr>
          <a:xfrm>
            <a:off x="1430800" y="79925"/>
            <a:ext cx="6762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solidFill>
                  <a:schemeClr val="accent5"/>
                </a:solidFill>
              </a:rPr>
              <a:t>Key Risk</a:t>
            </a:r>
            <a:r>
              <a:rPr lang="en" sz="4200">
                <a:solidFill>
                  <a:schemeClr val="accent1"/>
                </a:solidFill>
              </a:rPr>
              <a:t> Factors for</a:t>
            </a:r>
            <a:r>
              <a:rPr lang="en" sz="4200"/>
              <a:t> Wildfires</a:t>
            </a:r>
            <a:endParaRPr sz="4200"/>
          </a:p>
        </p:txBody>
      </p:sp>
      <p:sp>
        <p:nvSpPr>
          <p:cNvPr id="1282" name="Google Shape;1282;p26"/>
          <p:cNvSpPr txBox="1"/>
          <p:nvPr>
            <p:ph idx="1" type="subTitle"/>
          </p:nvPr>
        </p:nvSpPr>
        <p:spPr>
          <a:xfrm>
            <a:off x="754550" y="1886775"/>
            <a:ext cx="7785300" cy="19089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200"/>
              </a:spcBef>
              <a:spcAft>
                <a:spcPts val="0"/>
              </a:spcAft>
              <a:buClr>
                <a:schemeClr val="accent1"/>
              </a:buClr>
              <a:buSzPts val="1800"/>
              <a:buFont typeface="Titillium Web SemiBold"/>
              <a:buChar char="★"/>
            </a:pPr>
            <a:r>
              <a:rPr lang="en">
                <a:solidFill>
                  <a:schemeClr val="accent1"/>
                </a:solidFill>
                <a:latin typeface="Titillium Web SemiBold"/>
                <a:ea typeface="Titillium Web SemiBold"/>
                <a:cs typeface="Titillium Web SemiBold"/>
                <a:sym typeface="Titillium Web SemiBold"/>
              </a:rPr>
              <a:t>Human Causes:</a:t>
            </a:r>
            <a:endParaRPr>
              <a:solidFill>
                <a:schemeClr val="accent1"/>
              </a:solidFill>
              <a:latin typeface="Titillium Web SemiBold"/>
              <a:ea typeface="Titillium Web SemiBold"/>
              <a:cs typeface="Titillium Web SemiBold"/>
              <a:sym typeface="Titillium Web SemiBold"/>
            </a:endParaRPr>
          </a:p>
          <a:p>
            <a:pPr indent="-342900" lvl="1" marL="914400" rtl="0" algn="l">
              <a:lnSpc>
                <a:spcPct val="115000"/>
              </a:lnSpc>
              <a:spcBef>
                <a:spcPts val="0"/>
              </a:spcBef>
              <a:spcAft>
                <a:spcPts val="0"/>
              </a:spcAft>
              <a:buClr>
                <a:schemeClr val="accent1"/>
              </a:buClr>
              <a:buSzPts val="1800"/>
              <a:buFont typeface="Titillium Web SemiBold"/>
              <a:buChar char="○"/>
            </a:pPr>
            <a:r>
              <a:rPr lang="en" sz="1800">
                <a:solidFill>
                  <a:schemeClr val="accent1"/>
                </a:solidFill>
                <a:latin typeface="Titillium Web SemiBold"/>
                <a:ea typeface="Titillium Web SemiBold"/>
                <a:cs typeface="Titillium Web SemiBold"/>
                <a:sym typeface="Titillium Web SemiBold"/>
              </a:rPr>
              <a:t>Burning debris</a:t>
            </a:r>
            <a:endParaRPr sz="1800">
              <a:solidFill>
                <a:schemeClr val="accent1"/>
              </a:solidFill>
              <a:latin typeface="Titillium Web SemiBold"/>
              <a:ea typeface="Titillium Web SemiBold"/>
              <a:cs typeface="Titillium Web SemiBold"/>
              <a:sym typeface="Titillium Web SemiBold"/>
            </a:endParaRPr>
          </a:p>
          <a:p>
            <a:pPr indent="-342900" lvl="1" marL="914400" rtl="0" algn="l">
              <a:lnSpc>
                <a:spcPct val="115000"/>
              </a:lnSpc>
              <a:spcBef>
                <a:spcPts val="0"/>
              </a:spcBef>
              <a:spcAft>
                <a:spcPts val="0"/>
              </a:spcAft>
              <a:buClr>
                <a:schemeClr val="accent1"/>
              </a:buClr>
              <a:buSzPts val="1800"/>
              <a:buFont typeface="Titillium Web SemiBold"/>
              <a:buChar char="○"/>
            </a:pPr>
            <a:r>
              <a:rPr lang="en" sz="1800">
                <a:solidFill>
                  <a:schemeClr val="accent1"/>
                </a:solidFill>
                <a:latin typeface="Titillium Web SemiBold"/>
                <a:ea typeface="Titillium Web SemiBold"/>
                <a:cs typeface="Titillium Web SemiBold"/>
                <a:sym typeface="Titillium Web SemiBold"/>
              </a:rPr>
              <a:t>Power lines knocked down by trees</a:t>
            </a:r>
            <a:endParaRPr sz="1800">
              <a:solidFill>
                <a:schemeClr val="accent1"/>
              </a:solidFill>
              <a:latin typeface="Titillium Web SemiBold"/>
              <a:ea typeface="Titillium Web SemiBold"/>
              <a:cs typeface="Titillium Web SemiBold"/>
              <a:sym typeface="Titillium Web SemiBold"/>
            </a:endParaRPr>
          </a:p>
          <a:p>
            <a:pPr indent="-342900" lvl="1" marL="914400" rtl="0" algn="l">
              <a:lnSpc>
                <a:spcPct val="115000"/>
              </a:lnSpc>
              <a:spcBef>
                <a:spcPts val="0"/>
              </a:spcBef>
              <a:spcAft>
                <a:spcPts val="0"/>
              </a:spcAft>
              <a:buClr>
                <a:schemeClr val="accent1"/>
              </a:buClr>
              <a:buSzPts val="1800"/>
              <a:buFont typeface="Titillium Web SemiBold"/>
              <a:buChar char="○"/>
            </a:pPr>
            <a:r>
              <a:rPr lang="en" sz="1800">
                <a:solidFill>
                  <a:schemeClr val="accent1"/>
                </a:solidFill>
                <a:latin typeface="Titillium Web SemiBold"/>
                <a:ea typeface="Titillium Web SemiBold"/>
                <a:cs typeface="Titillium Web SemiBold"/>
                <a:sym typeface="Titillium Web SemiBold"/>
              </a:rPr>
              <a:t>Discarded cigarettes, arson, and equipment malfunctions</a:t>
            </a:r>
            <a:endParaRPr sz="1800">
              <a:solidFill>
                <a:schemeClr val="accent1"/>
              </a:solidFill>
              <a:latin typeface="Titillium Web SemiBold"/>
              <a:ea typeface="Titillium Web SemiBold"/>
              <a:cs typeface="Titillium Web SemiBold"/>
              <a:sym typeface="Titillium Web SemiBold"/>
            </a:endParaRPr>
          </a:p>
          <a:p>
            <a:pPr indent="-342900" lvl="0" marL="457200" rtl="0" algn="l">
              <a:lnSpc>
                <a:spcPct val="115000"/>
              </a:lnSpc>
              <a:spcBef>
                <a:spcPts val="0"/>
              </a:spcBef>
              <a:spcAft>
                <a:spcPts val="0"/>
              </a:spcAft>
              <a:buClr>
                <a:schemeClr val="accent1"/>
              </a:buClr>
              <a:buSzPts val="1800"/>
              <a:buFont typeface="Titillium Web SemiBold"/>
              <a:buChar char="★"/>
            </a:pPr>
            <a:r>
              <a:rPr lang="en">
                <a:solidFill>
                  <a:schemeClr val="accent1"/>
                </a:solidFill>
                <a:latin typeface="Titillium Web SemiBold"/>
                <a:ea typeface="Titillium Web SemiBold"/>
                <a:cs typeface="Titillium Web SemiBold"/>
                <a:sym typeface="Titillium Web SemiBold"/>
              </a:rPr>
              <a:t>Environmental Causes:</a:t>
            </a:r>
            <a:endParaRPr>
              <a:solidFill>
                <a:schemeClr val="accent1"/>
              </a:solidFill>
              <a:latin typeface="Titillium Web SemiBold"/>
              <a:ea typeface="Titillium Web SemiBold"/>
              <a:cs typeface="Titillium Web SemiBold"/>
              <a:sym typeface="Titillium Web SemiBold"/>
            </a:endParaRPr>
          </a:p>
          <a:p>
            <a:pPr indent="-342900" lvl="1" marL="914400" rtl="0" algn="l">
              <a:lnSpc>
                <a:spcPct val="115000"/>
              </a:lnSpc>
              <a:spcBef>
                <a:spcPts val="0"/>
              </a:spcBef>
              <a:spcAft>
                <a:spcPts val="0"/>
              </a:spcAft>
              <a:buClr>
                <a:schemeClr val="accent1"/>
              </a:buClr>
              <a:buSzPts val="1800"/>
              <a:buFont typeface="Titillium Web SemiBold"/>
              <a:buChar char="○"/>
            </a:pPr>
            <a:r>
              <a:rPr lang="en" sz="1800">
                <a:solidFill>
                  <a:schemeClr val="accent1"/>
                </a:solidFill>
                <a:latin typeface="Titillium Web SemiBold"/>
                <a:ea typeface="Titillium Web SemiBold"/>
                <a:cs typeface="Titillium Web SemiBold"/>
                <a:sym typeface="Titillium Web SemiBold"/>
              </a:rPr>
              <a:t>High temperatures &amp; low humidity</a:t>
            </a:r>
            <a:endParaRPr sz="1800">
              <a:solidFill>
                <a:schemeClr val="accent1"/>
              </a:solidFill>
              <a:latin typeface="Titillium Web SemiBold"/>
              <a:ea typeface="Titillium Web SemiBold"/>
              <a:cs typeface="Titillium Web SemiBold"/>
              <a:sym typeface="Titillium Web SemiBold"/>
            </a:endParaRPr>
          </a:p>
          <a:p>
            <a:pPr indent="-342900" lvl="1" marL="914400" rtl="0" algn="l">
              <a:lnSpc>
                <a:spcPct val="115000"/>
              </a:lnSpc>
              <a:spcBef>
                <a:spcPts val="0"/>
              </a:spcBef>
              <a:spcAft>
                <a:spcPts val="0"/>
              </a:spcAft>
              <a:buClr>
                <a:schemeClr val="accent1"/>
              </a:buClr>
              <a:buSzPts val="1800"/>
              <a:buFont typeface="Titillium Web SemiBold"/>
              <a:buChar char="○"/>
            </a:pPr>
            <a:r>
              <a:rPr lang="en" sz="1800">
                <a:solidFill>
                  <a:schemeClr val="accent1"/>
                </a:solidFill>
                <a:latin typeface="Titillium Web SemiBold"/>
                <a:ea typeface="Titillium Web SemiBold"/>
                <a:cs typeface="Titillium Web SemiBold"/>
                <a:sym typeface="Titillium Web SemiBold"/>
              </a:rPr>
              <a:t>Dry vegetation acting as fuel</a:t>
            </a:r>
            <a:endParaRPr sz="1800">
              <a:solidFill>
                <a:schemeClr val="accent1"/>
              </a:solidFill>
              <a:latin typeface="Titillium Web SemiBold"/>
              <a:ea typeface="Titillium Web SemiBold"/>
              <a:cs typeface="Titillium Web SemiBold"/>
              <a:sym typeface="Titillium Web SemiBold"/>
            </a:endParaRPr>
          </a:p>
          <a:p>
            <a:pPr indent="-342900" lvl="1" marL="914400" rtl="0" algn="l">
              <a:lnSpc>
                <a:spcPct val="115000"/>
              </a:lnSpc>
              <a:spcBef>
                <a:spcPts val="0"/>
              </a:spcBef>
              <a:spcAft>
                <a:spcPts val="0"/>
              </a:spcAft>
              <a:buClr>
                <a:schemeClr val="accent1"/>
              </a:buClr>
              <a:buSzPts val="1800"/>
              <a:buFont typeface="Titillium Web SemiBold"/>
              <a:buChar char="○"/>
            </a:pPr>
            <a:r>
              <a:rPr lang="en" sz="1800">
                <a:solidFill>
                  <a:schemeClr val="accent1"/>
                </a:solidFill>
                <a:latin typeface="Titillium Web SemiBold"/>
                <a:ea typeface="Titillium Web SemiBold"/>
                <a:cs typeface="Titillium Web SemiBold"/>
                <a:sym typeface="Titillium Web SemiBold"/>
              </a:rPr>
              <a:t>Strong winds spreading embers</a:t>
            </a:r>
            <a:endParaRPr sz="1800">
              <a:solidFill>
                <a:schemeClr val="accent1"/>
              </a:solidFill>
              <a:latin typeface="Titillium Web SemiBold"/>
              <a:ea typeface="Titillium Web SemiBold"/>
              <a:cs typeface="Titillium Web SemiBold"/>
              <a:sym typeface="Titillium Web SemiBold"/>
            </a:endParaRPr>
          </a:p>
          <a:p>
            <a:pPr indent="0" lvl="0" marL="457200" rtl="0" algn="l">
              <a:lnSpc>
                <a:spcPct val="115000"/>
              </a:lnSpc>
              <a:spcBef>
                <a:spcPts val="1200"/>
              </a:spcBef>
              <a:spcAft>
                <a:spcPts val="0"/>
              </a:spcAft>
              <a:buNone/>
            </a:pPr>
            <a:r>
              <a:t/>
            </a:r>
            <a:endParaRPr>
              <a:solidFill>
                <a:schemeClr val="accent1"/>
              </a:solidFill>
              <a:latin typeface="Titillium Web SemiBold"/>
              <a:ea typeface="Titillium Web SemiBold"/>
              <a:cs typeface="Titillium Web SemiBold"/>
              <a:sym typeface="Titillium Web SemiBold"/>
            </a:endParaRPr>
          </a:p>
        </p:txBody>
      </p:sp>
      <p:grpSp>
        <p:nvGrpSpPr>
          <p:cNvPr id="1283" name="Google Shape;1283;p26"/>
          <p:cNvGrpSpPr/>
          <p:nvPr/>
        </p:nvGrpSpPr>
        <p:grpSpPr>
          <a:xfrm>
            <a:off x="3710125" y="3547665"/>
            <a:ext cx="5016900" cy="1595835"/>
            <a:chOff x="2063550" y="3029265"/>
            <a:chExt cx="5016900" cy="1595835"/>
          </a:xfrm>
        </p:grpSpPr>
        <p:sp>
          <p:nvSpPr>
            <p:cNvPr id="1284" name="Google Shape;1284;p26"/>
            <p:cNvSpPr/>
            <p:nvPr/>
          </p:nvSpPr>
          <p:spPr>
            <a:xfrm flipH="1">
              <a:off x="3460422" y="3288598"/>
              <a:ext cx="707849" cy="707830"/>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5" name="Google Shape;1285;p26"/>
            <p:cNvGrpSpPr/>
            <p:nvPr/>
          </p:nvGrpSpPr>
          <p:grpSpPr>
            <a:xfrm flipH="1">
              <a:off x="2063550" y="3864525"/>
              <a:ext cx="5016900" cy="760575"/>
              <a:chOff x="4224700" y="3864525"/>
              <a:chExt cx="5016900" cy="760575"/>
            </a:xfrm>
          </p:grpSpPr>
          <p:grpSp>
            <p:nvGrpSpPr>
              <p:cNvPr id="1286" name="Google Shape;1286;p26"/>
              <p:cNvGrpSpPr/>
              <p:nvPr/>
            </p:nvGrpSpPr>
            <p:grpSpPr>
              <a:xfrm>
                <a:off x="8261700" y="3864525"/>
                <a:ext cx="740975" cy="760575"/>
                <a:chOff x="7349925" y="1756450"/>
                <a:chExt cx="740975" cy="760575"/>
              </a:xfrm>
            </p:grpSpPr>
            <p:sp>
              <p:nvSpPr>
                <p:cNvPr id="1287" name="Google Shape;1287;p26"/>
                <p:cNvSpPr/>
                <p:nvPr/>
              </p:nvSpPr>
              <p:spPr>
                <a:xfrm>
                  <a:off x="7349925" y="1756450"/>
                  <a:ext cx="740975" cy="760575"/>
                </a:xfrm>
                <a:custGeom>
                  <a:rect b="b" l="l" r="r" t="t"/>
                  <a:pathLst>
                    <a:path extrusionOk="0" h="30423" w="29639">
                      <a:moveTo>
                        <a:pt x="17494" y="3278"/>
                      </a:moveTo>
                      <a:cubicBezTo>
                        <a:pt x="17492" y="3279"/>
                        <a:pt x="17491" y="3280"/>
                        <a:pt x="17490" y="3282"/>
                      </a:cubicBezTo>
                      <a:lnTo>
                        <a:pt x="17490" y="3282"/>
                      </a:lnTo>
                      <a:cubicBezTo>
                        <a:pt x="17491" y="3280"/>
                        <a:pt x="17492" y="3279"/>
                        <a:pt x="17494" y="3278"/>
                      </a:cubicBezTo>
                      <a:close/>
                      <a:moveTo>
                        <a:pt x="14395" y="1"/>
                      </a:moveTo>
                      <a:lnTo>
                        <a:pt x="14395" y="1"/>
                      </a:lnTo>
                      <a:cubicBezTo>
                        <a:pt x="12630" y="1116"/>
                        <a:pt x="11655" y="3131"/>
                        <a:pt x="11011" y="5056"/>
                      </a:cubicBezTo>
                      <a:cubicBezTo>
                        <a:pt x="10316" y="7148"/>
                        <a:pt x="10449" y="10449"/>
                        <a:pt x="9264" y="12229"/>
                      </a:cubicBezTo>
                      <a:cubicBezTo>
                        <a:pt x="8586" y="13245"/>
                        <a:pt x="8037" y="13631"/>
                        <a:pt x="7570" y="13631"/>
                      </a:cubicBezTo>
                      <a:cubicBezTo>
                        <a:pt x="6594" y="13631"/>
                        <a:pt x="5971" y="11953"/>
                        <a:pt x="5259" y="10820"/>
                      </a:cubicBezTo>
                      <a:cubicBezTo>
                        <a:pt x="4355" y="9385"/>
                        <a:pt x="2926" y="8257"/>
                        <a:pt x="1384" y="7645"/>
                      </a:cubicBezTo>
                      <a:lnTo>
                        <a:pt x="1384" y="7645"/>
                      </a:lnTo>
                      <a:cubicBezTo>
                        <a:pt x="3564" y="10264"/>
                        <a:pt x="2346" y="15589"/>
                        <a:pt x="1365" y="18488"/>
                      </a:cubicBezTo>
                      <a:cubicBezTo>
                        <a:pt x="39" y="22404"/>
                        <a:pt x="1" y="28492"/>
                        <a:pt x="4476" y="30422"/>
                      </a:cubicBezTo>
                      <a:lnTo>
                        <a:pt x="25832" y="30422"/>
                      </a:lnTo>
                      <a:cubicBezTo>
                        <a:pt x="29639" y="26215"/>
                        <a:pt x="25349" y="17405"/>
                        <a:pt x="25597" y="12624"/>
                      </a:cubicBezTo>
                      <a:cubicBezTo>
                        <a:pt x="25576" y="12623"/>
                        <a:pt x="25556" y="12623"/>
                        <a:pt x="25535" y="12623"/>
                      </a:cubicBezTo>
                      <a:cubicBezTo>
                        <a:pt x="23539" y="12623"/>
                        <a:pt x="22351" y="14756"/>
                        <a:pt x="21689" y="16346"/>
                      </a:cubicBezTo>
                      <a:cubicBezTo>
                        <a:pt x="21248" y="15033"/>
                        <a:pt x="22065" y="13982"/>
                        <a:pt x="21989" y="12668"/>
                      </a:cubicBezTo>
                      <a:cubicBezTo>
                        <a:pt x="21918" y="11444"/>
                        <a:pt x="21242" y="10387"/>
                        <a:pt x="20606" y="9385"/>
                      </a:cubicBezTo>
                      <a:cubicBezTo>
                        <a:pt x="20133" y="8640"/>
                        <a:pt x="16361" y="4269"/>
                        <a:pt x="17490" y="3282"/>
                      </a:cubicBezTo>
                      <a:lnTo>
                        <a:pt x="17490" y="3282"/>
                      </a:lnTo>
                      <a:cubicBezTo>
                        <a:pt x="16307" y="4308"/>
                        <a:pt x="15849" y="5829"/>
                        <a:pt x="15837" y="7383"/>
                      </a:cubicBezTo>
                      <a:cubicBezTo>
                        <a:pt x="12050" y="5726"/>
                        <a:pt x="14401" y="2711"/>
                        <a:pt x="14395" y="1"/>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6"/>
                <p:cNvSpPr/>
                <p:nvPr/>
              </p:nvSpPr>
              <p:spPr>
                <a:xfrm>
                  <a:off x="7424975" y="2000450"/>
                  <a:ext cx="566475" cy="516575"/>
                </a:xfrm>
                <a:custGeom>
                  <a:rect b="b" l="l" r="r" t="t"/>
                  <a:pathLst>
                    <a:path extrusionOk="0" h="20663" w="22659">
                      <a:moveTo>
                        <a:pt x="9525" y="1"/>
                      </a:moveTo>
                      <a:cubicBezTo>
                        <a:pt x="7268" y="1360"/>
                        <a:pt x="7938" y="5974"/>
                        <a:pt x="7282" y="8257"/>
                      </a:cubicBezTo>
                      <a:cubicBezTo>
                        <a:pt x="6686" y="10315"/>
                        <a:pt x="5632" y="11425"/>
                        <a:pt x="4547" y="11425"/>
                      </a:cubicBezTo>
                      <a:cubicBezTo>
                        <a:pt x="3587" y="11425"/>
                        <a:pt x="2604" y="10558"/>
                        <a:pt x="1889" y="8710"/>
                      </a:cubicBezTo>
                      <a:lnTo>
                        <a:pt x="1889" y="8710"/>
                      </a:lnTo>
                      <a:cubicBezTo>
                        <a:pt x="1" y="11547"/>
                        <a:pt x="2380" y="18508"/>
                        <a:pt x="4375" y="20662"/>
                      </a:cubicBezTo>
                      <a:lnTo>
                        <a:pt x="20344" y="20662"/>
                      </a:lnTo>
                      <a:cubicBezTo>
                        <a:pt x="22659" y="17399"/>
                        <a:pt x="20446" y="13988"/>
                        <a:pt x="20096" y="10520"/>
                      </a:cubicBezTo>
                      <a:cubicBezTo>
                        <a:pt x="19063" y="11758"/>
                        <a:pt x="18298" y="12930"/>
                        <a:pt x="17948" y="14562"/>
                      </a:cubicBezTo>
                      <a:cubicBezTo>
                        <a:pt x="15544" y="13676"/>
                        <a:pt x="16787" y="7894"/>
                        <a:pt x="16615" y="5829"/>
                      </a:cubicBezTo>
                      <a:cubicBezTo>
                        <a:pt x="16424" y="3520"/>
                        <a:pt x="15327" y="1513"/>
                        <a:pt x="13326" y="359"/>
                      </a:cubicBezTo>
                      <a:cubicBezTo>
                        <a:pt x="13298" y="1921"/>
                        <a:pt x="12343" y="2668"/>
                        <a:pt x="11393" y="2668"/>
                      </a:cubicBezTo>
                      <a:cubicBezTo>
                        <a:pt x="10339" y="2668"/>
                        <a:pt x="9291" y="1748"/>
                        <a:pt x="9525" y="1"/>
                      </a:cubicBezTo>
                      <a:close/>
                    </a:path>
                  </a:pathLst>
                </a:custGeom>
                <a:solidFill>
                  <a:srgbClr val="F9B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89" name="Google Shape;1289;p26"/>
              <p:cNvCxnSpPr/>
              <p:nvPr/>
            </p:nvCxnSpPr>
            <p:spPr>
              <a:xfrm rot="10800000">
                <a:off x="4224700" y="4625100"/>
                <a:ext cx="5016900" cy="0"/>
              </a:xfrm>
              <a:prstGeom prst="straightConnector1">
                <a:avLst/>
              </a:prstGeom>
              <a:noFill/>
              <a:ln cap="flat" cmpd="sng" w="9525">
                <a:solidFill>
                  <a:schemeClr val="dk1"/>
                </a:solidFill>
                <a:prstDash val="solid"/>
                <a:round/>
                <a:headEnd len="med" w="med" type="none"/>
                <a:tailEnd len="med" w="med" type="none"/>
              </a:ln>
            </p:spPr>
          </p:cxnSp>
        </p:grpSp>
        <p:sp>
          <p:nvSpPr>
            <p:cNvPr id="1290" name="Google Shape;1290;p26"/>
            <p:cNvSpPr/>
            <p:nvPr/>
          </p:nvSpPr>
          <p:spPr>
            <a:xfrm>
              <a:off x="3267151" y="3215700"/>
              <a:ext cx="3710399" cy="1409390"/>
            </a:xfrm>
            <a:custGeom>
              <a:rect b="b" l="l" r="r" t="t"/>
              <a:pathLst>
                <a:path extrusionOk="0" h="23957" w="67471">
                  <a:moveTo>
                    <a:pt x="25093" y="1"/>
                  </a:moveTo>
                  <a:cubicBezTo>
                    <a:pt x="23284" y="1"/>
                    <a:pt x="21399" y="243"/>
                    <a:pt x="19496" y="782"/>
                  </a:cubicBezTo>
                  <a:cubicBezTo>
                    <a:pt x="12730" y="2700"/>
                    <a:pt x="13436" y="8879"/>
                    <a:pt x="8756" y="10203"/>
                  </a:cubicBezTo>
                  <a:cubicBezTo>
                    <a:pt x="4075" y="11527"/>
                    <a:pt x="1" y="14649"/>
                    <a:pt x="815" y="19474"/>
                  </a:cubicBezTo>
                  <a:cubicBezTo>
                    <a:pt x="1115" y="21230"/>
                    <a:pt x="2080" y="22753"/>
                    <a:pt x="3489" y="23957"/>
                  </a:cubicBezTo>
                  <a:lnTo>
                    <a:pt x="64840" y="23957"/>
                  </a:lnTo>
                  <a:cubicBezTo>
                    <a:pt x="65949" y="23154"/>
                    <a:pt x="66751" y="22147"/>
                    <a:pt x="66889" y="20900"/>
                  </a:cubicBezTo>
                  <a:cubicBezTo>
                    <a:pt x="67470" y="15537"/>
                    <a:pt x="60320" y="17100"/>
                    <a:pt x="59938" y="13133"/>
                  </a:cubicBezTo>
                  <a:cubicBezTo>
                    <a:pt x="59559" y="9166"/>
                    <a:pt x="56461" y="6032"/>
                    <a:pt x="50138" y="5709"/>
                  </a:cubicBezTo>
                  <a:cubicBezTo>
                    <a:pt x="49319" y="5667"/>
                    <a:pt x="48539" y="5653"/>
                    <a:pt x="47795" y="5653"/>
                  </a:cubicBezTo>
                  <a:cubicBezTo>
                    <a:pt x="46087" y="5653"/>
                    <a:pt x="44569" y="5729"/>
                    <a:pt x="43192" y="5729"/>
                  </a:cubicBezTo>
                  <a:cubicBezTo>
                    <a:pt x="40536" y="5729"/>
                    <a:pt x="38407" y="5448"/>
                    <a:pt x="36463" y="3803"/>
                  </a:cubicBezTo>
                  <a:cubicBezTo>
                    <a:pt x="33835" y="1580"/>
                    <a:pt x="29715" y="1"/>
                    <a:pt x="250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6"/>
            <p:cNvSpPr/>
            <p:nvPr/>
          </p:nvSpPr>
          <p:spPr>
            <a:xfrm flipH="1">
              <a:off x="5633218" y="3153853"/>
              <a:ext cx="977074" cy="977324"/>
            </a:xfrm>
            <a:custGeom>
              <a:rect b="b" l="l" r="r" t="t"/>
              <a:pathLst>
                <a:path extrusionOk="0" h="45648" w="45647">
                  <a:moveTo>
                    <a:pt x="22823" y="1754"/>
                  </a:moveTo>
                  <a:lnTo>
                    <a:pt x="22823" y="6694"/>
                  </a:lnTo>
                  <a:lnTo>
                    <a:pt x="17985" y="6694"/>
                  </a:lnTo>
                  <a:lnTo>
                    <a:pt x="17985" y="1754"/>
                  </a:lnTo>
                  <a:close/>
                  <a:moveTo>
                    <a:pt x="28063" y="1754"/>
                  </a:moveTo>
                  <a:lnTo>
                    <a:pt x="28063" y="6694"/>
                  </a:lnTo>
                  <a:lnTo>
                    <a:pt x="23181" y="6694"/>
                  </a:lnTo>
                  <a:lnTo>
                    <a:pt x="23181" y="1754"/>
                  </a:lnTo>
                  <a:close/>
                  <a:moveTo>
                    <a:pt x="12388" y="7000"/>
                  </a:moveTo>
                  <a:lnTo>
                    <a:pt x="12388" y="11934"/>
                  </a:lnTo>
                  <a:lnTo>
                    <a:pt x="7498" y="11934"/>
                  </a:lnTo>
                  <a:lnTo>
                    <a:pt x="7498" y="7000"/>
                  </a:lnTo>
                  <a:close/>
                  <a:moveTo>
                    <a:pt x="17628" y="7000"/>
                  </a:moveTo>
                  <a:lnTo>
                    <a:pt x="17628" y="11934"/>
                  </a:lnTo>
                  <a:lnTo>
                    <a:pt x="12745" y="11934"/>
                  </a:lnTo>
                  <a:lnTo>
                    <a:pt x="12745" y="7000"/>
                  </a:lnTo>
                  <a:close/>
                  <a:moveTo>
                    <a:pt x="22823" y="7000"/>
                  </a:moveTo>
                  <a:lnTo>
                    <a:pt x="22823" y="11934"/>
                  </a:lnTo>
                  <a:lnTo>
                    <a:pt x="17985" y="11934"/>
                  </a:lnTo>
                  <a:lnTo>
                    <a:pt x="17985" y="7000"/>
                  </a:lnTo>
                  <a:close/>
                  <a:moveTo>
                    <a:pt x="28063" y="7000"/>
                  </a:moveTo>
                  <a:lnTo>
                    <a:pt x="28063" y="11934"/>
                  </a:lnTo>
                  <a:lnTo>
                    <a:pt x="23181" y="11934"/>
                  </a:lnTo>
                  <a:lnTo>
                    <a:pt x="23181" y="7000"/>
                  </a:lnTo>
                  <a:close/>
                  <a:moveTo>
                    <a:pt x="33259" y="7000"/>
                  </a:moveTo>
                  <a:lnTo>
                    <a:pt x="33259" y="11934"/>
                  </a:lnTo>
                  <a:lnTo>
                    <a:pt x="28427" y="11934"/>
                  </a:lnTo>
                  <a:lnTo>
                    <a:pt x="28427" y="7000"/>
                  </a:lnTo>
                  <a:close/>
                  <a:moveTo>
                    <a:pt x="38506" y="7000"/>
                  </a:moveTo>
                  <a:lnTo>
                    <a:pt x="38506" y="11934"/>
                  </a:lnTo>
                  <a:lnTo>
                    <a:pt x="33617" y="11934"/>
                  </a:lnTo>
                  <a:lnTo>
                    <a:pt x="33617" y="7000"/>
                  </a:lnTo>
                  <a:close/>
                  <a:moveTo>
                    <a:pt x="12388" y="12246"/>
                  </a:moveTo>
                  <a:lnTo>
                    <a:pt x="12388" y="17181"/>
                  </a:lnTo>
                  <a:lnTo>
                    <a:pt x="7498" y="17181"/>
                  </a:lnTo>
                  <a:lnTo>
                    <a:pt x="7498" y="12246"/>
                  </a:lnTo>
                  <a:close/>
                  <a:moveTo>
                    <a:pt x="17628" y="12246"/>
                  </a:moveTo>
                  <a:lnTo>
                    <a:pt x="17628" y="17181"/>
                  </a:lnTo>
                  <a:lnTo>
                    <a:pt x="12745" y="17181"/>
                  </a:lnTo>
                  <a:lnTo>
                    <a:pt x="12745" y="12246"/>
                  </a:lnTo>
                  <a:close/>
                  <a:moveTo>
                    <a:pt x="22823" y="12246"/>
                  </a:moveTo>
                  <a:lnTo>
                    <a:pt x="22823" y="17181"/>
                  </a:lnTo>
                  <a:lnTo>
                    <a:pt x="17985" y="17181"/>
                  </a:lnTo>
                  <a:lnTo>
                    <a:pt x="17985" y="12246"/>
                  </a:lnTo>
                  <a:close/>
                  <a:moveTo>
                    <a:pt x="28063" y="12246"/>
                  </a:moveTo>
                  <a:lnTo>
                    <a:pt x="28063" y="17181"/>
                  </a:lnTo>
                  <a:lnTo>
                    <a:pt x="23181" y="17181"/>
                  </a:lnTo>
                  <a:lnTo>
                    <a:pt x="23181" y="12246"/>
                  </a:lnTo>
                  <a:close/>
                  <a:moveTo>
                    <a:pt x="33259" y="12246"/>
                  </a:moveTo>
                  <a:lnTo>
                    <a:pt x="33259" y="17181"/>
                  </a:lnTo>
                  <a:lnTo>
                    <a:pt x="28427" y="17181"/>
                  </a:lnTo>
                  <a:lnTo>
                    <a:pt x="28427" y="12246"/>
                  </a:lnTo>
                  <a:close/>
                  <a:moveTo>
                    <a:pt x="38506" y="12246"/>
                  </a:moveTo>
                  <a:lnTo>
                    <a:pt x="38506" y="17181"/>
                  </a:lnTo>
                  <a:lnTo>
                    <a:pt x="33617" y="17181"/>
                  </a:lnTo>
                  <a:lnTo>
                    <a:pt x="33617" y="12246"/>
                  </a:lnTo>
                  <a:close/>
                  <a:moveTo>
                    <a:pt x="7192" y="17487"/>
                  </a:moveTo>
                  <a:lnTo>
                    <a:pt x="7192" y="22421"/>
                  </a:lnTo>
                  <a:lnTo>
                    <a:pt x="2308" y="22421"/>
                  </a:lnTo>
                  <a:lnTo>
                    <a:pt x="2308" y="17487"/>
                  </a:lnTo>
                  <a:close/>
                  <a:moveTo>
                    <a:pt x="12388" y="17487"/>
                  </a:moveTo>
                  <a:lnTo>
                    <a:pt x="12388" y="22421"/>
                  </a:lnTo>
                  <a:lnTo>
                    <a:pt x="7498" y="22421"/>
                  </a:lnTo>
                  <a:lnTo>
                    <a:pt x="7498" y="17487"/>
                  </a:lnTo>
                  <a:close/>
                  <a:moveTo>
                    <a:pt x="17628" y="17487"/>
                  </a:moveTo>
                  <a:lnTo>
                    <a:pt x="17628" y="22421"/>
                  </a:lnTo>
                  <a:lnTo>
                    <a:pt x="12745" y="22421"/>
                  </a:lnTo>
                  <a:lnTo>
                    <a:pt x="12745" y="17487"/>
                  </a:lnTo>
                  <a:close/>
                  <a:moveTo>
                    <a:pt x="22823" y="17487"/>
                  </a:moveTo>
                  <a:lnTo>
                    <a:pt x="22823" y="22421"/>
                  </a:lnTo>
                  <a:lnTo>
                    <a:pt x="17985" y="22421"/>
                  </a:lnTo>
                  <a:lnTo>
                    <a:pt x="17985" y="17487"/>
                  </a:lnTo>
                  <a:close/>
                  <a:moveTo>
                    <a:pt x="28063" y="17487"/>
                  </a:moveTo>
                  <a:lnTo>
                    <a:pt x="28063" y="22421"/>
                  </a:lnTo>
                  <a:lnTo>
                    <a:pt x="23181" y="22421"/>
                  </a:lnTo>
                  <a:lnTo>
                    <a:pt x="23181" y="17487"/>
                  </a:lnTo>
                  <a:close/>
                  <a:moveTo>
                    <a:pt x="33259" y="17487"/>
                  </a:moveTo>
                  <a:lnTo>
                    <a:pt x="33259" y="22421"/>
                  </a:lnTo>
                  <a:lnTo>
                    <a:pt x="28427" y="22421"/>
                  </a:lnTo>
                  <a:lnTo>
                    <a:pt x="28427" y="17487"/>
                  </a:lnTo>
                  <a:close/>
                  <a:moveTo>
                    <a:pt x="38506" y="17487"/>
                  </a:moveTo>
                  <a:lnTo>
                    <a:pt x="38506" y="22421"/>
                  </a:lnTo>
                  <a:lnTo>
                    <a:pt x="33617" y="22421"/>
                  </a:lnTo>
                  <a:lnTo>
                    <a:pt x="33617" y="17487"/>
                  </a:lnTo>
                  <a:close/>
                  <a:moveTo>
                    <a:pt x="43746" y="17487"/>
                  </a:moveTo>
                  <a:lnTo>
                    <a:pt x="43746" y="22421"/>
                  </a:lnTo>
                  <a:lnTo>
                    <a:pt x="38864" y="22421"/>
                  </a:lnTo>
                  <a:lnTo>
                    <a:pt x="38864" y="17487"/>
                  </a:lnTo>
                  <a:close/>
                  <a:moveTo>
                    <a:pt x="7192" y="22735"/>
                  </a:moveTo>
                  <a:lnTo>
                    <a:pt x="7192" y="27669"/>
                  </a:lnTo>
                  <a:lnTo>
                    <a:pt x="2308" y="27669"/>
                  </a:lnTo>
                  <a:lnTo>
                    <a:pt x="2308" y="22735"/>
                  </a:lnTo>
                  <a:close/>
                  <a:moveTo>
                    <a:pt x="12388" y="22735"/>
                  </a:moveTo>
                  <a:lnTo>
                    <a:pt x="12388" y="23576"/>
                  </a:lnTo>
                  <a:cubicBezTo>
                    <a:pt x="12400" y="23786"/>
                    <a:pt x="12419" y="23989"/>
                    <a:pt x="12432" y="24201"/>
                  </a:cubicBezTo>
                  <a:lnTo>
                    <a:pt x="12432" y="27669"/>
                  </a:lnTo>
                  <a:lnTo>
                    <a:pt x="7498" y="27669"/>
                  </a:lnTo>
                  <a:lnTo>
                    <a:pt x="7498" y="22735"/>
                  </a:lnTo>
                  <a:close/>
                  <a:moveTo>
                    <a:pt x="17628" y="22735"/>
                  </a:moveTo>
                  <a:lnTo>
                    <a:pt x="17628" y="27669"/>
                  </a:lnTo>
                  <a:lnTo>
                    <a:pt x="12745" y="27669"/>
                  </a:lnTo>
                  <a:lnTo>
                    <a:pt x="12745" y="22735"/>
                  </a:lnTo>
                  <a:close/>
                  <a:moveTo>
                    <a:pt x="22823" y="22735"/>
                  </a:moveTo>
                  <a:lnTo>
                    <a:pt x="22823" y="23576"/>
                  </a:lnTo>
                  <a:cubicBezTo>
                    <a:pt x="22843" y="23786"/>
                    <a:pt x="22855" y="23989"/>
                    <a:pt x="22875" y="24201"/>
                  </a:cubicBezTo>
                  <a:lnTo>
                    <a:pt x="22875" y="27669"/>
                  </a:lnTo>
                  <a:lnTo>
                    <a:pt x="17985" y="27669"/>
                  </a:lnTo>
                  <a:lnTo>
                    <a:pt x="17985" y="22735"/>
                  </a:lnTo>
                  <a:close/>
                  <a:moveTo>
                    <a:pt x="28063" y="22735"/>
                  </a:moveTo>
                  <a:lnTo>
                    <a:pt x="28063" y="27669"/>
                  </a:lnTo>
                  <a:lnTo>
                    <a:pt x="23181" y="27669"/>
                  </a:lnTo>
                  <a:lnTo>
                    <a:pt x="23181" y="22735"/>
                  </a:lnTo>
                  <a:close/>
                  <a:moveTo>
                    <a:pt x="33259" y="22735"/>
                  </a:moveTo>
                  <a:lnTo>
                    <a:pt x="33259" y="23576"/>
                  </a:lnTo>
                  <a:cubicBezTo>
                    <a:pt x="33279" y="23786"/>
                    <a:pt x="33291" y="23989"/>
                    <a:pt x="33311" y="24201"/>
                  </a:cubicBezTo>
                  <a:lnTo>
                    <a:pt x="33311" y="27669"/>
                  </a:lnTo>
                  <a:lnTo>
                    <a:pt x="28427" y="27669"/>
                  </a:lnTo>
                  <a:lnTo>
                    <a:pt x="28427" y="22735"/>
                  </a:lnTo>
                  <a:close/>
                  <a:moveTo>
                    <a:pt x="38506" y="22735"/>
                  </a:moveTo>
                  <a:lnTo>
                    <a:pt x="38506" y="27669"/>
                  </a:lnTo>
                  <a:lnTo>
                    <a:pt x="33617" y="27669"/>
                  </a:lnTo>
                  <a:lnTo>
                    <a:pt x="33617" y="22735"/>
                  </a:lnTo>
                  <a:close/>
                  <a:moveTo>
                    <a:pt x="43746" y="22735"/>
                  </a:moveTo>
                  <a:lnTo>
                    <a:pt x="43746" y="27669"/>
                  </a:lnTo>
                  <a:lnTo>
                    <a:pt x="38864" y="27669"/>
                  </a:lnTo>
                  <a:lnTo>
                    <a:pt x="38864" y="22735"/>
                  </a:lnTo>
                  <a:close/>
                  <a:moveTo>
                    <a:pt x="12432" y="27975"/>
                  </a:moveTo>
                  <a:lnTo>
                    <a:pt x="12432" y="32910"/>
                  </a:lnTo>
                  <a:lnTo>
                    <a:pt x="7498" y="32910"/>
                  </a:lnTo>
                  <a:lnTo>
                    <a:pt x="7498" y="27975"/>
                  </a:lnTo>
                  <a:close/>
                  <a:moveTo>
                    <a:pt x="17628" y="27975"/>
                  </a:moveTo>
                  <a:lnTo>
                    <a:pt x="17628" y="32910"/>
                  </a:lnTo>
                  <a:lnTo>
                    <a:pt x="12745" y="32910"/>
                  </a:lnTo>
                  <a:lnTo>
                    <a:pt x="12745" y="27975"/>
                  </a:lnTo>
                  <a:close/>
                  <a:moveTo>
                    <a:pt x="22875" y="27975"/>
                  </a:moveTo>
                  <a:lnTo>
                    <a:pt x="22875" y="32910"/>
                  </a:lnTo>
                  <a:lnTo>
                    <a:pt x="17985" y="32910"/>
                  </a:lnTo>
                  <a:lnTo>
                    <a:pt x="17985" y="27975"/>
                  </a:lnTo>
                  <a:close/>
                  <a:moveTo>
                    <a:pt x="28063" y="27975"/>
                  </a:moveTo>
                  <a:lnTo>
                    <a:pt x="28063" y="32910"/>
                  </a:lnTo>
                  <a:lnTo>
                    <a:pt x="23181" y="32910"/>
                  </a:lnTo>
                  <a:lnTo>
                    <a:pt x="23181" y="27975"/>
                  </a:lnTo>
                  <a:close/>
                  <a:moveTo>
                    <a:pt x="33311" y="27975"/>
                  </a:moveTo>
                  <a:lnTo>
                    <a:pt x="33311" y="32910"/>
                  </a:lnTo>
                  <a:lnTo>
                    <a:pt x="28427" y="32910"/>
                  </a:lnTo>
                  <a:lnTo>
                    <a:pt x="28427" y="27975"/>
                  </a:lnTo>
                  <a:close/>
                  <a:moveTo>
                    <a:pt x="38506" y="27975"/>
                  </a:moveTo>
                  <a:lnTo>
                    <a:pt x="38506" y="32910"/>
                  </a:lnTo>
                  <a:lnTo>
                    <a:pt x="33617" y="32910"/>
                  </a:lnTo>
                  <a:lnTo>
                    <a:pt x="33617" y="27975"/>
                  </a:lnTo>
                  <a:close/>
                  <a:moveTo>
                    <a:pt x="12432" y="33222"/>
                  </a:moveTo>
                  <a:lnTo>
                    <a:pt x="12432" y="34534"/>
                  </a:lnTo>
                  <a:lnTo>
                    <a:pt x="12432" y="38156"/>
                  </a:lnTo>
                  <a:lnTo>
                    <a:pt x="7498" y="38156"/>
                  </a:lnTo>
                  <a:lnTo>
                    <a:pt x="7498" y="33222"/>
                  </a:lnTo>
                  <a:close/>
                  <a:moveTo>
                    <a:pt x="17628" y="33222"/>
                  </a:moveTo>
                  <a:lnTo>
                    <a:pt x="17628" y="38156"/>
                  </a:lnTo>
                  <a:lnTo>
                    <a:pt x="12745" y="38156"/>
                  </a:lnTo>
                  <a:lnTo>
                    <a:pt x="12745" y="33272"/>
                  </a:lnTo>
                  <a:lnTo>
                    <a:pt x="12745" y="33222"/>
                  </a:lnTo>
                  <a:close/>
                  <a:moveTo>
                    <a:pt x="22875" y="33222"/>
                  </a:moveTo>
                  <a:lnTo>
                    <a:pt x="22875" y="38156"/>
                  </a:lnTo>
                  <a:lnTo>
                    <a:pt x="17941" y="38156"/>
                  </a:lnTo>
                  <a:lnTo>
                    <a:pt x="17941" y="33476"/>
                  </a:lnTo>
                  <a:cubicBezTo>
                    <a:pt x="17953" y="33413"/>
                    <a:pt x="17973" y="33343"/>
                    <a:pt x="17985" y="33272"/>
                  </a:cubicBezTo>
                  <a:lnTo>
                    <a:pt x="17985" y="33222"/>
                  </a:lnTo>
                  <a:close/>
                  <a:moveTo>
                    <a:pt x="28063" y="33222"/>
                  </a:moveTo>
                  <a:lnTo>
                    <a:pt x="28063" y="38156"/>
                  </a:lnTo>
                  <a:lnTo>
                    <a:pt x="23181" y="38156"/>
                  </a:lnTo>
                  <a:lnTo>
                    <a:pt x="23181" y="33222"/>
                  </a:lnTo>
                  <a:close/>
                  <a:moveTo>
                    <a:pt x="33311" y="33222"/>
                  </a:moveTo>
                  <a:lnTo>
                    <a:pt x="33311" y="38156"/>
                  </a:lnTo>
                  <a:lnTo>
                    <a:pt x="28377" y="38156"/>
                  </a:lnTo>
                  <a:lnTo>
                    <a:pt x="28377" y="33476"/>
                  </a:lnTo>
                  <a:cubicBezTo>
                    <a:pt x="28389" y="33413"/>
                    <a:pt x="28408" y="33343"/>
                    <a:pt x="28427" y="33272"/>
                  </a:cubicBezTo>
                  <a:lnTo>
                    <a:pt x="28427" y="33222"/>
                  </a:lnTo>
                  <a:close/>
                  <a:moveTo>
                    <a:pt x="38506" y="33222"/>
                  </a:moveTo>
                  <a:lnTo>
                    <a:pt x="38506" y="38156"/>
                  </a:lnTo>
                  <a:lnTo>
                    <a:pt x="33617" y="38156"/>
                  </a:lnTo>
                  <a:lnTo>
                    <a:pt x="33617" y="33222"/>
                  </a:lnTo>
                  <a:close/>
                  <a:moveTo>
                    <a:pt x="22875" y="38462"/>
                  </a:moveTo>
                  <a:lnTo>
                    <a:pt x="22875" y="41299"/>
                  </a:lnTo>
                  <a:cubicBezTo>
                    <a:pt x="22855" y="41516"/>
                    <a:pt x="22843" y="41719"/>
                    <a:pt x="22823" y="41923"/>
                  </a:cubicBezTo>
                  <a:lnTo>
                    <a:pt x="22823" y="43403"/>
                  </a:lnTo>
                  <a:lnTo>
                    <a:pt x="17941" y="43403"/>
                  </a:lnTo>
                  <a:lnTo>
                    <a:pt x="17941" y="38462"/>
                  </a:lnTo>
                  <a:close/>
                  <a:moveTo>
                    <a:pt x="28063" y="38462"/>
                  </a:moveTo>
                  <a:lnTo>
                    <a:pt x="28063" y="43403"/>
                  </a:lnTo>
                  <a:lnTo>
                    <a:pt x="23181" y="43403"/>
                  </a:lnTo>
                  <a:lnTo>
                    <a:pt x="23181" y="38462"/>
                  </a:lnTo>
                  <a:close/>
                  <a:moveTo>
                    <a:pt x="22823" y="0"/>
                  </a:moveTo>
                  <a:lnTo>
                    <a:pt x="22823" y="1448"/>
                  </a:lnTo>
                  <a:lnTo>
                    <a:pt x="17985" y="1448"/>
                  </a:lnTo>
                  <a:lnTo>
                    <a:pt x="17985" y="517"/>
                  </a:lnTo>
                  <a:cubicBezTo>
                    <a:pt x="17870" y="542"/>
                    <a:pt x="17749" y="574"/>
                    <a:pt x="17628" y="600"/>
                  </a:cubicBezTo>
                  <a:lnTo>
                    <a:pt x="17628" y="1448"/>
                  </a:lnTo>
                  <a:lnTo>
                    <a:pt x="14816" y="1448"/>
                  </a:lnTo>
                  <a:cubicBezTo>
                    <a:pt x="14548" y="1544"/>
                    <a:pt x="14287" y="1645"/>
                    <a:pt x="14033" y="1754"/>
                  </a:cubicBezTo>
                  <a:lnTo>
                    <a:pt x="17628" y="1754"/>
                  </a:lnTo>
                  <a:lnTo>
                    <a:pt x="17628" y="6694"/>
                  </a:lnTo>
                  <a:lnTo>
                    <a:pt x="12745" y="6694"/>
                  </a:lnTo>
                  <a:lnTo>
                    <a:pt x="12745" y="2347"/>
                  </a:lnTo>
                  <a:cubicBezTo>
                    <a:pt x="12624" y="2404"/>
                    <a:pt x="12503" y="2468"/>
                    <a:pt x="12388" y="2525"/>
                  </a:cubicBezTo>
                  <a:lnTo>
                    <a:pt x="12388" y="6694"/>
                  </a:lnTo>
                  <a:lnTo>
                    <a:pt x="7498" y="6694"/>
                  </a:lnTo>
                  <a:lnTo>
                    <a:pt x="7498" y="5911"/>
                  </a:lnTo>
                  <a:cubicBezTo>
                    <a:pt x="7395" y="6005"/>
                    <a:pt x="7293" y="6102"/>
                    <a:pt x="7192" y="6203"/>
                  </a:cubicBezTo>
                  <a:lnTo>
                    <a:pt x="7192" y="6694"/>
                  </a:lnTo>
                  <a:lnTo>
                    <a:pt x="6675" y="6694"/>
                  </a:lnTo>
                  <a:cubicBezTo>
                    <a:pt x="6574" y="6790"/>
                    <a:pt x="6484" y="6899"/>
                    <a:pt x="6383" y="7000"/>
                  </a:cubicBezTo>
                  <a:lnTo>
                    <a:pt x="7192" y="7000"/>
                  </a:lnTo>
                  <a:lnTo>
                    <a:pt x="7192" y="11934"/>
                  </a:lnTo>
                  <a:lnTo>
                    <a:pt x="2761" y="11934"/>
                  </a:lnTo>
                  <a:cubicBezTo>
                    <a:pt x="2703" y="12037"/>
                    <a:pt x="2652" y="12139"/>
                    <a:pt x="2602" y="12246"/>
                  </a:cubicBezTo>
                  <a:lnTo>
                    <a:pt x="7192" y="12246"/>
                  </a:lnTo>
                  <a:lnTo>
                    <a:pt x="7192" y="17181"/>
                  </a:lnTo>
                  <a:lnTo>
                    <a:pt x="2308" y="17181"/>
                  </a:lnTo>
                  <a:lnTo>
                    <a:pt x="2308" y="12820"/>
                  </a:lnTo>
                  <a:cubicBezTo>
                    <a:pt x="2181" y="13076"/>
                    <a:pt x="2060" y="13337"/>
                    <a:pt x="1945" y="13599"/>
                  </a:cubicBezTo>
                  <a:lnTo>
                    <a:pt x="1945" y="17181"/>
                  </a:lnTo>
                  <a:lnTo>
                    <a:pt x="702" y="17181"/>
                  </a:lnTo>
                  <a:cubicBezTo>
                    <a:pt x="676" y="17283"/>
                    <a:pt x="657" y="17386"/>
                    <a:pt x="631" y="17487"/>
                  </a:cubicBezTo>
                  <a:lnTo>
                    <a:pt x="1945" y="17487"/>
                  </a:lnTo>
                  <a:lnTo>
                    <a:pt x="1945" y="22421"/>
                  </a:lnTo>
                  <a:lnTo>
                    <a:pt x="7" y="22421"/>
                  </a:lnTo>
                  <a:cubicBezTo>
                    <a:pt x="7" y="22524"/>
                    <a:pt x="1" y="22626"/>
                    <a:pt x="1" y="22735"/>
                  </a:cubicBezTo>
                  <a:lnTo>
                    <a:pt x="1945" y="22735"/>
                  </a:lnTo>
                  <a:lnTo>
                    <a:pt x="1945" y="23576"/>
                  </a:lnTo>
                  <a:lnTo>
                    <a:pt x="1945" y="27669"/>
                  </a:lnTo>
                  <a:lnTo>
                    <a:pt x="516" y="27669"/>
                  </a:lnTo>
                  <a:cubicBezTo>
                    <a:pt x="542" y="27770"/>
                    <a:pt x="568" y="27873"/>
                    <a:pt x="593" y="27975"/>
                  </a:cubicBezTo>
                  <a:lnTo>
                    <a:pt x="1945" y="27975"/>
                  </a:lnTo>
                  <a:lnTo>
                    <a:pt x="1945" y="32048"/>
                  </a:lnTo>
                  <a:cubicBezTo>
                    <a:pt x="2060" y="32310"/>
                    <a:pt x="2181" y="32571"/>
                    <a:pt x="2308" y="32825"/>
                  </a:cubicBezTo>
                  <a:lnTo>
                    <a:pt x="2308" y="27975"/>
                  </a:lnTo>
                  <a:lnTo>
                    <a:pt x="7192" y="27975"/>
                  </a:lnTo>
                  <a:lnTo>
                    <a:pt x="7192" y="32910"/>
                  </a:lnTo>
                  <a:lnTo>
                    <a:pt x="2346" y="32910"/>
                  </a:lnTo>
                  <a:cubicBezTo>
                    <a:pt x="2397" y="33017"/>
                    <a:pt x="2455" y="33119"/>
                    <a:pt x="2505" y="33222"/>
                  </a:cubicBezTo>
                  <a:lnTo>
                    <a:pt x="7192" y="33222"/>
                  </a:lnTo>
                  <a:lnTo>
                    <a:pt x="7192" y="38156"/>
                  </a:lnTo>
                  <a:lnTo>
                    <a:pt x="5916" y="38156"/>
                  </a:lnTo>
                  <a:cubicBezTo>
                    <a:pt x="6012" y="38257"/>
                    <a:pt x="6115" y="38360"/>
                    <a:pt x="6210" y="38462"/>
                  </a:cubicBezTo>
                  <a:lnTo>
                    <a:pt x="7192" y="38462"/>
                  </a:lnTo>
                  <a:lnTo>
                    <a:pt x="7192" y="39443"/>
                  </a:lnTo>
                  <a:cubicBezTo>
                    <a:pt x="7293" y="39539"/>
                    <a:pt x="7395" y="39642"/>
                    <a:pt x="7498" y="39737"/>
                  </a:cubicBezTo>
                  <a:lnTo>
                    <a:pt x="7498" y="38462"/>
                  </a:lnTo>
                  <a:lnTo>
                    <a:pt x="12432" y="38462"/>
                  </a:lnTo>
                  <a:lnTo>
                    <a:pt x="12432" y="41299"/>
                  </a:lnTo>
                  <a:cubicBezTo>
                    <a:pt x="12419" y="41516"/>
                    <a:pt x="12400" y="41719"/>
                    <a:pt x="12388" y="41923"/>
                  </a:cubicBezTo>
                  <a:lnTo>
                    <a:pt x="12388" y="43115"/>
                  </a:lnTo>
                  <a:cubicBezTo>
                    <a:pt x="12503" y="43179"/>
                    <a:pt x="12624" y="43243"/>
                    <a:pt x="12745" y="43300"/>
                  </a:cubicBezTo>
                  <a:lnTo>
                    <a:pt x="12745" y="38462"/>
                  </a:lnTo>
                  <a:lnTo>
                    <a:pt x="17628" y="38462"/>
                  </a:lnTo>
                  <a:lnTo>
                    <a:pt x="17628" y="43403"/>
                  </a:lnTo>
                  <a:lnTo>
                    <a:pt x="12936" y="43403"/>
                  </a:lnTo>
                  <a:cubicBezTo>
                    <a:pt x="13165" y="43511"/>
                    <a:pt x="13389" y="43606"/>
                    <a:pt x="13618" y="43709"/>
                  </a:cubicBezTo>
                  <a:lnTo>
                    <a:pt x="17628" y="43709"/>
                  </a:lnTo>
                  <a:lnTo>
                    <a:pt x="17628" y="45047"/>
                  </a:lnTo>
                  <a:cubicBezTo>
                    <a:pt x="17729" y="45066"/>
                    <a:pt x="17832" y="45092"/>
                    <a:pt x="17941" y="45118"/>
                  </a:cubicBezTo>
                  <a:lnTo>
                    <a:pt x="17941" y="43709"/>
                  </a:lnTo>
                  <a:lnTo>
                    <a:pt x="22823" y="43709"/>
                  </a:lnTo>
                  <a:lnTo>
                    <a:pt x="22823" y="45647"/>
                  </a:lnTo>
                  <a:cubicBezTo>
                    <a:pt x="22945" y="45647"/>
                    <a:pt x="23060" y="45639"/>
                    <a:pt x="23181" y="45633"/>
                  </a:cubicBezTo>
                  <a:lnTo>
                    <a:pt x="23181" y="43709"/>
                  </a:lnTo>
                  <a:lnTo>
                    <a:pt x="28063" y="43709"/>
                  </a:lnTo>
                  <a:lnTo>
                    <a:pt x="28063" y="45035"/>
                  </a:lnTo>
                  <a:cubicBezTo>
                    <a:pt x="28172" y="45009"/>
                    <a:pt x="28274" y="44989"/>
                    <a:pt x="28377" y="44965"/>
                  </a:cubicBezTo>
                  <a:lnTo>
                    <a:pt x="28377" y="43709"/>
                  </a:lnTo>
                  <a:lnTo>
                    <a:pt x="32023" y="43709"/>
                  </a:lnTo>
                  <a:cubicBezTo>
                    <a:pt x="32253" y="43606"/>
                    <a:pt x="32482" y="43511"/>
                    <a:pt x="32705" y="43403"/>
                  </a:cubicBezTo>
                  <a:lnTo>
                    <a:pt x="28377" y="43403"/>
                  </a:lnTo>
                  <a:lnTo>
                    <a:pt x="28377" y="38462"/>
                  </a:lnTo>
                  <a:lnTo>
                    <a:pt x="33311" y="38462"/>
                  </a:lnTo>
                  <a:lnTo>
                    <a:pt x="33311" y="41299"/>
                  </a:lnTo>
                  <a:cubicBezTo>
                    <a:pt x="33291" y="41516"/>
                    <a:pt x="33279" y="41719"/>
                    <a:pt x="33259" y="41923"/>
                  </a:cubicBezTo>
                  <a:lnTo>
                    <a:pt x="33259" y="43115"/>
                  </a:lnTo>
                  <a:cubicBezTo>
                    <a:pt x="33380" y="43058"/>
                    <a:pt x="33503" y="42994"/>
                    <a:pt x="33617" y="42931"/>
                  </a:cubicBezTo>
                  <a:lnTo>
                    <a:pt x="33617" y="38462"/>
                  </a:lnTo>
                  <a:lnTo>
                    <a:pt x="38506" y="38462"/>
                  </a:lnTo>
                  <a:lnTo>
                    <a:pt x="38506" y="39398"/>
                  </a:lnTo>
                  <a:cubicBezTo>
                    <a:pt x="38608" y="39297"/>
                    <a:pt x="38711" y="39201"/>
                    <a:pt x="38812" y="39106"/>
                  </a:cubicBezTo>
                  <a:lnTo>
                    <a:pt x="38812" y="38462"/>
                  </a:lnTo>
                  <a:lnTo>
                    <a:pt x="39438" y="38462"/>
                  </a:lnTo>
                  <a:cubicBezTo>
                    <a:pt x="39532" y="38360"/>
                    <a:pt x="39635" y="38257"/>
                    <a:pt x="39730" y="38156"/>
                  </a:cubicBezTo>
                  <a:lnTo>
                    <a:pt x="38812" y="38156"/>
                  </a:lnTo>
                  <a:lnTo>
                    <a:pt x="38812" y="33476"/>
                  </a:lnTo>
                  <a:cubicBezTo>
                    <a:pt x="38832" y="33413"/>
                    <a:pt x="38844" y="33343"/>
                    <a:pt x="38864" y="33272"/>
                  </a:cubicBezTo>
                  <a:lnTo>
                    <a:pt x="38864" y="33222"/>
                  </a:lnTo>
                  <a:lnTo>
                    <a:pt x="43142" y="33222"/>
                  </a:lnTo>
                  <a:cubicBezTo>
                    <a:pt x="43192" y="33119"/>
                    <a:pt x="43243" y="33017"/>
                    <a:pt x="43295" y="32910"/>
                  </a:cubicBezTo>
                  <a:lnTo>
                    <a:pt x="38864" y="32910"/>
                  </a:lnTo>
                  <a:lnTo>
                    <a:pt x="38864" y="27975"/>
                  </a:lnTo>
                  <a:lnTo>
                    <a:pt x="43746" y="27975"/>
                  </a:lnTo>
                  <a:lnTo>
                    <a:pt x="43746" y="31933"/>
                  </a:lnTo>
                  <a:cubicBezTo>
                    <a:pt x="43855" y="31692"/>
                    <a:pt x="43957" y="31442"/>
                    <a:pt x="44060" y="31188"/>
                  </a:cubicBezTo>
                  <a:lnTo>
                    <a:pt x="44060" y="27975"/>
                  </a:lnTo>
                  <a:lnTo>
                    <a:pt x="45054" y="27975"/>
                  </a:lnTo>
                  <a:cubicBezTo>
                    <a:pt x="45079" y="27873"/>
                    <a:pt x="45105" y="27770"/>
                    <a:pt x="45123" y="27669"/>
                  </a:cubicBezTo>
                  <a:lnTo>
                    <a:pt x="44060" y="27669"/>
                  </a:lnTo>
                  <a:lnTo>
                    <a:pt x="44060" y="22735"/>
                  </a:lnTo>
                  <a:lnTo>
                    <a:pt x="45646" y="22735"/>
                  </a:lnTo>
                  <a:cubicBezTo>
                    <a:pt x="45646" y="22626"/>
                    <a:pt x="45640" y="22524"/>
                    <a:pt x="45634" y="22421"/>
                  </a:cubicBezTo>
                  <a:lnTo>
                    <a:pt x="44060" y="22421"/>
                  </a:lnTo>
                  <a:lnTo>
                    <a:pt x="44060" y="17487"/>
                  </a:lnTo>
                  <a:lnTo>
                    <a:pt x="45016" y="17487"/>
                  </a:lnTo>
                  <a:cubicBezTo>
                    <a:pt x="44990" y="17386"/>
                    <a:pt x="44970" y="17283"/>
                    <a:pt x="44940" y="17181"/>
                  </a:cubicBezTo>
                  <a:lnTo>
                    <a:pt x="44060" y="17181"/>
                  </a:lnTo>
                  <a:lnTo>
                    <a:pt x="44060" y="14459"/>
                  </a:lnTo>
                  <a:cubicBezTo>
                    <a:pt x="43957" y="14205"/>
                    <a:pt x="43855" y="13956"/>
                    <a:pt x="43746" y="13708"/>
                  </a:cubicBezTo>
                  <a:lnTo>
                    <a:pt x="43746" y="17181"/>
                  </a:lnTo>
                  <a:lnTo>
                    <a:pt x="38864" y="17181"/>
                  </a:lnTo>
                  <a:lnTo>
                    <a:pt x="38864" y="12246"/>
                  </a:lnTo>
                  <a:lnTo>
                    <a:pt x="43045" y="12246"/>
                  </a:lnTo>
                  <a:cubicBezTo>
                    <a:pt x="42995" y="12139"/>
                    <a:pt x="42943" y="12037"/>
                    <a:pt x="42886" y="11934"/>
                  </a:cubicBezTo>
                  <a:lnTo>
                    <a:pt x="38864" y="11934"/>
                  </a:lnTo>
                  <a:lnTo>
                    <a:pt x="38864" y="7000"/>
                  </a:lnTo>
                  <a:lnTo>
                    <a:pt x="39265" y="7000"/>
                  </a:lnTo>
                  <a:cubicBezTo>
                    <a:pt x="39164" y="6899"/>
                    <a:pt x="39067" y="6790"/>
                    <a:pt x="38972" y="6694"/>
                  </a:cubicBezTo>
                  <a:lnTo>
                    <a:pt x="38864" y="6694"/>
                  </a:lnTo>
                  <a:lnTo>
                    <a:pt x="38864" y="6593"/>
                  </a:lnTo>
                  <a:cubicBezTo>
                    <a:pt x="38749" y="6471"/>
                    <a:pt x="38628" y="6364"/>
                    <a:pt x="38506" y="6249"/>
                  </a:cubicBezTo>
                  <a:lnTo>
                    <a:pt x="38506" y="6694"/>
                  </a:lnTo>
                  <a:lnTo>
                    <a:pt x="33617" y="6694"/>
                  </a:lnTo>
                  <a:lnTo>
                    <a:pt x="33617" y="2710"/>
                  </a:lnTo>
                  <a:cubicBezTo>
                    <a:pt x="33503" y="2646"/>
                    <a:pt x="33380" y="2589"/>
                    <a:pt x="33259" y="2525"/>
                  </a:cubicBezTo>
                  <a:lnTo>
                    <a:pt x="33259" y="6694"/>
                  </a:lnTo>
                  <a:lnTo>
                    <a:pt x="28427" y="6694"/>
                  </a:lnTo>
                  <a:lnTo>
                    <a:pt x="28427" y="1754"/>
                  </a:lnTo>
                  <a:lnTo>
                    <a:pt x="31614" y="1754"/>
                  </a:lnTo>
                  <a:cubicBezTo>
                    <a:pt x="31353" y="1645"/>
                    <a:pt x="31093" y="1544"/>
                    <a:pt x="30831" y="1448"/>
                  </a:cubicBezTo>
                  <a:lnTo>
                    <a:pt x="28427" y="1448"/>
                  </a:lnTo>
                  <a:lnTo>
                    <a:pt x="28427" y="695"/>
                  </a:lnTo>
                  <a:cubicBezTo>
                    <a:pt x="28307" y="664"/>
                    <a:pt x="28186" y="638"/>
                    <a:pt x="28063" y="612"/>
                  </a:cubicBezTo>
                  <a:lnTo>
                    <a:pt x="28063" y="1448"/>
                  </a:lnTo>
                  <a:lnTo>
                    <a:pt x="23181" y="1448"/>
                  </a:lnTo>
                  <a:lnTo>
                    <a:pt x="23181" y="6"/>
                  </a:lnTo>
                  <a:cubicBezTo>
                    <a:pt x="23060" y="6"/>
                    <a:pt x="22945" y="0"/>
                    <a:pt x="228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26"/>
            <p:cNvGrpSpPr/>
            <p:nvPr/>
          </p:nvGrpSpPr>
          <p:grpSpPr>
            <a:xfrm>
              <a:off x="5633235" y="3715979"/>
              <a:ext cx="1237083" cy="903017"/>
              <a:chOff x="4242100" y="3170350"/>
              <a:chExt cx="630650" cy="460300"/>
            </a:xfrm>
          </p:grpSpPr>
          <p:sp>
            <p:nvSpPr>
              <p:cNvPr id="1293" name="Google Shape;1293;p26"/>
              <p:cNvSpPr/>
              <p:nvPr/>
            </p:nvSpPr>
            <p:spPr>
              <a:xfrm>
                <a:off x="4242100" y="3170350"/>
                <a:ext cx="630650" cy="460300"/>
              </a:xfrm>
              <a:custGeom>
                <a:rect b="b" l="l" r="r" t="t"/>
                <a:pathLst>
                  <a:path extrusionOk="0" h="18412" w="25226">
                    <a:moveTo>
                      <a:pt x="14289" y="1"/>
                    </a:moveTo>
                    <a:lnTo>
                      <a:pt x="14289" y="1"/>
                    </a:lnTo>
                    <a:cubicBezTo>
                      <a:pt x="13036" y="1619"/>
                      <a:pt x="14234" y="3794"/>
                      <a:pt x="15260" y="5238"/>
                    </a:cubicBezTo>
                    <a:cubicBezTo>
                      <a:pt x="16115" y="6437"/>
                      <a:pt x="16392" y="7702"/>
                      <a:pt x="16026" y="9127"/>
                    </a:cubicBezTo>
                    <a:cubicBezTo>
                      <a:pt x="15553" y="10968"/>
                      <a:pt x="16356" y="12304"/>
                      <a:pt x="16734" y="14060"/>
                    </a:cubicBezTo>
                    <a:cubicBezTo>
                      <a:pt x="16986" y="15228"/>
                      <a:pt x="16973" y="16205"/>
                      <a:pt x="16259" y="17206"/>
                    </a:cubicBezTo>
                    <a:cubicBezTo>
                      <a:pt x="16547" y="16463"/>
                      <a:pt x="16284" y="15660"/>
                      <a:pt x="15979" y="14952"/>
                    </a:cubicBezTo>
                    <a:cubicBezTo>
                      <a:pt x="15528" y="13898"/>
                      <a:pt x="15247" y="12969"/>
                      <a:pt x="15211" y="11824"/>
                    </a:cubicBezTo>
                    <a:cubicBezTo>
                      <a:pt x="15180" y="10932"/>
                      <a:pt x="15540" y="10056"/>
                      <a:pt x="15612" y="9176"/>
                    </a:cubicBezTo>
                    <a:cubicBezTo>
                      <a:pt x="15684" y="8330"/>
                      <a:pt x="15445" y="7821"/>
                      <a:pt x="15025" y="7126"/>
                    </a:cubicBezTo>
                    <a:lnTo>
                      <a:pt x="15025" y="7126"/>
                    </a:lnTo>
                    <a:cubicBezTo>
                      <a:pt x="15121" y="7605"/>
                      <a:pt x="15288" y="8031"/>
                      <a:pt x="14942" y="8444"/>
                    </a:cubicBezTo>
                    <a:cubicBezTo>
                      <a:pt x="14648" y="8792"/>
                      <a:pt x="14162" y="8960"/>
                      <a:pt x="13850" y="9301"/>
                    </a:cubicBezTo>
                    <a:cubicBezTo>
                      <a:pt x="13174" y="10039"/>
                      <a:pt x="13377" y="10961"/>
                      <a:pt x="13659" y="11831"/>
                    </a:cubicBezTo>
                    <a:cubicBezTo>
                      <a:pt x="13922" y="12651"/>
                      <a:pt x="14210" y="14114"/>
                      <a:pt x="13473" y="14808"/>
                    </a:cubicBezTo>
                    <a:cubicBezTo>
                      <a:pt x="13287" y="14982"/>
                      <a:pt x="13157" y="15054"/>
                      <a:pt x="13068" y="15054"/>
                    </a:cubicBezTo>
                    <a:cubicBezTo>
                      <a:pt x="12702" y="15054"/>
                      <a:pt x="13058" y="13823"/>
                      <a:pt x="13227" y="13491"/>
                    </a:cubicBezTo>
                    <a:lnTo>
                      <a:pt x="13227" y="13491"/>
                    </a:lnTo>
                    <a:cubicBezTo>
                      <a:pt x="12663" y="13574"/>
                      <a:pt x="12245" y="14138"/>
                      <a:pt x="12095" y="14659"/>
                    </a:cubicBezTo>
                    <a:cubicBezTo>
                      <a:pt x="11639" y="14108"/>
                      <a:pt x="11136" y="13137"/>
                      <a:pt x="11196" y="12393"/>
                    </a:cubicBezTo>
                    <a:cubicBezTo>
                      <a:pt x="11255" y="11699"/>
                      <a:pt x="11736" y="11261"/>
                      <a:pt x="11963" y="10631"/>
                    </a:cubicBezTo>
                    <a:cubicBezTo>
                      <a:pt x="12694" y="8601"/>
                      <a:pt x="11831" y="6593"/>
                      <a:pt x="10513" y="5064"/>
                    </a:cubicBezTo>
                    <a:lnTo>
                      <a:pt x="10513" y="5064"/>
                    </a:lnTo>
                    <a:cubicBezTo>
                      <a:pt x="10494" y="5603"/>
                      <a:pt x="10824" y="6131"/>
                      <a:pt x="10824" y="6718"/>
                    </a:cubicBezTo>
                    <a:cubicBezTo>
                      <a:pt x="10818" y="7270"/>
                      <a:pt x="10842" y="7904"/>
                      <a:pt x="10458" y="8355"/>
                    </a:cubicBezTo>
                    <a:cubicBezTo>
                      <a:pt x="10229" y="8624"/>
                      <a:pt x="10002" y="8734"/>
                      <a:pt x="9790" y="8734"/>
                    </a:cubicBezTo>
                    <a:cubicBezTo>
                      <a:pt x="9211" y="8734"/>
                      <a:pt x="8748" y="7914"/>
                      <a:pt x="8660" y="7300"/>
                    </a:cubicBezTo>
                    <a:cubicBezTo>
                      <a:pt x="8571" y="7647"/>
                      <a:pt x="8594" y="8055"/>
                      <a:pt x="8409" y="8426"/>
                    </a:cubicBezTo>
                    <a:cubicBezTo>
                      <a:pt x="8121" y="8996"/>
                      <a:pt x="7534" y="9176"/>
                      <a:pt x="7126" y="9630"/>
                    </a:cubicBezTo>
                    <a:cubicBezTo>
                      <a:pt x="6671" y="10141"/>
                      <a:pt x="6497" y="11651"/>
                      <a:pt x="6940" y="12191"/>
                    </a:cubicBezTo>
                    <a:cubicBezTo>
                      <a:pt x="6772" y="12325"/>
                      <a:pt x="6616" y="12383"/>
                      <a:pt x="6472" y="12383"/>
                    </a:cubicBezTo>
                    <a:cubicBezTo>
                      <a:pt x="5928" y="12383"/>
                      <a:pt x="5575" y="11553"/>
                      <a:pt x="5485" y="10997"/>
                    </a:cubicBezTo>
                    <a:cubicBezTo>
                      <a:pt x="5275" y="9679"/>
                      <a:pt x="5682" y="8954"/>
                      <a:pt x="6378" y="7881"/>
                    </a:cubicBezTo>
                    <a:cubicBezTo>
                      <a:pt x="7426" y="6257"/>
                      <a:pt x="4544" y="4603"/>
                      <a:pt x="5148" y="3008"/>
                    </a:cubicBezTo>
                    <a:lnTo>
                      <a:pt x="5148" y="3008"/>
                    </a:lnTo>
                    <a:cubicBezTo>
                      <a:pt x="4597" y="3212"/>
                      <a:pt x="4597" y="4045"/>
                      <a:pt x="4555" y="4519"/>
                    </a:cubicBezTo>
                    <a:cubicBezTo>
                      <a:pt x="4495" y="5238"/>
                      <a:pt x="4508" y="5993"/>
                      <a:pt x="4364" y="6695"/>
                    </a:cubicBezTo>
                    <a:cubicBezTo>
                      <a:pt x="4148" y="7761"/>
                      <a:pt x="2877" y="8271"/>
                      <a:pt x="2763" y="9397"/>
                    </a:cubicBezTo>
                    <a:cubicBezTo>
                      <a:pt x="2747" y="9399"/>
                      <a:pt x="2732" y="9400"/>
                      <a:pt x="2717" y="9400"/>
                    </a:cubicBezTo>
                    <a:cubicBezTo>
                      <a:pt x="2112" y="9400"/>
                      <a:pt x="2522" y="8106"/>
                      <a:pt x="2494" y="7768"/>
                    </a:cubicBezTo>
                    <a:cubicBezTo>
                      <a:pt x="2483" y="7767"/>
                      <a:pt x="2473" y="7766"/>
                      <a:pt x="2462" y="7766"/>
                    </a:cubicBezTo>
                    <a:cubicBezTo>
                      <a:pt x="1837" y="7766"/>
                      <a:pt x="1213" y="9142"/>
                      <a:pt x="990" y="9577"/>
                    </a:cubicBezTo>
                    <a:cubicBezTo>
                      <a:pt x="450" y="10626"/>
                      <a:pt x="432" y="11956"/>
                      <a:pt x="486" y="13118"/>
                    </a:cubicBezTo>
                    <a:cubicBezTo>
                      <a:pt x="522" y="13953"/>
                      <a:pt x="929" y="14767"/>
                      <a:pt x="899" y="15588"/>
                    </a:cubicBezTo>
                    <a:cubicBezTo>
                      <a:pt x="876" y="16194"/>
                      <a:pt x="365" y="16793"/>
                      <a:pt x="157" y="17344"/>
                    </a:cubicBezTo>
                    <a:cubicBezTo>
                      <a:pt x="0" y="17764"/>
                      <a:pt x="36" y="17973"/>
                      <a:pt x="30" y="18411"/>
                    </a:cubicBezTo>
                    <a:lnTo>
                      <a:pt x="24494" y="18411"/>
                    </a:lnTo>
                    <a:cubicBezTo>
                      <a:pt x="24189" y="18124"/>
                      <a:pt x="24105" y="17314"/>
                      <a:pt x="24128" y="16894"/>
                    </a:cubicBezTo>
                    <a:cubicBezTo>
                      <a:pt x="24141" y="16642"/>
                      <a:pt x="24141" y="16319"/>
                      <a:pt x="24206" y="16074"/>
                    </a:cubicBezTo>
                    <a:cubicBezTo>
                      <a:pt x="24291" y="15762"/>
                      <a:pt x="24530" y="15522"/>
                      <a:pt x="24650" y="15228"/>
                    </a:cubicBezTo>
                    <a:cubicBezTo>
                      <a:pt x="24794" y="14869"/>
                      <a:pt x="24853" y="14443"/>
                      <a:pt x="24914" y="14066"/>
                    </a:cubicBezTo>
                    <a:cubicBezTo>
                      <a:pt x="25046" y="13292"/>
                      <a:pt x="25099" y="12514"/>
                      <a:pt x="25141" y="11735"/>
                    </a:cubicBezTo>
                    <a:cubicBezTo>
                      <a:pt x="25226" y="10350"/>
                      <a:pt x="24986" y="9301"/>
                      <a:pt x="24261" y="8120"/>
                    </a:cubicBezTo>
                    <a:cubicBezTo>
                      <a:pt x="23877" y="7492"/>
                      <a:pt x="23415" y="6941"/>
                      <a:pt x="23350" y="6186"/>
                    </a:cubicBezTo>
                    <a:cubicBezTo>
                      <a:pt x="23307" y="5694"/>
                      <a:pt x="23170" y="4549"/>
                      <a:pt x="23470" y="4147"/>
                    </a:cubicBezTo>
                    <a:lnTo>
                      <a:pt x="23470" y="4147"/>
                    </a:lnTo>
                    <a:cubicBezTo>
                      <a:pt x="22595" y="4872"/>
                      <a:pt x="22415" y="5976"/>
                      <a:pt x="22582" y="7066"/>
                    </a:cubicBezTo>
                    <a:cubicBezTo>
                      <a:pt x="22643" y="7450"/>
                      <a:pt x="22996" y="8330"/>
                      <a:pt x="22804" y="8703"/>
                    </a:cubicBezTo>
                    <a:cubicBezTo>
                      <a:pt x="22738" y="8829"/>
                      <a:pt x="22660" y="8879"/>
                      <a:pt x="22576" y="8879"/>
                    </a:cubicBezTo>
                    <a:cubicBezTo>
                      <a:pt x="22363" y="8879"/>
                      <a:pt x="22116" y="8556"/>
                      <a:pt x="21965" y="8366"/>
                    </a:cubicBezTo>
                    <a:lnTo>
                      <a:pt x="21965" y="8366"/>
                    </a:lnTo>
                    <a:cubicBezTo>
                      <a:pt x="21851" y="8875"/>
                      <a:pt x="22037" y="9409"/>
                      <a:pt x="22128" y="9918"/>
                    </a:cubicBezTo>
                    <a:cubicBezTo>
                      <a:pt x="22271" y="10770"/>
                      <a:pt x="22307" y="11561"/>
                      <a:pt x="21887" y="12346"/>
                    </a:cubicBezTo>
                    <a:cubicBezTo>
                      <a:pt x="21721" y="12659"/>
                      <a:pt x="21442" y="12991"/>
                      <a:pt x="21224" y="12991"/>
                    </a:cubicBezTo>
                    <a:cubicBezTo>
                      <a:pt x="21087" y="12991"/>
                      <a:pt x="20975" y="12860"/>
                      <a:pt x="20928" y="12514"/>
                    </a:cubicBezTo>
                    <a:cubicBezTo>
                      <a:pt x="20850" y="11981"/>
                      <a:pt x="20941" y="11351"/>
                      <a:pt x="21066" y="10836"/>
                    </a:cubicBezTo>
                    <a:lnTo>
                      <a:pt x="21066" y="10836"/>
                    </a:lnTo>
                    <a:cubicBezTo>
                      <a:pt x="20850" y="11356"/>
                      <a:pt x="20287" y="11621"/>
                      <a:pt x="20012" y="12112"/>
                    </a:cubicBezTo>
                    <a:cubicBezTo>
                      <a:pt x="19858" y="12380"/>
                      <a:pt x="19754" y="12753"/>
                      <a:pt x="19710" y="13111"/>
                    </a:cubicBezTo>
                    <a:lnTo>
                      <a:pt x="19710" y="13111"/>
                    </a:lnTo>
                    <a:cubicBezTo>
                      <a:pt x="19732" y="12637"/>
                      <a:pt x="19758" y="12138"/>
                      <a:pt x="19658" y="11704"/>
                    </a:cubicBezTo>
                    <a:cubicBezTo>
                      <a:pt x="19490" y="10961"/>
                      <a:pt x="18861" y="10548"/>
                      <a:pt x="18549" y="9901"/>
                    </a:cubicBezTo>
                    <a:cubicBezTo>
                      <a:pt x="18106" y="8966"/>
                      <a:pt x="18148" y="7725"/>
                      <a:pt x="18363" y="6736"/>
                    </a:cubicBezTo>
                    <a:cubicBezTo>
                      <a:pt x="18477" y="6239"/>
                      <a:pt x="19185" y="5058"/>
                      <a:pt x="18903" y="4621"/>
                    </a:cubicBezTo>
                    <a:lnTo>
                      <a:pt x="18903" y="4621"/>
                    </a:lnTo>
                    <a:cubicBezTo>
                      <a:pt x="18581" y="5066"/>
                      <a:pt x="18239" y="5454"/>
                      <a:pt x="17848" y="5454"/>
                    </a:cubicBezTo>
                    <a:cubicBezTo>
                      <a:pt x="17635" y="5454"/>
                      <a:pt x="17406" y="5338"/>
                      <a:pt x="17158" y="5052"/>
                    </a:cubicBezTo>
                    <a:cubicBezTo>
                      <a:pt x="16295" y="4045"/>
                      <a:pt x="16494" y="2685"/>
                      <a:pt x="15852" y="1600"/>
                    </a:cubicBezTo>
                    <a:lnTo>
                      <a:pt x="15852" y="1600"/>
                    </a:lnTo>
                    <a:cubicBezTo>
                      <a:pt x="15862" y="1998"/>
                      <a:pt x="15733" y="2149"/>
                      <a:pt x="15558" y="2149"/>
                    </a:cubicBezTo>
                    <a:cubicBezTo>
                      <a:pt x="15318" y="2149"/>
                      <a:pt x="14992" y="1868"/>
                      <a:pt x="14815" y="1547"/>
                    </a:cubicBezTo>
                    <a:cubicBezTo>
                      <a:pt x="14576" y="1102"/>
                      <a:pt x="14353" y="491"/>
                      <a:pt x="14289" y="1"/>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6"/>
              <p:cNvSpPr/>
              <p:nvPr/>
            </p:nvSpPr>
            <p:spPr>
              <a:xfrm>
                <a:off x="4275975" y="3348625"/>
                <a:ext cx="587050" cy="282025"/>
              </a:xfrm>
              <a:custGeom>
                <a:rect b="b" l="l" r="r" t="t"/>
                <a:pathLst>
                  <a:path extrusionOk="0" h="11281" w="23482">
                    <a:moveTo>
                      <a:pt x="16176" y="1"/>
                    </a:moveTo>
                    <a:cubicBezTo>
                      <a:pt x="14503" y="1865"/>
                      <a:pt x="15444" y="4340"/>
                      <a:pt x="16043" y="6407"/>
                    </a:cubicBezTo>
                    <a:cubicBezTo>
                      <a:pt x="16541" y="8139"/>
                      <a:pt x="16481" y="10171"/>
                      <a:pt x="14552" y="10770"/>
                    </a:cubicBezTo>
                    <a:cubicBezTo>
                      <a:pt x="14353" y="10381"/>
                      <a:pt x="14575" y="9806"/>
                      <a:pt x="14461" y="9367"/>
                    </a:cubicBezTo>
                    <a:cubicBezTo>
                      <a:pt x="14336" y="8883"/>
                      <a:pt x="13928" y="8493"/>
                      <a:pt x="13766" y="8031"/>
                    </a:cubicBezTo>
                    <a:cubicBezTo>
                      <a:pt x="13509" y="7282"/>
                      <a:pt x="13509" y="6174"/>
                      <a:pt x="13897" y="5478"/>
                    </a:cubicBezTo>
                    <a:lnTo>
                      <a:pt x="13897" y="5478"/>
                    </a:lnTo>
                    <a:cubicBezTo>
                      <a:pt x="13329" y="5910"/>
                      <a:pt x="12981" y="6750"/>
                      <a:pt x="12675" y="7361"/>
                    </a:cubicBezTo>
                    <a:cubicBezTo>
                      <a:pt x="12286" y="8158"/>
                      <a:pt x="12813" y="9320"/>
                      <a:pt x="11944" y="9842"/>
                    </a:cubicBezTo>
                    <a:cubicBezTo>
                      <a:pt x="11761" y="9953"/>
                      <a:pt x="11602" y="10001"/>
                      <a:pt x="11463" y="10001"/>
                    </a:cubicBezTo>
                    <a:cubicBezTo>
                      <a:pt x="10832" y="10001"/>
                      <a:pt x="10628" y="9002"/>
                      <a:pt x="10506" y="8397"/>
                    </a:cubicBezTo>
                    <a:cubicBezTo>
                      <a:pt x="10237" y="7030"/>
                      <a:pt x="9302" y="5940"/>
                      <a:pt x="9510" y="4466"/>
                    </a:cubicBezTo>
                    <a:cubicBezTo>
                      <a:pt x="9565" y="4089"/>
                      <a:pt x="9684" y="3746"/>
                      <a:pt x="9781" y="3387"/>
                    </a:cubicBezTo>
                    <a:lnTo>
                      <a:pt x="9781" y="3387"/>
                    </a:lnTo>
                    <a:cubicBezTo>
                      <a:pt x="9469" y="3603"/>
                      <a:pt x="8600" y="4346"/>
                      <a:pt x="8768" y="4729"/>
                    </a:cubicBezTo>
                    <a:cubicBezTo>
                      <a:pt x="8647" y="4880"/>
                      <a:pt x="8540" y="5041"/>
                      <a:pt x="8420" y="5196"/>
                    </a:cubicBezTo>
                    <a:cubicBezTo>
                      <a:pt x="8132" y="4142"/>
                      <a:pt x="8642" y="3010"/>
                      <a:pt x="7773" y="2104"/>
                    </a:cubicBezTo>
                    <a:lnTo>
                      <a:pt x="7773" y="2104"/>
                    </a:lnTo>
                    <a:cubicBezTo>
                      <a:pt x="7892" y="3075"/>
                      <a:pt x="6719" y="3830"/>
                      <a:pt x="6448" y="4681"/>
                    </a:cubicBezTo>
                    <a:cubicBezTo>
                      <a:pt x="6287" y="5187"/>
                      <a:pt x="6180" y="7291"/>
                      <a:pt x="5337" y="7291"/>
                    </a:cubicBezTo>
                    <a:cubicBezTo>
                      <a:pt x="5211" y="7291"/>
                      <a:pt x="5069" y="7244"/>
                      <a:pt x="4908" y="7138"/>
                    </a:cubicBezTo>
                    <a:cubicBezTo>
                      <a:pt x="4224" y="6689"/>
                      <a:pt x="3740" y="5353"/>
                      <a:pt x="3566" y="4585"/>
                    </a:cubicBezTo>
                    <a:cubicBezTo>
                      <a:pt x="3338" y="3591"/>
                      <a:pt x="3770" y="2410"/>
                      <a:pt x="3153" y="1553"/>
                    </a:cubicBezTo>
                    <a:lnTo>
                      <a:pt x="3153" y="1553"/>
                    </a:lnTo>
                    <a:cubicBezTo>
                      <a:pt x="3195" y="2219"/>
                      <a:pt x="2733" y="2950"/>
                      <a:pt x="2290" y="3417"/>
                    </a:cubicBezTo>
                    <a:cubicBezTo>
                      <a:pt x="2019" y="3702"/>
                      <a:pt x="1793" y="3834"/>
                      <a:pt x="1569" y="3834"/>
                    </a:cubicBezTo>
                    <a:cubicBezTo>
                      <a:pt x="1337" y="3834"/>
                      <a:pt x="1108" y="3692"/>
                      <a:pt x="833" y="3429"/>
                    </a:cubicBezTo>
                    <a:lnTo>
                      <a:pt x="833" y="3429"/>
                    </a:lnTo>
                    <a:cubicBezTo>
                      <a:pt x="736" y="4130"/>
                      <a:pt x="977" y="4573"/>
                      <a:pt x="689" y="5287"/>
                    </a:cubicBezTo>
                    <a:cubicBezTo>
                      <a:pt x="318" y="6210"/>
                      <a:pt x="168" y="6839"/>
                      <a:pt x="426" y="7798"/>
                    </a:cubicBezTo>
                    <a:cubicBezTo>
                      <a:pt x="575" y="8361"/>
                      <a:pt x="816" y="8900"/>
                      <a:pt x="689" y="9500"/>
                    </a:cubicBezTo>
                    <a:cubicBezTo>
                      <a:pt x="575" y="10033"/>
                      <a:pt x="252" y="10495"/>
                      <a:pt x="0" y="11280"/>
                    </a:cubicBezTo>
                    <a:lnTo>
                      <a:pt x="22270" y="11280"/>
                    </a:lnTo>
                    <a:cubicBezTo>
                      <a:pt x="22103" y="10459"/>
                      <a:pt x="22079" y="9367"/>
                      <a:pt x="22145" y="8727"/>
                    </a:cubicBezTo>
                    <a:cubicBezTo>
                      <a:pt x="22204" y="8092"/>
                      <a:pt x="22546" y="7649"/>
                      <a:pt x="22762" y="7073"/>
                    </a:cubicBezTo>
                    <a:cubicBezTo>
                      <a:pt x="23091" y="6216"/>
                      <a:pt x="23481" y="4502"/>
                      <a:pt x="23002" y="3680"/>
                    </a:cubicBezTo>
                    <a:lnTo>
                      <a:pt x="23002" y="3680"/>
                    </a:lnTo>
                    <a:cubicBezTo>
                      <a:pt x="22780" y="3970"/>
                      <a:pt x="22588" y="4139"/>
                      <a:pt x="22428" y="4139"/>
                    </a:cubicBezTo>
                    <a:cubicBezTo>
                      <a:pt x="22259" y="4139"/>
                      <a:pt x="22126" y="3952"/>
                      <a:pt x="22031" y="3519"/>
                    </a:cubicBezTo>
                    <a:cubicBezTo>
                      <a:pt x="21923" y="3027"/>
                      <a:pt x="21767" y="2350"/>
                      <a:pt x="22048" y="1877"/>
                    </a:cubicBezTo>
                    <a:lnTo>
                      <a:pt x="22048" y="1877"/>
                    </a:lnTo>
                    <a:cubicBezTo>
                      <a:pt x="20850" y="2435"/>
                      <a:pt x="21498" y="4543"/>
                      <a:pt x="21528" y="5514"/>
                    </a:cubicBezTo>
                    <a:cubicBezTo>
                      <a:pt x="21545" y="6078"/>
                      <a:pt x="21359" y="6850"/>
                      <a:pt x="20826" y="7145"/>
                    </a:cubicBezTo>
                    <a:cubicBezTo>
                      <a:pt x="20665" y="7234"/>
                      <a:pt x="20508" y="7271"/>
                      <a:pt x="20355" y="7271"/>
                    </a:cubicBezTo>
                    <a:cubicBezTo>
                      <a:pt x="19972" y="7271"/>
                      <a:pt x="19618" y="7038"/>
                      <a:pt x="19310" y="6803"/>
                    </a:cubicBezTo>
                    <a:lnTo>
                      <a:pt x="19310" y="6803"/>
                    </a:lnTo>
                    <a:cubicBezTo>
                      <a:pt x="19285" y="7372"/>
                      <a:pt x="19597" y="7870"/>
                      <a:pt x="18944" y="8230"/>
                    </a:cubicBezTo>
                    <a:cubicBezTo>
                      <a:pt x="18786" y="8316"/>
                      <a:pt x="18640" y="8354"/>
                      <a:pt x="18508" y="8354"/>
                    </a:cubicBezTo>
                    <a:cubicBezTo>
                      <a:pt x="17958" y="8354"/>
                      <a:pt x="17637" y="7701"/>
                      <a:pt x="17608" y="7127"/>
                    </a:cubicBezTo>
                    <a:cubicBezTo>
                      <a:pt x="17512" y="5544"/>
                      <a:pt x="17925" y="4076"/>
                      <a:pt x="17098" y="2607"/>
                    </a:cubicBezTo>
                    <a:cubicBezTo>
                      <a:pt x="17044" y="3067"/>
                      <a:pt x="16849" y="3546"/>
                      <a:pt x="16599" y="3546"/>
                    </a:cubicBezTo>
                    <a:cubicBezTo>
                      <a:pt x="16458" y="3546"/>
                      <a:pt x="16300" y="3393"/>
                      <a:pt x="16140" y="2997"/>
                    </a:cubicBezTo>
                    <a:cubicBezTo>
                      <a:pt x="15780" y="2098"/>
                      <a:pt x="15750" y="875"/>
                      <a:pt x="16176" y="1"/>
                    </a:cubicBezTo>
                    <a:close/>
                  </a:path>
                </a:pathLst>
              </a:custGeom>
              <a:solidFill>
                <a:srgbClr val="F9B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5" name="Google Shape;1295;p26"/>
            <p:cNvGrpSpPr/>
            <p:nvPr/>
          </p:nvGrpSpPr>
          <p:grpSpPr>
            <a:xfrm>
              <a:off x="4584161" y="3215705"/>
              <a:ext cx="946072" cy="978306"/>
              <a:chOff x="3299300" y="1854975"/>
              <a:chExt cx="1117100" cy="1155025"/>
            </a:xfrm>
          </p:grpSpPr>
          <p:sp>
            <p:nvSpPr>
              <p:cNvPr id="1296" name="Google Shape;1296;p26"/>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6"/>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6"/>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6"/>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6"/>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6"/>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6"/>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6"/>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6"/>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6"/>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6"/>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6"/>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6"/>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7" name="Google Shape;1327;p26"/>
            <p:cNvGrpSpPr/>
            <p:nvPr/>
          </p:nvGrpSpPr>
          <p:grpSpPr>
            <a:xfrm>
              <a:off x="4549859" y="3153851"/>
              <a:ext cx="1975932" cy="1465104"/>
              <a:chOff x="5209850" y="2923850"/>
              <a:chExt cx="1082050" cy="802225"/>
            </a:xfrm>
          </p:grpSpPr>
          <p:sp>
            <p:nvSpPr>
              <p:cNvPr id="1328" name="Google Shape;1328;p26"/>
              <p:cNvSpPr/>
              <p:nvPr/>
            </p:nvSpPr>
            <p:spPr>
              <a:xfrm>
                <a:off x="5209850" y="3251550"/>
                <a:ext cx="143700" cy="118975"/>
              </a:xfrm>
              <a:custGeom>
                <a:rect b="b" l="l" r="r" t="t"/>
                <a:pathLst>
                  <a:path extrusionOk="0" h="4759" w="5748">
                    <a:moveTo>
                      <a:pt x="3331" y="0"/>
                    </a:moveTo>
                    <a:lnTo>
                      <a:pt x="0" y="4758"/>
                    </a:lnTo>
                    <a:lnTo>
                      <a:pt x="3110" y="4130"/>
                    </a:lnTo>
                    <a:lnTo>
                      <a:pt x="3812" y="4579"/>
                    </a:lnTo>
                    <a:lnTo>
                      <a:pt x="5748" y="1906"/>
                    </a:lnTo>
                    <a:lnTo>
                      <a:pt x="3331" y="0"/>
                    </a:ln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6"/>
              <p:cNvSpPr/>
              <p:nvPr/>
            </p:nvSpPr>
            <p:spPr>
              <a:xfrm>
                <a:off x="5242650" y="3351475"/>
                <a:ext cx="14400" cy="23875"/>
              </a:xfrm>
              <a:custGeom>
                <a:rect b="b" l="l" r="r" t="t"/>
                <a:pathLst>
                  <a:path extrusionOk="0" h="955" w="576">
                    <a:moveTo>
                      <a:pt x="38" y="0"/>
                    </a:moveTo>
                    <a:cubicBezTo>
                      <a:pt x="32" y="0"/>
                      <a:pt x="25" y="2"/>
                      <a:pt x="19" y="6"/>
                    </a:cubicBezTo>
                    <a:cubicBezTo>
                      <a:pt x="6" y="12"/>
                      <a:pt x="0" y="31"/>
                      <a:pt x="13" y="42"/>
                    </a:cubicBezTo>
                    <a:lnTo>
                      <a:pt x="522" y="936"/>
                    </a:lnTo>
                    <a:cubicBezTo>
                      <a:pt x="528" y="947"/>
                      <a:pt x="534" y="954"/>
                      <a:pt x="545" y="954"/>
                    </a:cubicBezTo>
                    <a:cubicBezTo>
                      <a:pt x="552" y="954"/>
                      <a:pt x="558" y="947"/>
                      <a:pt x="558" y="947"/>
                    </a:cubicBezTo>
                    <a:cubicBezTo>
                      <a:pt x="575" y="941"/>
                      <a:pt x="575" y="924"/>
                      <a:pt x="570" y="911"/>
                    </a:cubicBezTo>
                    <a:lnTo>
                      <a:pt x="60" y="12"/>
                    </a:lnTo>
                    <a:cubicBezTo>
                      <a:pt x="57" y="5"/>
                      <a:pt x="48" y="0"/>
                      <a:pt x="38" y="0"/>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6"/>
              <p:cNvSpPr/>
              <p:nvPr/>
            </p:nvSpPr>
            <p:spPr>
              <a:xfrm>
                <a:off x="5258975" y="3343775"/>
                <a:ext cx="14400" cy="23775"/>
              </a:xfrm>
              <a:custGeom>
                <a:rect b="b" l="l" r="r" t="t"/>
                <a:pathLst>
                  <a:path extrusionOk="0" h="951" w="576">
                    <a:moveTo>
                      <a:pt x="30" y="1"/>
                    </a:moveTo>
                    <a:cubicBezTo>
                      <a:pt x="26" y="1"/>
                      <a:pt x="22" y="2"/>
                      <a:pt x="19" y="4"/>
                    </a:cubicBezTo>
                    <a:cubicBezTo>
                      <a:pt x="7" y="15"/>
                      <a:pt x="0" y="32"/>
                      <a:pt x="7" y="45"/>
                    </a:cubicBezTo>
                    <a:lnTo>
                      <a:pt x="516" y="939"/>
                    </a:lnTo>
                    <a:cubicBezTo>
                      <a:pt x="522" y="950"/>
                      <a:pt x="534" y="950"/>
                      <a:pt x="539" y="950"/>
                    </a:cubicBezTo>
                    <a:lnTo>
                      <a:pt x="558" y="950"/>
                    </a:lnTo>
                    <a:cubicBezTo>
                      <a:pt x="570" y="944"/>
                      <a:pt x="575" y="926"/>
                      <a:pt x="570" y="908"/>
                    </a:cubicBezTo>
                    <a:lnTo>
                      <a:pt x="55" y="15"/>
                    </a:lnTo>
                    <a:cubicBezTo>
                      <a:pt x="51" y="7"/>
                      <a:pt x="40" y="1"/>
                      <a:pt x="30" y="1"/>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6"/>
              <p:cNvSpPr/>
              <p:nvPr/>
            </p:nvSpPr>
            <p:spPr>
              <a:xfrm>
                <a:off x="5273050" y="3358625"/>
                <a:ext cx="28050" cy="49225"/>
              </a:xfrm>
              <a:custGeom>
                <a:rect b="b" l="l" r="r" t="t"/>
                <a:pathLst>
                  <a:path extrusionOk="0" h="1969" w="1122">
                    <a:moveTo>
                      <a:pt x="385" y="110"/>
                    </a:moveTo>
                    <a:cubicBezTo>
                      <a:pt x="523" y="398"/>
                      <a:pt x="1019" y="1465"/>
                      <a:pt x="780" y="1806"/>
                    </a:cubicBezTo>
                    <a:cubicBezTo>
                      <a:pt x="735" y="1876"/>
                      <a:pt x="662" y="1913"/>
                      <a:pt x="560" y="1913"/>
                    </a:cubicBezTo>
                    <a:cubicBezTo>
                      <a:pt x="539" y="1913"/>
                      <a:pt x="517" y="1911"/>
                      <a:pt x="493" y="1908"/>
                    </a:cubicBezTo>
                    <a:cubicBezTo>
                      <a:pt x="427" y="1902"/>
                      <a:pt x="372" y="1872"/>
                      <a:pt x="336" y="1812"/>
                    </a:cubicBezTo>
                    <a:cubicBezTo>
                      <a:pt x="97" y="1477"/>
                      <a:pt x="319" y="404"/>
                      <a:pt x="385" y="110"/>
                    </a:cubicBezTo>
                    <a:close/>
                    <a:moveTo>
                      <a:pt x="382" y="0"/>
                    </a:moveTo>
                    <a:cubicBezTo>
                      <a:pt x="379" y="0"/>
                      <a:pt x="375" y="1"/>
                      <a:pt x="372" y="2"/>
                    </a:cubicBezTo>
                    <a:cubicBezTo>
                      <a:pt x="360" y="2"/>
                      <a:pt x="349" y="8"/>
                      <a:pt x="349" y="21"/>
                    </a:cubicBezTo>
                    <a:cubicBezTo>
                      <a:pt x="330" y="80"/>
                      <a:pt x="1" y="1435"/>
                      <a:pt x="289" y="1842"/>
                    </a:cubicBezTo>
                    <a:cubicBezTo>
                      <a:pt x="336" y="1914"/>
                      <a:pt x="402" y="1956"/>
                      <a:pt x="487" y="1968"/>
                    </a:cubicBezTo>
                    <a:lnTo>
                      <a:pt x="552" y="1968"/>
                    </a:lnTo>
                    <a:cubicBezTo>
                      <a:pt x="678" y="1968"/>
                      <a:pt x="768" y="1927"/>
                      <a:pt x="828" y="1842"/>
                    </a:cubicBezTo>
                    <a:cubicBezTo>
                      <a:pt x="1121" y="1416"/>
                      <a:pt x="427" y="74"/>
                      <a:pt x="396" y="14"/>
                    </a:cubicBezTo>
                    <a:cubicBezTo>
                      <a:pt x="396" y="5"/>
                      <a:pt x="390" y="0"/>
                      <a:pt x="382" y="0"/>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6"/>
              <p:cNvSpPr/>
              <p:nvPr/>
            </p:nvSpPr>
            <p:spPr>
              <a:xfrm>
                <a:off x="5281625" y="3357225"/>
                <a:ext cx="30125" cy="35925"/>
              </a:xfrm>
              <a:custGeom>
                <a:rect b="b" l="l" r="r" t="t"/>
                <a:pathLst>
                  <a:path extrusionOk="0" h="1437" w="1205">
                    <a:moveTo>
                      <a:pt x="35" y="0"/>
                    </a:moveTo>
                    <a:cubicBezTo>
                      <a:pt x="29" y="0"/>
                      <a:pt x="22" y="2"/>
                      <a:pt x="17" y="5"/>
                    </a:cubicBezTo>
                    <a:cubicBezTo>
                      <a:pt x="6" y="17"/>
                      <a:pt x="0" y="34"/>
                      <a:pt x="12" y="47"/>
                    </a:cubicBezTo>
                    <a:lnTo>
                      <a:pt x="1151" y="1425"/>
                    </a:lnTo>
                    <a:cubicBezTo>
                      <a:pt x="1157" y="1430"/>
                      <a:pt x="1162" y="1436"/>
                      <a:pt x="1174" y="1436"/>
                    </a:cubicBezTo>
                    <a:cubicBezTo>
                      <a:pt x="1180" y="1436"/>
                      <a:pt x="1187" y="1430"/>
                      <a:pt x="1193" y="1430"/>
                    </a:cubicBezTo>
                    <a:cubicBezTo>
                      <a:pt x="1204" y="1419"/>
                      <a:pt x="1204" y="1400"/>
                      <a:pt x="1193" y="1389"/>
                    </a:cubicBezTo>
                    <a:lnTo>
                      <a:pt x="53" y="11"/>
                    </a:lnTo>
                    <a:cubicBezTo>
                      <a:pt x="50" y="3"/>
                      <a:pt x="43" y="0"/>
                      <a:pt x="35" y="0"/>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6"/>
              <p:cNvSpPr/>
              <p:nvPr/>
            </p:nvSpPr>
            <p:spPr>
              <a:xfrm>
                <a:off x="5308125" y="3238075"/>
                <a:ext cx="385525" cy="264925"/>
              </a:xfrm>
              <a:custGeom>
                <a:rect b="b" l="l" r="r" t="t"/>
                <a:pathLst>
                  <a:path extrusionOk="0" h="10597" w="15421">
                    <a:moveTo>
                      <a:pt x="10932" y="0"/>
                    </a:moveTo>
                    <a:lnTo>
                      <a:pt x="6527" y="5322"/>
                    </a:lnTo>
                    <a:lnTo>
                      <a:pt x="7006" y="4741"/>
                    </a:lnTo>
                    <a:lnTo>
                      <a:pt x="1666" y="2655"/>
                    </a:lnTo>
                    <a:lnTo>
                      <a:pt x="0" y="4962"/>
                    </a:lnTo>
                    <a:cubicBezTo>
                      <a:pt x="0" y="4962"/>
                      <a:pt x="5706" y="10596"/>
                      <a:pt x="8146" y="10596"/>
                    </a:cubicBezTo>
                    <a:cubicBezTo>
                      <a:pt x="10129" y="10589"/>
                      <a:pt x="12124" y="7540"/>
                      <a:pt x="12124" y="7540"/>
                    </a:cubicBezTo>
                    <a:lnTo>
                      <a:pt x="15421" y="1480"/>
                    </a:lnTo>
                    <a:lnTo>
                      <a:pt x="10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6"/>
              <p:cNvSpPr/>
              <p:nvPr/>
            </p:nvSpPr>
            <p:spPr>
              <a:xfrm>
                <a:off x="5470550" y="3345400"/>
                <a:ext cx="22175" cy="26350"/>
              </a:xfrm>
              <a:custGeom>
                <a:rect b="b" l="l" r="r" t="t"/>
                <a:pathLst>
                  <a:path extrusionOk="0" h="1054" w="887">
                    <a:moveTo>
                      <a:pt x="854" y="1"/>
                    </a:moveTo>
                    <a:cubicBezTo>
                      <a:pt x="846" y="1"/>
                      <a:pt x="839" y="4"/>
                      <a:pt x="833" y="11"/>
                    </a:cubicBezTo>
                    <a:lnTo>
                      <a:pt x="12" y="1004"/>
                    </a:lnTo>
                    <a:cubicBezTo>
                      <a:pt x="0" y="1023"/>
                      <a:pt x="0" y="1035"/>
                      <a:pt x="12" y="1046"/>
                    </a:cubicBezTo>
                    <a:cubicBezTo>
                      <a:pt x="18" y="1053"/>
                      <a:pt x="23" y="1053"/>
                      <a:pt x="30" y="1053"/>
                    </a:cubicBezTo>
                    <a:cubicBezTo>
                      <a:pt x="42" y="1053"/>
                      <a:pt x="48" y="1053"/>
                      <a:pt x="53" y="1046"/>
                    </a:cubicBezTo>
                    <a:lnTo>
                      <a:pt x="875" y="47"/>
                    </a:lnTo>
                    <a:cubicBezTo>
                      <a:pt x="886" y="34"/>
                      <a:pt x="886" y="16"/>
                      <a:pt x="875" y="11"/>
                    </a:cubicBezTo>
                    <a:cubicBezTo>
                      <a:pt x="869" y="4"/>
                      <a:pt x="861" y="1"/>
                      <a:pt x="854" y="1"/>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6"/>
              <p:cNvSpPr/>
              <p:nvPr/>
            </p:nvSpPr>
            <p:spPr>
              <a:xfrm>
                <a:off x="5597150" y="3648600"/>
                <a:ext cx="145350" cy="77475"/>
              </a:xfrm>
              <a:custGeom>
                <a:rect b="b" l="l" r="r" t="t"/>
                <a:pathLst>
                  <a:path extrusionOk="0" h="3099" w="5814">
                    <a:moveTo>
                      <a:pt x="192" y="1"/>
                    </a:moveTo>
                    <a:lnTo>
                      <a:pt x="1" y="3069"/>
                    </a:lnTo>
                    <a:lnTo>
                      <a:pt x="5813" y="3099"/>
                    </a:lnTo>
                    <a:lnTo>
                      <a:pt x="3517" y="905"/>
                    </a:lnTo>
                    <a:lnTo>
                      <a:pt x="3489" y="73"/>
                    </a:lnTo>
                    <a:lnTo>
                      <a:pt x="192" y="1"/>
                    </a:ln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6"/>
              <p:cNvSpPr/>
              <p:nvPr/>
            </p:nvSpPr>
            <p:spPr>
              <a:xfrm>
                <a:off x="5707250" y="3684850"/>
                <a:ext cx="12775" cy="24725"/>
              </a:xfrm>
              <a:custGeom>
                <a:rect b="b" l="l" r="r" t="t"/>
                <a:pathLst>
                  <a:path extrusionOk="0" h="989" w="511">
                    <a:moveTo>
                      <a:pt x="474" y="0"/>
                    </a:moveTo>
                    <a:cubicBezTo>
                      <a:pt x="463" y="0"/>
                      <a:pt x="455" y="7"/>
                      <a:pt x="451" y="18"/>
                    </a:cubicBezTo>
                    <a:lnTo>
                      <a:pt x="7" y="947"/>
                    </a:lnTo>
                    <a:cubicBezTo>
                      <a:pt x="1" y="960"/>
                      <a:pt x="7" y="977"/>
                      <a:pt x="20" y="983"/>
                    </a:cubicBezTo>
                    <a:cubicBezTo>
                      <a:pt x="25" y="983"/>
                      <a:pt x="31" y="989"/>
                      <a:pt x="37" y="989"/>
                    </a:cubicBezTo>
                    <a:cubicBezTo>
                      <a:pt x="43" y="989"/>
                      <a:pt x="56" y="983"/>
                      <a:pt x="61" y="971"/>
                    </a:cubicBezTo>
                    <a:lnTo>
                      <a:pt x="504" y="42"/>
                    </a:lnTo>
                    <a:cubicBezTo>
                      <a:pt x="510" y="25"/>
                      <a:pt x="504" y="12"/>
                      <a:pt x="493" y="6"/>
                    </a:cubicBezTo>
                    <a:cubicBezTo>
                      <a:pt x="486" y="2"/>
                      <a:pt x="480" y="0"/>
                      <a:pt x="474" y="0"/>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6"/>
              <p:cNvSpPr/>
              <p:nvPr/>
            </p:nvSpPr>
            <p:spPr>
              <a:xfrm>
                <a:off x="5691700" y="3675850"/>
                <a:ext cx="12750" cy="24750"/>
              </a:xfrm>
              <a:custGeom>
                <a:rect b="b" l="l" r="r" t="t"/>
                <a:pathLst>
                  <a:path extrusionOk="0" h="990" w="510">
                    <a:moveTo>
                      <a:pt x="477" y="1"/>
                    </a:moveTo>
                    <a:cubicBezTo>
                      <a:pt x="468" y="1"/>
                      <a:pt x="459" y="7"/>
                      <a:pt x="455" y="18"/>
                    </a:cubicBezTo>
                    <a:lnTo>
                      <a:pt x="6" y="947"/>
                    </a:lnTo>
                    <a:cubicBezTo>
                      <a:pt x="0" y="960"/>
                      <a:pt x="6" y="978"/>
                      <a:pt x="23" y="983"/>
                    </a:cubicBezTo>
                    <a:cubicBezTo>
                      <a:pt x="23" y="983"/>
                      <a:pt x="30" y="989"/>
                      <a:pt x="36" y="989"/>
                    </a:cubicBezTo>
                    <a:cubicBezTo>
                      <a:pt x="42" y="989"/>
                      <a:pt x="53" y="983"/>
                      <a:pt x="59" y="972"/>
                    </a:cubicBezTo>
                    <a:lnTo>
                      <a:pt x="504" y="43"/>
                    </a:lnTo>
                    <a:cubicBezTo>
                      <a:pt x="509" y="31"/>
                      <a:pt x="504" y="12"/>
                      <a:pt x="491" y="7"/>
                    </a:cubicBezTo>
                    <a:cubicBezTo>
                      <a:pt x="486" y="3"/>
                      <a:pt x="482" y="1"/>
                      <a:pt x="477" y="1"/>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6"/>
              <p:cNvSpPr/>
              <p:nvPr/>
            </p:nvSpPr>
            <p:spPr>
              <a:xfrm>
                <a:off x="5691075" y="3637625"/>
                <a:ext cx="40050" cy="35850"/>
              </a:xfrm>
              <a:custGeom>
                <a:rect b="b" l="l" r="r" t="t"/>
                <a:pathLst>
                  <a:path extrusionOk="0" h="1434" w="1602">
                    <a:moveTo>
                      <a:pt x="1259" y="56"/>
                    </a:moveTo>
                    <a:cubicBezTo>
                      <a:pt x="1361" y="56"/>
                      <a:pt x="1445" y="116"/>
                      <a:pt x="1511" y="241"/>
                    </a:cubicBezTo>
                    <a:cubicBezTo>
                      <a:pt x="1541" y="296"/>
                      <a:pt x="1541" y="355"/>
                      <a:pt x="1517" y="421"/>
                    </a:cubicBezTo>
                    <a:cubicBezTo>
                      <a:pt x="1373" y="811"/>
                      <a:pt x="372" y="1236"/>
                      <a:pt x="91" y="1350"/>
                    </a:cubicBezTo>
                    <a:cubicBezTo>
                      <a:pt x="247" y="1074"/>
                      <a:pt x="846" y="61"/>
                      <a:pt x="1259" y="56"/>
                    </a:cubicBezTo>
                    <a:close/>
                    <a:moveTo>
                      <a:pt x="1259" y="1"/>
                    </a:moveTo>
                    <a:cubicBezTo>
                      <a:pt x="744" y="1"/>
                      <a:pt x="37" y="1339"/>
                      <a:pt x="6" y="1392"/>
                    </a:cubicBezTo>
                    <a:cubicBezTo>
                      <a:pt x="1" y="1403"/>
                      <a:pt x="1" y="1416"/>
                      <a:pt x="6" y="1428"/>
                    </a:cubicBezTo>
                    <a:cubicBezTo>
                      <a:pt x="12" y="1434"/>
                      <a:pt x="25" y="1434"/>
                      <a:pt x="31" y="1434"/>
                    </a:cubicBezTo>
                    <a:lnTo>
                      <a:pt x="42" y="1434"/>
                    </a:lnTo>
                    <a:cubicBezTo>
                      <a:pt x="97" y="1411"/>
                      <a:pt x="1397" y="913"/>
                      <a:pt x="1571" y="445"/>
                    </a:cubicBezTo>
                    <a:cubicBezTo>
                      <a:pt x="1602" y="361"/>
                      <a:pt x="1602" y="283"/>
                      <a:pt x="1558" y="211"/>
                    </a:cubicBezTo>
                    <a:cubicBezTo>
                      <a:pt x="1481" y="73"/>
                      <a:pt x="1386" y="1"/>
                      <a:pt x="1259" y="1"/>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6"/>
              <p:cNvSpPr/>
              <p:nvPr/>
            </p:nvSpPr>
            <p:spPr>
              <a:xfrm>
                <a:off x="5689900" y="3629825"/>
                <a:ext cx="13650" cy="44400"/>
              </a:xfrm>
              <a:custGeom>
                <a:rect b="b" l="l" r="r" t="t"/>
                <a:pathLst>
                  <a:path extrusionOk="0" h="1776" w="546">
                    <a:moveTo>
                      <a:pt x="509" y="0"/>
                    </a:moveTo>
                    <a:cubicBezTo>
                      <a:pt x="498" y="0"/>
                      <a:pt x="489" y="7"/>
                      <a:pt x="485" y="20"/>
                    </a:cubicBezTo>
                    <a:lnTo>
                      <a:pt x="0" y="1740"/>
                    </a:lnTo>
                    <a:cubicBezTo>
                      <a:pt x="0" y="1758"/>
                      <a:pt x="6" y="1770"/>
                      <a:pt x="23" y="1776"/>
                    </a:cubicBezTo>
                    <a:lnTo>
                      <a:pt x="30" y="1776"/>
                    </a:lnTo>
                    <a:cubicBezTo>
                      <a:pt x="42" y="1776"/>
                      <a:pt x="53" y="1770"/>
                      <a:pt x="53" y="1758"/>
                    </a:cubicBezTo>
                    <a:lnTo>
                      <a:pt x="540" y="32"/>
                    </a:lnTo>
                    <a:cubicBezTo>
                      <a:pt x="545" y="20"/>
                      <a:pt x="540" y="2"/>
                      <a:pt x="521" y="2"/>
                    </a:cubicBezTo>
                    <a:cubicBezTo>
                      <a:pt x="517" y="1"/>
                      <a:pt x="512" y="0"/>
                      <a:pt x="509" y="0"/>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6"/>
              <p:cNvSpPr/>
              <p:nvPr/>
            </p:nvSpPr>
            <p:spPr>
              <a:xfrm>
                <a:off x="5569725" y="3254525"/>
                <a:ext cx="155100" cy="395575"/>
              </a:xfrm>
              <a:custGeom>
                <a:rect b="b" l="l" r="r" t="t"/>
                <a:pathLst>
                  <a:path extrusionOk="0" h="15823" w="6204">
                    <a:moveTo>
                      <a:pt x="5184" y="1"/>
                    </a:moveTo>
                    <a:lnTo>
                      <a:pt x="102" y="1530"/>
                    </a:lnTo>
                    <a:cubicBezTo>
                      <a:pt x="102" y="1530"/>
                      <a:pt x="0" y="1853"/>
                      <a:pt x="767" y="6055"/>
                    </a:cubicBezTo>
                    <a:cubicBezTo>
                      <a:pt x="1571" y="10429"/>
                      <a:pt x="1577" y="15764"/>
                      <a:pt x="1577" y="15764"/>
                    </a:cubicBezTo>
                    <a:lnTo>
                      <a:pt x="4471" y="15823"/>
                    </a:lnTo>
                    <a:cubicBezTo>
                      <a:pt x="4471" y="15823"/>
                      <a:pt x="6132" y="9098"/>
                      <a:pt x="6168" y="7259"/>
                    </a:cubicBezTo>
                    <a:cubicBezTo>
                      <a:pt x="6204" y="5419"/>
                      <a:pt x="5184" y="1"/>
                      <a:pt x="51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6"/>
              <p:cNvSpPr/>
              <p:nvPr/>
            </p:nvSpPr>
            <p:spPr>
              <a:xfrm>
                <a:off x="5586050" y="3375600"/>
                <a:ext cx="9775" cy="69675"/>
              </a:xfrm>
              <a:custGeom>
                <a:rect b="b" l="l" r="r" t="t"/>
                <a:pathLst>
                  <a:path extrusionOk="0" h="2787" w="391">
                    <a:moveTo>
                      <a:pt x="25" y="1"/>
                    </a:moveTo>
                    <a:cubicBezTo>
                      <a:pt x="13" y="1"/>
                      <a:pt x="0" y="18"/>
                      <a:pt x="0" y="31"/>
                    </a:cubicBezTo>
                    <a:lnTo>
                      <a:pt x="337" y="2758"/>
                    </a:lnTo>
                    <a:cubicBezTo>
                      <a:pt x="337" y="2775"/>
                      <a:pt x="348" y="2787"/>
                      <a:pt x="360" y="2787"/>
                    </a:cubicBezTo>
                    <a:lnTo>
                      <a:pt x="366" y="2787"/>
                    </a:lnTo>
                    <a:cubicBezTo>
                      <a:pt x="379" y="2781"/>
                      <a:pt x="390" y="2770"/>
                      <a:pt x="390" y="2751"/>
                    </a:cubicBezTo>
                    <a:lnTo>
                      <a:pt x="55" y="25"/>
                    </a:lnTo>
                    <a:cubicBezTo>
                      <a:pt x="55" y="12"/>
                      <a:pt x="42" y="1"/>
                      <a:pt x="25" y="1"/>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6"/>
              <p:cNvSpPr/>
              <p:nvPr/>
            </p:nvSpPr>
            <p:spPr>
              <a:xfrm>
                <a:off x="5786975" y="3212625"/>
                <a:ext cx="110750" cy="102125"/>
              </a:xfrm>
              <a:custGeom>
                <a:rect b="b" l="l" r="r" t="t"/>
                <a:pathLst>
                  <a:path extrusionOk="0" h="4085" w="4430">
                    <a:moveTo>
                      <a:pt x="784" y="0"/>
                    </a:moveTo>
                    <a:cubicBezTo>
                      <a:pt x="144" y="0"/>
                      <a:pt x="1" y="1455"/>
                      <a:pt x="1" y="1455"/>
                    </a:cubicBezTo>
                    <a:cubicBezTo>
                      <a:pt x="1" y="1455"/>
                      <a:pt x="815" y="2210"/>
                      <a:pt x="1655" y="2912"/>
                    </a:cubicBezTo>
                    <a:cubicBezTo>
                      <a:pt x="1930" y="3145"/>
                      <a:pt x="2188" y="3373"/>
                      <a:pt x="2452" y="3565"/>
                    </a:cubicBezTo>
                    <a:cubicBezTo>
                      <a:pt x="2853" y="3853"/>
                      <a:pt x="3218" y="4050"/>
                      <a:pt x="3428" y="4080"/>
                    </a:cubicBezTo>
                    <a:cubicBezTo>
                      <a:pt x="3448" y="4083"/>
                      <a:pt x="3467" y="4084"/>
                      <a:pt x="3484" y="4084"/>
                    </a:cubicBezTo>
                    <a:cubicBezTo>
                      <a:pt x="3654" y="4084"/>
                      <a:pt x="3667" y="3953"/>
                      <a:pt x="3536" y="3811"/>
                    </a:cubicBezTo>
                    <a:cubicBezTo>
                      <a:pt x="3506" y="3768"/>
                      <a:pt x="3440" y="3726"/>
                      <a:pt x="3398" y="3691"/>
                    </a:cubicBezTo>
                    <a:lnTo>
                      <a:pt x="3398" y="3691"/>
                    </a:lnTo>
                    <a:cubicBezTo>
                      <a:pt x="3517" y="3757"/>
                      <a:pt x="3648" y="3800"/>
                      <a:pt x="3738" y="3800"/>
                    </a:cubicBezTo>
                    <a:cubicBezTo>
                      <a:pt x="3771" y="3800"/>
                      <a:pt x="3799" y="3794"/>
                      <a:pt x="3818" y="3781"/>
                    </a:cubicBezTo>
                    <a:cubicBezTo>
                      <a:pt x="3919" y="3705"/>
                      <a:pt x="3711" y="3454"/>
                      <a:pt x="3448" y="3256"/>
                    </a:cubicBezTo>
                    <a:lnTo>
                      <a:pt x="3448" y="3256"/>
                    </a:lnTo>
                    <a:cubicBezTo>
                      <a:pt x="3593" y="3358"/>
                      <a:pt x="3743" y="3451"/>
                      <a:pt x="3866" y="3505"/>
                    </a:cubicBezTo>
                    <a:cubicBezTo>
                      <a:pt x="3940" y="3541"/>
                      <a:pt x="4008" y="3557"/>
                      <a:pt x="4060" y="3557"/>
                    </a:cubicBezTo>
                    <a:cubicBezTo>
                      <a:pt x="4104" y="3557"/>
                      <a:pt x="4137" y="3545"/>
                      <a:pt x="4153" y="3524"/>
                    </a:cubicBezTo>
                    <a:cubicBezTo>
                      <a:pt x="4195" y="3463"/>
                      <a:pt x="4136" y="3319"/>
                      <a:pt x="3986" y="3176"/>
                    </a:cubicBezTo>
                    <a:cubicBezTo>
                      <a:pt x="3932" y="3128"/>
                      <a:pt x="3871" y="3079"/>
                      <a:pt x="3812" y="3026"/>
                    </a:cubicBezTo>
                    <a:lnTo>
                      <a:pt x="3812" y="3026"/>
                    </a:lnTo>
                    <a:cubicBezTo>
                      <a:pt x="4001" y="3138"/>
                      <a:pt x="4182" y="3224"/>
                      <a:pt x="4289" y="3224"/>
                    </a:cubicBezTo>
                    <a:cubicBezTo>
                      <a:pt x="4325" y="3224"/>
                      <a:pt x="4352" y="3214"/>
                      <a:pt x="4369" y="3193"/>
                    </a:cubicBezTo>
                    <a:cubicBezTo>
                      <a:pt x="4429" y="3115"/>
                      <a:pt x="4303" y="2930"/>
                      <a:pt x="4111" y="2756"/>
                    </a:cubicBezTo>
                    <a:cubicBezTo>
                      <a:pt x="3782" y="2457"/>
                      <a:pt x="3273" y="2150"/>
                      <a:pt x="3273" y="2150"/>
                    </a:cubicBezTo>
                    <a:lnTo>
                      <a:pt x="3273" y="2150"/>
                    </a:lnTo>
                    <a:cubicBezTo>
                      <a:pt x="3273" y="2150"/>
                      <a:pt x="3835" y="2444"/>
                      <a:pt x="4071" y="2444"/>
                    </a:cubicBezTo>
                    <a:cubicBezTo>
                      <a:pt x="4126" y="2444"/>
                      <a:pt x="4163" y="2428"/>
                      <a:pt x="4172" y="2390"/>
                    </a:cubicBezTo>
                    <a:cubicBezTo>
                      <a:pt x="4225" y="2180"/>
                      <a:pt x="2463" y="1383"/>
                      <a:pt x="1343" y="299"/>
                    </a:cubicBezTo>
                    <a:cubicBezTo>
                      <a:pt x="1124" y="86"/>
                      <a:pt x="939" y="0"/>
                      <a:pt x="784" y="0"/>
                    </a:cubicBez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6"/>
              <p:cNvSpPr/>
              <p:nvPr/>
            </p:nvSpPr>
            <p:spPr>
              <a:xfrm>
                <a:off x="5864150" y="3275875"/>
                <a:ext cx="15725" cy="11525"/>
              </a:xfrm>
              <a:custGeom>
                <a:rect b="b" l="l" r="r" t="t"/>
                <a:pathLst>
                  <a:path extrusionOk="0" h="461" w="629">
                    <a:moveTo>
                      <a:pt x="31" y="0"/>
                    </a:moveTo>
                    <a:cubicBezTo>
                      <a:pt x="23" y="0"/>
                      <a:pt x="15" y="3"/>
                      <a:pt x="12" y="10"/>
                    </a:cubicBezTo>
                    <a:cubicBezTo>
                      <a:pt x="0" y="23"/>
                      <a:pt x="0" y="40"/>
                      <a:pt x="12" y="52"/>
                    </a:cubicBezTo>
                    <a:cubicBezTo>
                      <a:pt x="197" y="195"/>
                      <a:pt x="396" y="339"/>
                      <a:pt x="581" y="454"/>
                    </a:cubicBezTo>
                    <a:cubicBezTo>
                      <a:pt x="587" y="454"/>
                      <a:pt x="587" y="460"/>
                      <a:pt x="593" y="460"/>
                    </a:cubicBezTo>
                    <a:cubicBezTo>
                      <a:pt x="604" y="460"/>
                      <a:pt x="612" y="454"/>
                      <a:pt x="617" y="441"/>
                    </a:cubicBezTo>
                    <a:cubicBezTo>
                      <a:pt x="629" y="430"/>
                      <a:pt x="623" y="411"/>
                      <a:pt x="612" y="405"/>
                    </a:cubicBezTo>
                    <a:cubicBezTo>
                      <a:pt x="425" y="292"/>
                      <a:pt x="228" y="148"/>
                      <a:pt x="48" y="4"/>
                    </a:cubicBezTo>
                    <a:cubicBezTo>
                      <a:pt x="43" y="2"/>
                      <a:pt x="37" y="0"/>
                      <a:pt x="31"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6"/>
              <p:cNvSpPr/>
              <p:nvPr/>
            </p:nvSpPr>
            <p:spPr>
              <a:xfrm>
                <a:off x="5858575" y="3283100"/>
                <a:ext cx="16825" cy="12525"/>
              </a:xfrm>
              <a:custGeom>
                <a:rect b="b" l="l" r="r" t="t"/>
                <a:pathLst>
                  <a:path extrusionOk="0" h="501" w="673">
                    <a:moveTo>
                      <a:pt x="37" y="0"/>
                    </a:moveTo>
                    <a:cubicBezTo>
                      <a:pt x="28" y="0"/>
                      <a:pt x="20" y="5"/>
                      <a:pt x="13" y="14"/>
                    </a:cubicBezTo>
                    <a:cubicBezTo>
                      <a:pt x="0" y="27"/>
                      <a:pt x="8" y="44"/>
                      <a:pt x="19" y="50"/>
                    </a:cubicBezTo>
                    <a:cubicBezTo>
                      <a:pt x="19" y="57"/>
                      <a:pt x="324" y="290"/>
                      <a:pt x="625" y="495"/>
                    </a:cubicBezTo>
                    <a:cubicBezTo>
                      <a:pt x="625" y="495"/>
                      <a:pt x="630" y="500"/>
                      <a:pt x="636" y="500"/>
                    </a:cubicBezTo>
                    <a:cubicBezTo>
                      <a:pt x="648" y="500"/>
                      <a:pt x="655" y="495"/>
                      <a:pt x="661" y="482"/>
                    </a:cubicBezTo>
                    <a:cubicBezTo>
                      <a:pt x="672" y="470"/>
                      <a:pt x="666" y="453"/>
                      <a:pt x="655" y="446"/>
                    </a:cubicBezTo>
                    <a:cubicBezTo>
                      <a:pt x="360" y="249"/>
                      <a:pt x="55" y="9"/>
                      <a:pt x="55" y="9"/>
                    </a:cubicBezTo>
                    <a:cubicBezTo>
                      <a:pt x="50" y="3"/>
                      <a:pt x="43" y="0"/>
                      <a:pt x="37"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6"/>
              <p:cNvSpPr/>
              <p:nvPr/>
            </p:nvSpPr>
            <p:spPr>
              <a:xfrm>
                <a:off x="5854700" y="3292350"/>
                <a:ext cx="16950" cy="12700"/>
              </a:xfrm>
              <a:custGeom>
                <a:rect b="b" l="l" r="r" t="t"/>
                <a:pathLst>
                  <a:path extrusionOk="0" h="508" w="678">
                    <a:moveTo>
                      <a:pt x="38" y="0"/>
                    </a:moveTo>
                    <a:cubicBezTo>
                      <a:pt x="29" y="0"/>
                      <a:pt x="19" y="3"/>
                      <a:pt x="12" y="11"/>
                    </a:cubicBezTo>
                    <a:cubicBezTo>
                      <a:pt x="0" y="23"/>
                      <a:pt x="6" y="40"/>
                      <a:pt x="19" y="53"/>
                    </a:cubicBezTo>
                    <a:cubicBezTo>
                      <a:pt x="19" y="53"/>
                      <a:pt x="227" y="214"/>
                      <a:pt x="456" y="371"/>
                    </a:cubicBezTo>
                    <a:cubicBezTo>
                      <a:pt x="462" y="376"/>
                      <a:pt x="498" y="399"/>
                      <a:pt x="539" y="430"/>
                    </a:cubicBezTo>
                    <a:cubicBezTo>
                      <a:pt x="581" y="466"/>
                      <a:pt x="623" y="496"/>
                      <a:pt x="630" y="502"/>
                    </a:cubicBezTo>
                    <a:cubicBezTo>
                      <a:pt x="636" y="502"/>
                      <a:pt x="642" y="507"/>
                      <a:pt x="647" y="507"/>
                    </a:cubicBezTo>
                    <a:cubicBezTo>
                      <a:pt x="659" y="507"/>
                      <a:pt x="666" y="502"/>
                      <a:pt x="672" y="496"/>
                    </a:cubicBezTo>
                    <a:cubicBezTo>
                      <a:pt x="678" y="479"/>
                      <a:pt x="678" y="460"/>
                      <a:pt x="666" y="454"/>
                    </a:cubicBezTo>
                    <a:cubicBezTo>
                      <a:pt x="659" y="448"/>
                      <a:pt x="617" y="418"/>
                      <a:pt x="575" y="388"/>
                    </a:cubicBezTo>
                    <a:cubicBezTo>
                      <a:pt x="534" y="358"/>
                      <a:pt x="492" y="327"/>
                      <a:pt x="486" y="322"/>
                    </a:cubicBezTo>
                    <a:cubicBezTo>
                      <a:pt x="258" y="172"/>
                      <a:pt x="55" y="11"/>
                      <a:pt x="55" y="4"/>
                    </a:cubicBezTo>
                    <a:cubicBezTo>
                      <a:pt x="50" y="2"/>
                      <a:pt x="44" y="0"/>
                      <a:pt x="38"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6"/>
              <p:cNvSpPr/>
              <p:nvPr/>
            </p:nvSpPr>
            <p:spPr>
              <a:xfrm>
                <a:off x="5672950" y="3067250"/>
                <a:ext cx="184600" cy="231825"/>
              </a:xfrm>
              <a:custGeom>
                <a:rect b="b" l="l" r="r" t="t"/>
                <a:pathLst>
                  <a:path extrusionOk="0" h="9273" w="7384">
                    <a:moveTo>
                      <a:pt x="1265" y="1"/>
                    </a:moveTo>
                    <a:lnTo>
                      <a:pt x="1" y="5323"/>
                    </a:lnTo>
                    <a:cubicBezTo>
                      <a:pt x="1" y="5323"/>
                      <a:pt x="828" y="6623"/>
                      <a:pt x="2565" y="7726"/>
                    </a:cubicBezTo>
                    <a:cubicBezTo>
                      <a:pt x="3441" y="8283"/>
                      <a:pt x="5646" y="9273"/>
                      <a:pt x="5646" y="9273"/>
                    </a:cubicBezTo>
                    <a:lnTo>
                      <a:pt x="7384" y="7181"/>
                    </a:lnTo>
                    <a:cubicBezTo>
                      <a:pt x="7384" y="7181"/>
                      <a:pt x="3638" y="2458"/>
                      <a:pt x="12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6"/>
              <p:cNvSpPr/>
              <p:nvPr/>
            </p:nvSpPr>
            <p:spPr>
              <a:xfrm>
                <a:off x="5801225" y="3230875"/>
                <a:ext cx="70275" cy="79875"/>
              </a:xfrm>
              <a:custGeom>
                <a:rect b="b" l="l" r="r" t="t"/>
                <a:pathLst>
                  <a:path extrusionOk="0" h="3195" w="2811">
                    <a:moveTo>
                      <a:pt x="2253" y="0"/>
                    </a:moveTo>
                    <a:lnTo>
                      <a:pt x="0" y="2751"/>
                    </a:lnTo>
                    <a:lnTo>
                      <a:pt x="527" y="3195"/>
                    </a:lnTo>
                    <a:lnTo>
                      <a:pt x="2811" y="576"/>
                    </a:lnTo>
                    <a:cubicBezTo>
                      <a:pt x="2811" y="576"/>
                      <a:pt x="2618" y="371"/>
                      <a:pt x="22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6"/>
              <p:cNvSpPr/>
              <p:nvPr/>
            </p:nvSpPr>
            <p:spPr>
              <a:xfrm>
                <a:off x="5800475" y="3230200"/>
                <a:ext cx="71925" cy="81325"/>
              </a:xfrm>
              <a:custGeom>
                <a:rect b="b" l="l" r="r" t="t"/>
                <a:pathLst>
                  <a:path extrusionOk="0" h="3253" w="2877">
                    <a:moveTo>
                      <a:pt x="2283" y="69"/>
                    </a:moveTo>
                    <a:cubicBezTo>
                      <a:pt x="2570" y="363"/>
                      <a:pt x="2750" y="548"/>
                      <a:pt x="2805" y="603"/>
                    </a:cubicBezTo>
                    <a:lnTo>
                      <a:pt x="557" y="3180"/>
                    </a:lnTo>
                    <a:lnTo>
                      <a:pt x="72" y="2772"/>
                    </a:lnTo>
                    <a:lnTo>
                      <a:pt x="2283" y="69"/>
                    </a:lnTo>
                    <a:close/>
                    <a:moveTo>
                      <a:pt x="2289" y="1"/>
                    </a:moveTo>
                    <a:cubicBezTo>
                      <a:pt x="2287" y="1"/>
                      <a:pt x="2284" y="1"/>
                      <a:pt x="2283" y="3"/>
                    </a:cubicBezTo>
                    <a:cubicBezTo>
                      <a:pt x="2277" y="3"/>
                      <a:pt x="2265" y="3"/>
                      <a:pt x="2265" y="9"/>
                    </a:cubicBezTo>
                    <a:lnTo>
                      <a:pt x="12" y="2760"/>
                    </a:lnTo>
                    <a:cubicBezTo>
                      <a:pt x="0" y="2772"/>
                      <a:pt x="0" y="2790"/>
                      <a:pt x="12" y="2802"/>
                    </a:cubicBezTo>
                    <a:lnTo>
                      <a:pt x="539" y="3245"/>
                    </a:lnTo>
                    <a:cubicBezTo>
                      <a:pt x="545" y="3245"/>
                      <a:pt x="551" y="3252"/>
                      <a:pt x="557" y="3252"/>
                    </a:cubicBezTo>
                    <a:cubicBezTo>
                      <a:pt x="570" y="3252"/>
                      <a:pt x="575" y="3245"/>
                      <a:pt x="581" y="3239"/>
                    </a:cubicBezTo>
                    <a:lnTo>
                      <a:pt x="2864" y="620"/>
                    </a:lnTo>
                    <a:cubicBezTo>
                      <a:pt x="2877" y="608"/>
                      <a:pt x="2877" y="597"/>
                      <a:pt x="2864" y="584"/>
                    </a:cubicBezTo>
                    <a:cubicBezTo>
                      <a:pt x="2864" y="584"/>
                      <a:pt x="2667" y="381"/>
                      <a:pt x="2307" y="9"/>
                    </a:cubicBezTo>
                    <a:cubicBezTo>
                      <a:pt x="2303" y="5"/>
                      <a:pt x="2295" y="1"/>
                      <a:pt x="2289" y="1"/>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6"/>
              <p:cNvSpPr/>
              <p:nvPr/>
            </p:nvSpPr>
            <p:spPr>
              <a:xfrm>
                <a:off x="5702000" y="3148175"/>
                <a:ext cx="88900" cy="99200"/>
              </a:xfrm>
              <a:custGeom>
                <a:rect b="b" l="l" r="r" t="t"/>
                <a:pathLst>
                  <a:path extrusionOk="0" h="3968" w="3556">
                    <a:moveTo>
                      <a:pt x="3046" y="0"/>
                    </a:moveTo>
                    <a:lnTo>
                      <a:pt x="1" y="3518"/>
                    </a:lnTo>
                    <a:lnTo>
                      <a:pt x="540" y="3967"/>
                    </a:lnTo>
                    <a:lnTo>
                      <a:pt x="3555" y="551"/>
                    </a:lnTo>
                    <a:cubicBezTo>
                      <a:pt x="3555" y="551"/>
                      <a:pt x="3417" y="377"/>
                      <a:pt x="30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6"/>
              <p:cNvSpPr/>
              <p:nvPr/>
            </p:nvSpPr>
            <p:spPr>
              <a:xfrm>
                <a:off x="5701250" y="3147425"/>
                <a:ext cx="90400" cy="100700"/>
              </a:xfrm>
              <a:custGeom>
                <a:rect b="b" l="l" r="r" t="t"/>
                <a:pathLst>
                  <a:path extrusionOk="0" h="4028" w="3616">
                    <a:moveTo>
                      <a:pt x="3076" y="72"/>
                    </a:moveTo>
                    <a:cubicBezTo>
                      <a:pt x="3358" y="360"/>
                      <a:pt x="3502" y="528"/>
                      <a:pt x="3543" y="581"/>
                    </a:cubicBezTo>
                    <a:lnTo>
                      <a:pt x="565" y="3961"/>
                    </a:lnTo>
                    <a:lnTo>
                      <a:pt x="67" y="3543"/>
                    </a:lnTo>
                    <a:lnTo>
                      <a:pt x="3076" y="72"/>
                    </a:lnTo>
                    <a:close/>
                    <a:moveTo>
                      <a:pt x="3076" y="0"/>
                    </a:moveTo>
                    <a:cubicBezTo>
                      <a:pt x="3064" y="0"/>
                      <a:pt x="3057" y="6"/>
                      <a:pt x="3051" y="12"/>
                    </a:cubicBezTo>
                    <a:lnTo>
                      <a:pt x="8" y="3530"/>
                    </a:lnTo>
                    <a:cubicBezTo>
                      <a:pt x="1" y="3535"/>
                      <a:pt x="1" y="3543"/>
                      <a:pt x="1" y="3548"/>
                    </a:cubicBezTo>
                    <a:cubicBezTo>
                      <a:pt x="1" y="3560"/>
                      <a:pt x="8" y="3566"/>
                      <a:pt x="14" y="3571"/>
                    </a:cubicBezTo>
                    <a:lnTo>
                      <a:pt x="553" y="4022"/>
                    </a:lnTo>
                    <a:cubicBezTo>
                      <a:pt x="559" y="4027"/>
                      <a:pt x="565" y="4027"/>
                      <a:pt x="570" y="4027"/>
                    </a:cubicBezTo>
                    <a:cubicBezTo>
                      <a:pt x="576" y="4027"/>
                      <a:pt x="589" y="4022"/>
                      <a:pt x="589" y="4016"/>
                    </a:cubicBezTo>
                    <a:lnTo>
                      <a:pt x="3604" y="600"/>
                    </a:lnTo>
                    <a:cubicBezTo>
                      <a:pt x="3615" y="587"/>
                      <a:pt x="3615" y="575"/>
                      <a:pt x="3604" y="564"/>
                    </a:cubicBezTo>
                    <a:cubicBezTo>
                      <a:pt x="3604" y="564"/>
                      <a:pt x="3466" y="384"/>
                      <a:pt x="3093" y="6"/>
                    </a:cubicBezTo>
                    <a:cubicBezTo>
                      <a:pt x="3087" y="0"/>
                      <a:pt x="3082" y="0"/>
                      <a:pt x="3076" y="0"/>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6"/>
              <p:cNvSpPr/>
              <p:nvPr/>
            </p:nvSpPr>
            <p:spPr>
              <a:xfrm>
                <a:off x="5686575" y="3133025"/>
                <a:ext cx="85900" cy="96350"/>
              </a:xfrm>
              <a:custGeom>
                <a:rect b="b" l="l" r="r" t="t"/>
                <a:pathLst>
                  <a:path extrusionOk="0" h="3854" w="3436">
                    <a:moveTo>
                      <a:pt x="3129" y="1"/>
                    </a:moveTo>
                    <a:lnTo>
                      <a:pt x="1" y="3513"/>
                    </a:lnTo>
                    <a:lnTo>
                      <a:pt x="366" y="3854"/>
                    </a:lnTo>
                    <a:lnTo>
                      <a:pt x="3436" y="330"/>
                    </a:lnTo>
                    <a:cubicBezTo>
                      <a:pt x="3436" y="330"/>
                      <a:pt x="3273" y="156"/>
                      <a:pt x="31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6"/>
              <p:cNvSpPr/>
              <p:nvPr/>
            </p:nvSpPr>
            <p:spPr>
              <a:xfrm>
                <a:off x="5685825" y="3132275"/>
                <a:ext cx="87375" cy="97875"/>
              </a:xfrm>
              <a:custGeom>
                <a:rect b="b" l="l" r="r" t="t"/>
                <a:pathLst>
                  <a:path extrusionOk="0" h="3915" w="3495">
                    <a:moveTo>
                      <a:pt x="3165" y="72"/>
                    </a:moveTo>
                    <a:cubicBezTo>
                      <a:pt x="3267" y="193"/>
                      <a:pt x="3386" y="318"/>
                      <a:pt x="3430" y="360"/>
                    </a:cubicBezTo>
                    <a:lnTo>
                      <a:pt x="396" y="3842"/>
                    </a:lnTo>
                    <a:lnTo>
                      <a:pt x="73" y="3537"/>
                    </a:lnTo>
                    <a:lnTo>
                      <a:pt x="3165" y="72"/>
                    </a:lnTo>
                    <a:close/>
                    <a:moveTo>
                      <a:pt x="3159" y="0"/>
                    </a:moveTo>
                    <a:cubicBezTo>
                      <a:pt x="3153" y="0"/>
                      <a:pt x="3148" y="6"/>
                      <a:pt x="3142" y="13"/>
                    </a:cubicBezTo>
                    <a:lnTo>
                      <a:pt x="14" y="3524"/>
                    </a:lnTo>
                    <a:cubicBezTo>
                      <a:pt x="1" y="3530"/>
                      <a:pt x="1" y="3549"/>
                      <a:pt x="14" y="3560"/>
                    </a:cubicBezTo>
                    <a:lnTo>
                      <a:pt x="379" y="3903"/>
                    </a:lnTo>
                    <a:cubicBezTo>
                      <a:pt x="385" y="3908"/>
                      <a:pt x="390" y="3914"/>
                      <a:pt x="396" y="3914"/>
                    </a:cubicBezTo>
                    <a:cubicBezTo>
                      <a:pt x="402" y="3914"/>
                      <a:pt x="415" y="3908"/>
                      <a:pt x="415" y="3903"/>
                    </a:cubicBezTo>
                    <a:lnTo>
                      <a:pt x="3489" y="379"/>
                    </a:lnTo>
                    <a:cubicBezTo>
                      <a:pt x="3494" y="366"/>
                      <a:pt x="3494" y="354"/>
                      <a:pt x="3489" y="343"/>
                    </a:cubicBezTo>
                    <a:cubicBezTo>
                      <a:pt x="3489" y="343"/>
                      <a:pt x="3322" y="169"/>
                      <a:pt x="3184" y="13"/>
                    </a:cubicBezTo>
                    <a:cubicBezTo>
                      <a:pt x="3178" y="6"/>
                      <a:pt x="3171" y="0"/>
                      <a:pt x="3159" y="0"/>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6"/>
              <p:cNvSpPr/>
              <p:nvPr/>
            </p:nvSpPr>
            <p:spPr>
              <a:xfrm>
                <a:off x="5483550" y="3065175"/>
                <a:ext cx="265375" cy="331125"/>
              </a:xfrm>
              <a:custGeom>
                <a:rect b="b" l="l" r="r" t="t"/>
                <a:pathLst>
                  <a:path extrusionOk="0" h="13245" w="10615">
                    <a:moveTo>
                      <a:pt x="7792" y="1"/>
                    </a:moveTo>
                    <a:cubicBezTo>
                      <a:pt x="6216" y="269"/>
                      <a:pt x="5185" y="1492"/>
                      <a:pt x="4424" y="2900"/>
                    </a:cubicBezTo>
                    <a:lnTo>
                      <a:pt x="1" y="11105"/>
                    </a:lnTo>
                    <a:cubicBezTo>
                      <a:pt x="1" y="11105"/>
                      <a:pt x="5839" y="13245"/>
                      <a:pt x="9980" y="13245"/>
                    </a:cubicBezTo>
                    <a:cubicBezTo>
                      <a:pt x="9980" y="13245"/>
                      <a:pt x="10614" y="2889"/>
                      <a:pt x="9165" y="131"/>
                    </a:cubicBezTo>
                    <a:lnTo>
                      <a:pt x="82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6"/>
              <p:cNvSpPr/>
              <p:nvPr/>
            </p:nvSpPr>
            <p:spPr>
              <a:xfrm>
                <a:off x="5726150" y="3117275"/>
                <a:ext cx="10650" cy="112575"/>
              </a:xfrm>
              <a:custGeom>
                <a:rect b="b" l="l" r="r" t="t"/>
                <a:pathLst>
                  <a:path extrusionOk="0" h="4503" w="426">
                    <a:moveTo>
                      <a:pt x="40" y="0"/>
                    </a:moveTo>
                    <a:cubicBezTo>
                      <a:pt x="37" y="0"/>
                      <a:pt x="34" y="1"/>
                      <a:pt x="30" y="2"/>
                    </a:cubicBezTo>
                    <a:cubicBezTo>
                      <a:pt x="12" y="2"/>
                      <a:pt x="0" y="14"/>
                      <a:pt x="6" y="31"/>
                    </a:cubicBezTo>
                    <a:cubicBezTo>
                      <a:pt x="6" y="50"/>
                      <a:pt x="252" y="1895"/>
                      <a:pt x="299" y="2813"/>
                    </a:cubicBezTo>
                    <a:cubicBezTo>
                      <a:pt x="342" y="3723"/>
                      <a:pt x="365" y="4467"/>
                      <a:pt x="365" y="4478"/>
                    </a:cubicBezTo>
                    <a:cubicBezTo>
                      <a:pt x="365" y="4490"/>
                      <a:pt x="378" y="4503"/>
                      <a:pt x="396" y="4503"/>
                    </a:cubicBezTo>
                    <a:cubicBezTo>
                      <a:pt x="414" y="4503"/>
                      <a:pt x="426" y="4490"/>
                      <a:pt x="426" y="4472"/>
                    </a:cubicBezTo>
                    <a:cubicBezTo>
                      <a:pt x="426" y="4467"/>
                      <a:pt x="396" y="3717"/>
                      <a:pt x="354" y="2807"/>
                    </a:cubicBezTo>
                    <a:cubicBezTo>
                      <a:pt x="312" y="1895"/>
                      <a:pt x="66" y="44"/>
                      <a:pt x="60" y="25"/>
                    </a:cubicBezTo>
                    <a:cubicBezTo>
                      <a:pt x="60" y="11"/>
                      <a:pt x="52" y="0"/>
                      <a:pt x="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6"/>
              <p:cNvSpPr/>
              <p:nvPr/>
            </p:nvSpPr>
            <p:spPr>
              <a:xfrm>
                <a:off x="5583500" y="3139600"/>
                <a:ext cx="151050" cy="36325"/>
              </a:xfrm>
              <a:custGeom>
                <a:rect b="b" l="l" r="r" t="t"/>
                <a:pathLst>
                  <a:path extrusionOk="0" h="1453" w="6042">
                    <a:moveTo>
                      <a:pt x="348" y="1"/>
                    </a:moveTo>
                    <a:lnTo>
                      <a:pt x="0" y="595"/>
                    </a:lnTo>
                    <a:lnTo>
                      <a:pt x="6041" y="1452"/>
                    </a:lnTo>
                    <a:cubicBezTo>
                      <a:pt x="6018" y="1206"/>
                      <a:pt x="5988" y="1032"/>
                      <a:pt x="5982" y="822"/>
                    </a:cubicBezTo>
                    <a:lnTo>
                      <a:pt x="3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6"/>
              <p:cNvSpPr/>
              <p:nvPr/>
            </p:nvSpPr>
            <p:spPr>
              <a:xfrm>
                <a:off x="5582775" y="3138900"/>
                <a:ext cx="152525" cy="37775"/>
              </a:xfrm>
              <a:custGeom>
                <a:rect b="b" l="l" r="r" t="t"/>
                <a:pathLst>
                  <a:path extrusionOk="0" h="1511" w="6101">
                    <a:moveTo>
                      <a:pt x="389" y="59"/>
                    </a:moveTo>
                    <a:lnTo>
                      <a:pt x="5981" y="875"/>
                    </a:lnTo>
                    <a:cubicBezTo>
                      <a:pt x="5987" y="994"/>
                      <a:pt x="5998" y="1102"/>
                      <a:pt x="6017" y="1216"/>
                    </a:cubicBezTo>
                    <a:cubicBezTo>
                      <a:pt x="6023" y="1287"/>
                      <a:pt x="6034" y="1367"/>
                      <a:pt x="6041" y="1444"/>
                    </a:cubicBezTo>
                    <a:lnTo>
                      <a:pt x="72" y="604"/>
                    </a:lnTo>
                    <a:lnTo>
                      <a:pt x="389" y="59"/>
                    </a:lnTo>
                    <a:close/>
                    <a:moveTo>
                      <a:pt x="377" y="0"/>
                    </a:moveTo>
                    <a:cubicBezTo>
                      <a:pt x="366" y="0"/>
                      <a:pt x="360" y="6"/>
                      <a:pt x="353" y="12"/>
                    </a:cubicBezTo>
                    <a:lnTo>
                      <a:pt x="0" y="611"/>
                    </a:lnTo>
                    <a:lnTo>
                      <a:pt x="0" y="634"/>
                    </a:lnTo>
                    <a:cubicBezTo>
                      <a:pt x="6" y="647"/>
                      <a:pt x="12" y="653"/>
                      <a:pt x="23" y="653"/>
                    </a:cubicBezTo>
                    <a:lnTo>
                      <a:pt x="6064" y="1510"/>
                    </a:lnTo>
                    <a:lnTo>
                      <a:pt x="6070" y="1510"/>
                    </a:lnTo>
                    <a:cubicBezTo>
                      <a:pt x="6077" y="1510"/>
                      <a:pt x="6089" y="1503"/>
                      <a:pt x="6089" y="1497"/>
                    </a:cubicBezTo>
                    <a:cubicBezTo>
                      <a:pt x="6095" y="1492"/>
                      <a:pt x="6100" y="1486"/>
                      <a:pt x="6100" y="1474"/>
                    </a:cubicBezTo>
                    <a:cubicBezTo>
                      <a:pt x="6089" y="1378"/>
                      <a:pt x="6083" y="1295"/>
                      <a:pt x="6070" y="1210"/>
                    </a:cubicBezTo>
                    <a:cubicBezTo>
                      <a:pt x="6059" y="1090"/>
                      <a:pt x="6041" y="977"/>
                      <a:pt x="6034" y="850"/>
                    </a:cubicBezTo>
                    <a:cubicBezTo>
                      <a:pt x="6034" y="839"/>
                      <a:pt x="6028" y="827"/>
                      <a:pt x="6011" y="820"/>
                    </a:cubicBezTo>
                    <a:lnTo>
                      <a:pt x="377" y="0"/>
                    </a:ln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6"/>
              <p:cNvSpPr/>
              <p:nvPr/>
            </p:nvSpPr>
            <p:spPr>
              <a:xfrm>
                <a:off x="5593700" y="3128400"/>
                <a:ext cx="139050" cy="26850"/>
              </a:xfrm>
              <a:custGeom>
                <a:rect b="b" l="l" r="r" t="t"/>
                <a:pathLst>
                  <a:path extrusionOk="0" h="1074" w="5562">
                    <a:moveTo>
                      <a:pt x="180" y="0"/>
                    </a:moveTo>
                    <a:lnTo>
                      <a:pt x="1" y="288"/>
                    </a:lnTo>
                    <a:lnTo>
                      <a:pt x="5561" y="1073"/>
                    </a:lnTo>
                    <a:cubicBezTo>
                      <a:pt x="5555" y="971"/>
                      <a:pt x="5550" y="869"/>
                      <a:pt x="5538" y="767"/>
                    </a:cubicBezTo>
                    <a:lnTo>
                      <a:pt x="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6"/>
              <p:cNvSpPr/>
              <p:nvPr/>
            </p:nvSpPr>
            <p:spPr>
              <a:xfrm>
                <a:off x="5592950" y="3127625"/>
                <a:ext cx="140550" cy="28375"/>
              </a:xfrm>
              <a:custGeom>
                <a:rect b="b" l="l" r="r" t="t"/>
                <a:pathLst>
                  <a:path extrusionOk="0" h="1135" w="5622">
                    <a:moveTo>
                      <a:pt x="222" y="61"/>
                    </a:moveTo>
                    <a:lnTo>
                      <a:pt x="5544" y="822"/>
                    </a:lnTo>
                    <a:cubicBezTo>
                      <a:pt x="5550" y="906"/>
                      <a:pt x="5555" y="983"/>
                      <a:pt x="5562" y="1068"/>
                    </a:cubicBezTo>
                    <a:lnTo>
                      <a:pt x="78" y="294"/>
                    </a:lnTo>
                    <a:lnTo>
                      <a:pt x="222" y="61"/>
                    </a:lnTo>
                    <a:close/>
                    <a:moveTo>
                      <a:pt x="210" y="1"/>
                    </a:moveTo>
                    <a:cubicBezTo>
                      <a:pt x="205" y="1"/>
                      <a:pt x="192" y="7"/>
                      <a:pt x="186" y="12"/>
                    </a:cubicBezTo>
                    <a:lnTo>
                      <a:pt x="6" y="300"/>
                    </a:lnTo>
                    <a:cubicBezTo>
                      <a:pt x="0" y="313"/>
                      <a:pt x="0" y="319"/>
                      <a:pt x="6" y="330"/>
                    </a:cubicBezTo>
                    <a:cubicBezTo>
                      <a:pt x="12" y="336"/>
                      <a:pt x="18" y="343"/>
                      <a:pt x="25" y="343"/>
                    </a:cubicBezTo>
                    <a:lnTo>
                      <a:pt x="5585" y="1127"/>
                    </a:lnTo>
                    <a:lnTo>
                      <a:pt x="5591" y="1134"/>
                    </a:lnTo>
                    <a:cubicBezTo>
                      <a:pt x="5598" y="1134"/>
                      <a:pt x="5604" y="1127"/>
                      <a:pt x="5610" y="1121"/>
                    </a:cubicBezTo>
                    <a:cubicBezTo>
                      <a:pt x="5616" y="1116"/>
                      <a:pt x="5621" y="1110"/>
                      <a:pt x="5621" y="1104"/>
                    </a:cubicBezTo>
                    <a:cubicBezTo>
                      <a:pt x="5616" y="996"/>
                      <a:pt x="5610" y="894"/>
                      <a:pt x="5598" y="792"/>
                    </a:cubicBezTo>
                    <a:cubicBezTo>
                      <a:pt x="5598" y="781"/>
                      <a:pt x="5585" y="768"/>
                      <a:pt x="5574" y="768"/>
                    </a:cubicBezTo>
                    <a:lnTo>
                      <a:pt x="210" y="1"/>
                    </a:ln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6"/>
              <p:cNvSpPr/>
              <p:nvPr/>
            </p:nvSpPr>
            <p:spPr>
              <a:xfrm>
                <a:off x="5635050" y="2991275"/>
                <a:ext cx="78375" cy="73925"/>
              </a:xfrm>
              <a:custGeom>
                <a:rect b="b" l="l" r="r" t="t"/>
                <a:pathLst>
                  <a:path extrusionOk="0" h="2957" w="3135">
                    <a:moveTo>
                      <a:pt x="2541" y="1"/>
                    </a:moveTo>
                    <a:cubicBezTo>
                      <a:pt x="2541" y="1"/>
                      <a:pt x="1481" y="391"/>
                      <a:pt x="1169" y="511"/>
                    </a:cubicBezTo>
                    <a:cubicBezTo>
                      <a:pt x="803" y="648"/>
                      <a:pt x="139" y="1032"/>
                      <a:pt x="73" y="1643"/>
                    </a:cubicBezTo>
                    <a:cubicBezTo>
                      <a:pt x="1" y="2255"/>
                      <a:pt x="275" y="2675"/>
                      <a:pt x="1373" y="2908"/>
                    </a:cubicBezTo>
                    <a:cubicBezTo>
                      <a:pt x="1529" y="2942"/>
                      <a:pt x="1671" y="2956"/>
                      <a:pt x="1801" y="2956"/>
                    </a:cubicBezTo>
                    <a:cubicBezTo>
                      <a:pt x="2591" y="2956"/>
                      <a:pt x="2913" y="2417"/>
                      <a:pt x="2913" y="2417"/>
                    </a:cubicBezTo>
                    <a:lnTo>
                      <a:pt x="3135" y="86"/>
                    </a:lnTo>
                    <a:lnTo>
                      <a:pt x="2541" y="1"/>
                    </a:lnTo>
                    <a:close/>
                  </a:path>
                </a:pathLst>
              </a:custGeom>
              <a:solidFill>
                <a:srgbClr val="3F0C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6"/>
              <p:cNvSpPr/>
              <p:nvPr/>
            </p:nvSpPr>
            <p:spPr>
              <a:xfrm>
                <a:off x="5672800" y="2984550"/>
                <a:ext cx="81850" cy="92200"/>
              </a:xfrm>
              <a:custGeom>
                <a:rect b="b" l="l" r="r" t="t"/>
                <a:pathLst>
                  <a:path extrusionOk="0" h="3688" w="3274">
                    <a:moveTo>
                      <a:pt x="1805" y="1"/>
                    </a:moveTo>
                    <a:cubicBezTo>
                      <a:pt x="1426" y="1"/>
                      <a:pt x="1077" y="312"/>
                      <a:pt x="995" y="750"/>
                    </a:cubicBezTo>
                    <a:lnTo>
                      <a:pt x="936" y="1055"/>
                    </a:lnTo>
                    <a:cubicBezTo>
                      <a:pt x="864" y="983"/>
                      <a:pt x="768" y="930"/>
                      <a:pt x="654" y="905"/>
                    </a:cubicBezTo>
                    <a:cubicBezTo>
                      <a:pt x="621" y="899"/>
                      <a:pt x="589" y="896"/>
                      <a:pt x="557" y="896"/>
                    </a:cubicBezTo>
                    <a:cubicBezTo>
                      <a:pt x="313" y="896"/>
                      <a:pt x="97" y="1070"/>
                      <a:pt x="54" y="1320"/>
                    </a:cubicBezTo>
                    <a:cubicBezTo>
                      <a:pt x="1" y="1600"/>
                      <a:pt x="187" y="1865"/>
                      <a:pt x="468" y="1918"/>
                    </a:cubicBezTo>
                    <a:cubicBezTo>
                      <a:pt x="501" y="1926"/>
                      <a:pt x="534" y="1929"/>
                      <a:pt x="567" y="1929"/>
                    </a:cubicBezTo>
                    <a:cubicBezTo>
                      <a:pt x="641" y="1929"/>
                      <a:pt x="713" y="1911"/>
                      <a:pt x="779" y="1882"/>
                    </a:cubicBezTo>
                    <a:lnTo>
                      <a:pt x="779" y="1882"/>
                    </a:lnTo>
                    <a:cubicBezTo>
                      <a:pt x="773" y="1895"/>
                      <a:pt x="773" y="1907"/>
                      <a:pt x="768" y="1918"/>
                    </a:cubicBezTo>
                    <a:lnTo>
                      <a:pt x="660" y="2524"/>
                    </a:lnTo>
                    <a:lnTo>
                      <a:pt x="654" y="2554"/>
                    </a:lnTo>
                    <a:lnTo>
                      <a:pt x="540" y="3159"/>
                    </a:lnTo>
                    <a:cubicBezTo>
                      <a:pt x="499" y="3381"/>
                      <a:pt x="648" y="3597"/>
                      <a:pt x="864" y="3633"/>
                    </a:cubicBezTo>
                    <a:lnTo>
                      <a:pt x="1121" y="3680"/>
                    </a:lnTo>
                    <a:cubicBezTo>
                      <a:pt x="1147" y="3685"/>
                      <a:pt x="1172" y="3687"/>
                      <a:pt x="1196" y="3687"/>
                    </a:cubicBezTo>
                    <a:cubicBezTo>
                      <a:pt x="1385" y="3687"/>
                      <a:pt x="1558" y="3552"/>
                      <a:pt x="1595" y="3356"/>
                    </a:cubicBezTo>
                    <a:lnTo>
                      <a:pt x="1691" y="2823"/>
                    </a:lnTo>
                    <a:lnTo>
                      <a:pt x="2062" y="2889"/>
                    </a:lnTo>
                    <a:cubicBezTo>
                      <a:pt x="2104" y="2897"/>
                      <a:pt x="2146" y="2900"/>
                      <a:pt x="2187" y="2900"/>
                    </a:cubicBezTo>
                    <a:cubicBezTo>
                      <a:pt x="2568" y="2900"/>
                      <a:pt x="2922" y="2590"/>
                      <a:pt x="3003" y="2153"/>
                    </a:cubicBezTo>
                    <a:lnTo>
                      <a:pt x="3183" y="1157"/>
                    </a:lnTo>
                    <a:cubicBezTo>
                      <a:pt x="3273" y="672"/>
                      <a:pt x="2997" y="211"/>
                      <a:pt x="2571" y="126"/>
                    </a:cubicBezTo>
                    <a:lnTo>
                      <a:pt x="1930" y="12"/>
                    </a:lnTo>
                    <a:cubicBezTo>
                      <a:pt x="1888" y="5"/>
                      <a:pt x="1846" y="1"/>
                      <a:pt x="1805" y="1"/>
                    </a:cubicBez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6"/>
              <p:cNvSpPr/>
              <p:nvPr/>
            </p:nvSpPr>
            <p:spPr>
              <a:xfrm>
                <a:off x="5678350" y="2965375"/>
                <a:ext cx="83025" cy="48400"/>
              </a:xfrm>
              <a:custGeom>
                <a:rect b="b" l="l" r="r" t="t"/>
                <a:pathLst>
                  <a:path extrusionOk="0" h="1936" w="3321">
                    <a:moveTo>
                      <a:pt x="1531" y="0"/>
                    </a:moveTo>
                    <a:cubicBezTo>
                      <a:pt x="1241" y="0"/>
                      <a:pt x="955" y="88"/>
                      <a:pt x="695" y="270"/>
                    </a:cubicBezTo>
                    <a:cubicBezTo>
                      <a:pt x="126" y="666"/>
                      <a:pt x="0" y="1427"/>
                      <a:pt x="90" y="1727"/>
                    </a:cubicBezTo>
                    <a:cubicBezTo>
                      <a:pt x="169" y="1689"/>
                      <a:pt x="263" y="1667"/>
                      <a:pt x="357" y="1667"/>
                    </a:cubicBezTo>
                    <a:cubicBezTo>
                      <a:pt x="384" y="1667"/>
                      <a:pt x="411" y="1669"/>
                      <a:pt x="438" y="1672"/>
                    </a:cubicBezTo>
                    <a:cubicBezTo>
                      <a:pt x="570" y="1697"/>
                      <a:pt x="672" y="1822"/>
                      <a:pt x="672" y="1822"/>
                    </a:cubicBezTo>
                    <a:cubicBezTo>
                      <a:pt x="695" y="1852"/>
                      <a:pt x="714" y="1871"/>
                      <a:pt x="767" y="1936"/>
                    </a:cubicBezTo>
                    <a:cubicBezTo>
                      <a:pt x="971" y="1888"/>
                      <a:pt x="1367" y="1769"/>
                      <a:pt x="1564" y="1493"/>
                    </a:cubicBezTo>
                    <a:cubicBezTo>
                      <a:pt x="1834" y="1122"/>
                      <a:pt x="1804" y="1025"/>
                      <a:pt x="1804" y="1025"/>
                    </a:cubicBezTo>
                    <a:lnTo>
                      <a:pt x="1804" y="1025"/>
                    </a:lnTo>
                    <a:cubicBezTo>
                      <a:pt x="1804" y="1026"/>
                      <a:pt x="2068" y="1576"/>
                      <a:pt x="2607" y="1799"/>
                    </a:cubicBezTo>
                    <a:cubicBezTo>
                      <a:pt x="2794" y="1877"/>
                      <a:pt x="2902" y="1907"/>
                      <a:pt x="2966" y="1913"/>
                    </a:cubicBezTo>
                    <a:cubicBezTo>
                      <a:pt x="3038" y="1913"/>
                      <a:pt x="3087" y="1871"/>
                      <a:pt x="3123" y="1816"/>
                    </a:cubicBezTo>
                    <a:cubicBezTo>
                      <a:pt x="3182" y="1727"/>
                      <a:pt x="3320" y="1037"/>
                      <a:pt x="2697" y="486"/>
                    </a:cubicBezTo>
                    <a:cubicBezTo>
                      <a:pt x="2337" y="167"/>
                      <a:pt x="1929" y="0"/>
                      <a:pt x="1531" y="0"/>
                    </a:cubicBezTo>
                    <a:close/>
                  </a:path>
                </a:pathLst>
              </a:custGeom>
              <a:solidFill>
                <a:srgbClr val="3F0C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6"/>
              <p:cNvSpPr/>
              <p:nvPr/>
            </p:nvSpPr>
            <p:spPr>
              <a:xfrm>
                <a:off x="5685825" y="3012850"/>
                <a:ext cx="9350" cy="10675"/>
              </a:xfrm>
              <a:custGeom>
                <a:rect b="b" l="l" r="r" t="t"/>
                <a:pathLst>
                  <a:path extrusionOk="0" h="427" w="374">
                    <a:moveTo>
                      <a:pt x="31" y="1"/>
                    </a:moveTo>
                    <a:cubicBezTo>
                      <a:pt x="19" y="1"/>
                      <a:pt x="6" y="14"/>
                      <a:pt x="1" y="31"/>
                    </a:cubicBezTo>
                    <a:cubicBezTo>
                      <a:pt x="1" y="44"/>
                      <a:pt x="14" y="61"/>
                      <a:pt x="31" y="61"/>
                    </a:cubicBezTo>
                    <a:cubicBezTo>
                      <a:pt x="127" y="67"/>
                      <a:pt x="199" y="103"/>
                      <a:pt x="241" y="158"/>
                    </a:cubicBezTo>
                    <a:cubicBezTo>
                      <a:pt x="313" y="252"/>
                      <a:pt x="277" y="391"/>
                      <a:pt x="277" y="391"/>
                    </a:cubicBezTo>
                    <a:cubicBezTo>
                      <a:pt x="277" y="409"/>
                      <a:pt x="283" y="421"/>
                      <a:pt x="301" y="426"/>
                    </a:cubicBezTo>
                    <a:lnTo>
                      <a:pt x="307" y="426"/>
                    </a:lnTo>
                    <a:cubicBezTo>
                      <a:pt x="319" y="426"/>
                      <a:pt x="330" y="421"/>
                      <a:pt x="330" y="403"/>
                    </a:cubicBezTo>
                    <a:cubicBezTo>
                      <a:pt x="337" y="396"/>
                      <a:pt x="373" y="241"/>
                      <a:pt x="288" y="127"/>
                    </a:cubicBezTo>
                    <a:cubicBezTo>
                      <a:pt x="235" y="55"/>
                      <a:pt x="150" y="14"/>
                      <a:pt x="31" y="1"/>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6"/>
              <p:cNvSpPr/>
              <p:nvPr/>
            </p:nvSpPr>
            <p:spPr>
              <a:xfrm>
                <a:off x="5702150" y="3019175"/>
                <a:ext cx="19800" cy="18300"/>
              </a:xfrm>
              <a:custGeom>
                <a:rect b="b" l="l" r="r" t="t"/>
                <a:pathLst>
                  <a:path extrusionOk="0" h="732" w="792">
                    <a:moveTo>
                      <a:pt x="395" y="0"/>
                    </a:moveTo>
                    <a:cubicBezTo>
                      <a:pt x="225" y="0"/>
                      <a:pt x="75" y="119"/>
                      <a:pt x="37" y="300"/>
                    </a:cubicBezTo>
                    <a:cubicBezTo>
                      <a:pt x="1" y="497"/>
                      <a:pt x="133" y="683"/>
                      <a:pt x="331" y="726"/>
                    </a:cubicBezTo>
                    <a:cubicBezTo>
                      <a:pt x="353" y="730"/>
                      <a:pt x="375" y="732"/>
                      <a:pt x="396" y="732"/>
                    </a:cubicBezTo>
                    <a:cubicBezTo>
                      <a:pt x="569" y="732"/>
                      <a:pt x="724" y="607"/>
                      <a:pt x="756" y="431"/>
                    </a:cubicBezTo>
                    <a:cubicBezTo>
                      <a:pt x="792" y="234"/>
                      <a:pt x="667" y="43"/>
                      <a:pt x="462" y="7"/>
                    </a:cubicBezTo>
                    <a:cubicBezTo>
                      <a:pt x="440" y="2"/>
                      <a:pt x="417" y="0"/>
                      <a:pt x="395" y="0"/>
                    </a:cubicBezTo>
                    <a:close/>
                  </a:path>
                </a:pathLst>
              </a:custGeom>
              <a:solidFill>
                <a:srgbClr val="8C4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6"/>
              <p:cNvSpPr/>
              <p:nvPr/>
            </p:nvSpPr>
            <p:spPr>
              <a:xfrm>
                <a:off x="5738425" y="3027750"/>
                <a:ext cx="10350" cy="13900"/>
              </a:xfrm>
              <a:custGeom>
                <a:rect b="b" l="l" r="r" t="t"/>
                <a:pathLst>
                  <a:path extrusionOk="0" h="556" w="414">
                    <a:moveTo>
                      <a:pt x="308" y="1"/>
                    </a:moveTo>
                    <a:cubicBezTo>
                      <a:pt x="174" y="1"/>
                      <a:pt x="52" y="93"/>
                      <a:pt x="31" y="232"/>
                    </a:cubicBezTo>
                    <a:cubicBezTo>
                      <a:pt x="1" y="383"/>
                      <a:pt x="103" y="527"/>
                      <a:pt x="253" y="555"/>
                    </a:cubicBezTo>
                    <a:lnTo>
                      <a:pt x="300" y="555"/>
                    </a:lnTo>
                    <a:cubicBezTo>
                      <a:pt x="325" y="508"/>
                      <a:pt x="336" y="455"/>
                      <a:pt x="348" y="400"/>
                    </a:cubicBezTo>
                    <a:lnTo>
                      <a:pt x="414" y="29"/>
                    </a:lnTo>
                    <a:cubicBezTo>
                      <a:pt x="396" y="16"/>
                      <a:pt x="372" y="10"/>
                      <a:pt x="355" y="5"/>
                    </a:cubicBezTo>
                    <a:cubicBezTo>
                      <a:pt x="339" y="2"/>
                      <a:pt x="323" y="1"/>
                      <a:pt x="308" y="1"/>
                    </a:cubicBezTo>
                    <a:close/>
                  </a:path>
                </a:pathLst>
              </a:custGeom>
              <a:solidFill>
                <a:srgbClr val="8C4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6"/>
              <p:cNvSpPr/>
              <p:nvPr/>
            </p:nvSpPr>
            <p:spPr>
              <a:xfrm>
                <a:off x="5730925" y="3014050"/>
                <a:ext cx="7975" cy="15775"/>
              </a:xfrm>
              <a:custGeom>
                <a:rect b="b" l="l" r="r" t="t"/>
                <a:pathLst>
                  <a:path extrusionOk="0" h="631" w="319">
                    <a:moveTo>
                      <a:pt x="187" y="0"/>
                    </a:moveTo>
                    <a:cubicBezTo>
                      <a:pt x="185" y="0"/>
                      <a:pt x="182" y="1"/>
                      <a:pt x="180" y="2"/>
                    </a:cubicBezTo>
                    <a:cubicBezTo>
                      <a:pt x="163" y="7"/>
                      <a:pt x="157" y="19"/>
                      <a:pt x="157" y="38"/>
                    </a:cubicBezTo>
                    <a:lnTo>
                      <a:pt x="252" y="547"/>
                    </a:lnTo>
                    <a:lnTo>
                      <a:pt x="25" y="571"/>
                    </a:lnTo>
                    <a:cubicBezTo>
                      <a:pt x="13" y="577"/>
                      <a:pt x="0" y="588"/>
                      <a:pt x="0" y="607"/>
                    </a:cubicBezTo>
                    <a:cubicBezTo>
                      <a:pt x="0" y="619"/>
                      <a:pt x="13" y="630"/>
                      <a:pt x="31" y="630"/>
                    </a:cubicBezTo>
                    <a:lnTo>
                      <a:pt x="288" y="600"/>
                    </a:lnTo>
                    <a:cubicBezTo>
                      <a:pt x="301" y="600"/>
                      <a:pt x="307" y="594"/>
                      <a:pt x="312" y="588"/>
                    </a:cubicBezTo>
                    <a:cubicBezTo>
                      <a:pt x="318" y="583"/>
                      <a:pt x="318" y="577"/>
                      <a:pt x="318" y="564"/>
                    </a:cubicBezTo>
                    <a:lnTo>
                      <a:pt x="210" y="25"/>
                    </a:lnTo>
                    <a:cubicBezTo>
                      <a:pt x="210" y="10"/>
                      <a:pt x="199" y="0"/>
                      <a:pt x="187" y="0"/>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6"/>
              <p:cNvSpPr/>
              <p:nvPr/>
            </p:nvSpPr>
            <p:spPr>
              <a:xfrm>
                <a:off x="5678200" y="3056225"/>
                <a:ext cx="42275" cy="24450"/>
              </a:xfrm>
              <a:custGeom>
                <a:rect b="b" l="l" r="r" t="t"/>
                <a:pathLst>
                  <a:path extrusionOk="0" h="978" w="1691">
                    <a:moveTo>
                      <a:pt x="308" y="0"/>
                    </a:moveTo>
                    <a:cubicBezTo>
                      <a:pt x="194" y="0"/>
                      <a:pt x="94" y="79"/>
                      <a:pt x="78" y="196"/>
                    </a:cubicBezTo>
                    <a:lnTo>
                      <a:pt x="24" y="502"/>
                    </a:lnTo>
                    <a:cubicBezTo>
                      <a:pt x="1" y="633"/>
                      <a:pt x="90" y="754"/>
                      <a:pt x="216" y="777"/>
                    </a:cubicBezTo>
                    <a:lnTo>
                      <a:pt x="1343" y="976"/>
                    </a:lnTo>
                    <a:cubicBezTo>
                      <a:pt x="1354" y="977"/>
                      <a:pt x="1365" y="978"/>
                      <a:pt x="1376" y="978"/>
                    </a:cubicBezTo>
                    <a:cubicBezTo>
                      <a:pt x="1490" y="978"/>
                      <a:pt x="1597" y="898"/>
                      <a:pt x="1619" y="777"/>
                    </a:cubicBezTo>
                    <a:lnTo>
                      <a:pt x="1672" y="472"/>
                    </a:lnTo>
                    <a:cubicBezTo>
                      <a:pt x="1691" y="340"/>
                      <a:pt x="1606" y="220"/>
                      <a:pt x="1475" y="196"/>
                    </a:cubicBezTo>
                    <a:lnTo>
                      <a:pt x="355" y="5"/>
                    </a:lnTo>
                    <a:cubicBezTo>
                      <a:pt x="339" y="2"/>
                      <a:pt x="324" y="0"/>
                      <a:pt x="308" y="0"/>
                    </a:cubicBez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6"/>
              <p:cNvSpPr/>
              <p:nvPr/>
            </p:nvSpPr>
            <p:spPr>
              <a:xfrm>
                <a:off x="5606575" y="3615925"/>
                <a:ext cx="85275" cy="25500"/>
              </a:xfrm>
              <a:custGeom>
                <a:rect b="b" l="l" r="r" t="t"/>
                <a:pathLst>
                  <a:path extrusionOk="0" h="1020" w="3411">
                    <a:moveTo>
                      <a:pt x="1" y="0"/>
                    </a:moveTo>
                    <a:lnTo>
                      <a:pt x="31" y="965"/>
                    </a:lnTo>
                    <a:lnTo>
                      <a:pt x="3195" y="1020"/>
                    </a:lnTo>
                    <a:lnTo>
                      <a:pt x="3411" y="2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6"/>
              <p:cNvSpPr/>
              <p:nvPr/>
            </p:nvSpPr>
            <p:spPr>
              <a:xfrm>
                <a:off x="5605825" y="3615150"/>
                <a:ext cx="86800" cy="27000"/>
              </a:xfrm>
              <a:custGeom>
                <a:rect b="b" l="l" r="r" t="t"/>
                <a:pathLst>
                  <a:path extrusionOk="0" h="1080" w="3472">
                    <a:moveTo>
                      <a:pt x="55" y="61"/>
                    </a:moveTo>
                    <a:lnTo>
                      <a:pt x="3405" y="80"/>
                    </a:lnTo>
                    <a:lnTo>
                      <a:pt x="3201" y="1021"/>
                    </a:lnTo>
                    <a:lnTo>
                      <a:pt x="85" y="972"/>
                    </a:lnTo>
                    <a:lnTo>
                      <a:pt x="55" y="61"/>
                    </a:lnTo>
                    <a:close/>
                    <a:moveTo>
                      <a:pt x="31" y="1"/>
                    </a:moveTo>
                    <a:cubicBezTo>
                      <a:pt x="19" y="1"/>
                      <a:pt x="13" y="8"/>
                      <a:pt x="6" y="8"/>
                    </a:cubicBezTo>
                    <a:cubicBezTo>
                      <a:pt x="0" y="14"/>
                      <a:pt x="0" y="25"/>
                      <a:pt x="0" y="31"/>
                    </a:cubicBezTo>
                    <a:lnTo>
                      <a:pt x="31" y="1002"/>
                    </a:lnTo>
                    <a:cubicBezTo>
                      <a:pt x="31" y="1015"/>
                      <a:pt x="42" y="1027"/>
                      <a:pt x="61" y="1027"/>
                    </a:cubicBezTo>
                    <a:lnTo>
                      <a:pt x="3219" y="1080"/>
                    </a:lnTo>
                    <a:lnTo>
                      <a:pt x="3225" y="1080"/>
                    </a:lnTo>
                    <a:cubicBezTo>
                      <a:pt x="3237" y="1080"/>
                      <a:pt x="3250" y="1068"/>
                      <a:pt x="3250" y="1057"/>
                    </a:cubicBezTo>
                    <a:lnTo>
                      <a:pt x="3471" y="61"/>
                    </a:lnTo>
                    <a:cubicBezTo>
                      <a:pt x="3471" y="50"/>
                      <a:pt x="3465" y="44"/>
                      <a:pt x="3465" y="37"/>
                    </a:cubicBezTo>
                    <a:cubicBezTo>
                      <a:pt x="3458" y="25"/>
                      <a:pt x="3447" y="25"/>
                      <a:pt x="3441" y="25"/>
                    </a:cubicBezTo>
                    <a:lnTo>
                      <a:pt x="31" y="1"/>
                    </a:ln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6"/>
              <p:cNvSpPr/>
              <p:nvPr/>
            </p:nvSpPr>
            <p:spPr>
              <a:xfrm>
                <a:off x="5324300" y="3312200"/>
                <a:ext cx="70000" cy="83825"/>
              </a:xfrm>
              <a:custGeom>
                <a:rect b="b" l="l" r="r" t="t"/>
                <a:pathLst>
                  <a:path extrusionOk="0" h="3353" w="2800">
                    <a:moveTo>
                      <a:pt x="1901" y="1"/>
                    </a:moveTo>
                    <a:lnTo>
                      <a:pt x="1" y="2656"/>
                    </a:lnTo>
                    <a:lnTo>
                      <a:pt x="756" y="3352"/>
                    </a:lnTo>
                    <a:lnTo>
                      <a:pt x="2800" y="361"/>
                    </a:lnTo>
                    <a:lnTo>
                      <a:pt x="19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6"/>
              <p:cNvSpPr/>
              <p:nvPr/>
            </p:nvSpPr>
            <p:spPr>
              <a:xfrm>
                <a:off x="5323550" y="3311500"/>
                <a:ext cx="71500" cy="85250"/>
              </a:xfrm>
              <a:custGeom>
                <a:rect b="b" l="l" r="r" t="t"/>
                <a:pathLst>
                  <a:path extrusionOk="0" h="3410" w="2860">
                    <a:moveTo>
                      <a:pt x="1936" y="65"/>
                    </a:moveTo>
                    <a:lnTo>
                      <a:pt x="2788" y="401"/>
                    </a:lnTo>
                    <a:lnTo>
                      <a:pt x="786" y="3337"/>
                    </a:lnTo>
                    <a:lnTo>
                      <a:pt x="66" y="2678"/>
                    </a:lnTo>
                    <a:lnTo>
                      <a:pt x="1936" y="65"/>
                    </a:lnTo>
                    <a:close/>
                    <a:moveTo>
                      <a:pt x="1936" y="0"/>
                    </a:moveTo>
                    <a:cubicBezTo>
                      <a:pt x="1925" y="0"/>
                      <a:pt x="1912" y="0"/>
                      <a:pt x="1906" y="12"/>
                    </a:cubicBezTo>
                    <a:lnTo>
                      <a:pt x="6" y="2667"/>
                    </a:lnTo>
                    <a:cubicBezTo>
                      <a:pt x="0" y="2678"/>
                      <a:pt x="0" y="2690"/>
                      <a:pt x="13" y="2703"/>
                    </a:cubicBezTo>
                    <a:lnTo>
                      <a:pt x="768" y="3403"/>
                    </a:lnTo>
                    <a:cubicBezTo>
                      <a:pt x="774" y="3409"/>
                      <a:pt x="780" y="3409"/>
                      <a:pt x="786" y="3409"/>
                    </a:cubicBezTo>
                    <a:lnTo>
                      <a:pt x="791" y="3409"/>
                    </a:lnTo>
                    <a:cubicBezTo>
                      <a:pt x="797" y="3409"/>
                      <a:pt x="810" y="3403"/>
                      <a:pt x="810" y="3398"/>
                    </a:cubicBezTo>
                    <a:lnTo>
                      <a:pt x="2854" y="407"/>
                    </a:lnTo>
                    <a:cubicBezTo>
                      <a:pt x="2860" y="401"/>
                      <a:pt x="2860" y="389"/>
                      <a:pt x="2860" y="383"/>
                    </a:cubicBezTo>
                    <a:cubicBezTo>
                      <a:pt x="2854" y="371"/>
                      <a:pt x="2847" y="366"/>
                      <a:pt x="2841" y="366"/>
                    </a:cubicBezTo>
                    <a:lnTo>
                      <a:pt x="1936" y="0"/>
                    </a:ln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6"/>
              <p:cNvSpPr/>
              <p:nvPr/>
            </p:nvSpPr>
            <p:spPr>
              <a:xfrm>
                <a:off x="5777375" y="3152950"/>
                <a:ext cx="107900" cy="136375"/>
              </a:xfrm>
              <a:custGeom>
                <a:rect b="b" l="l" r="r" t="t"/>
                <a:pathLst>
                  <a:path extrusionOk="0" h="5455" w="4316">
                    <a:moveTo>
                      <a:pt x="1876" y="1"/>
                    </a:moveTo>
                    <a:lnTo>
                      <a:pt x="1745" y="103"/>
                    </a:lnTo>
                    <a:lnTo>
                      <a:pt x="2003" y="487"/>
                    </a:lnTo>
                    <a:cubicBezTo>
                      <a:pt x="2177" y="733"/>
                      <a:pt x="2321" y="996"/>
                      <a:pt x="2446" y="1272"/>
                    </a:cubicBezTo>
                    <a:lnTo>
                      <a:pt x="3057" y="2638"/>
                    </a:lnTo>
                    <a:cubicBezTo>
                      <a:pt x="3189" y="2926"/>
                      <a:pt x="3201" y="3261"/>
                      <a:pt x="3093" y="3560"/>
                    </a:cubicBezTo>
                    <a:lnTo>
                      <a:pt x="2045" y="2746"/>
                    </a:lnTo>
                    <a:cubicBezTo>
                      <a:pt x="1732" y="2500"/>
                      <a:pt x="1397" y="2302"/>
                      <a:pt x="1032" y="2158"/>
                    </a:cubicBezTo>
                    <a:lnTo>
                      <a:pt x="37" y="1751"/>
                    </a:lnTo>
                    <a:lnTo>
                      <a:pt x="1" y="1961"/>
                    </a:lnTo>
                    <a:lnTo>
                      <a:pt x="600" y="2279"/>
                    </a:lnTo>
                    <a:cubicBezTo>
                      <a:pt x="1104" y="2548"/>
                      <a:pt x="1541" y="2913"/>
                      <a:pt x="1901" y="3358"/>
                    </a:cubicBezTo>
                    <a:lnTo>
                      <a:pt x="2536" y="4142"/>
                    </a:lnTo>
                    <a:lnTo>
                      <a:pt x="2314" y="4310"/>
                    </a:lnTo>
                    <a:lnTo>
                      <a:pt x="3033" y="5263"/>
                    </a:lnTo>
                    <a:lnTo>
                      <a:pt x="3333" y="5035"/>
                    </a:lnTo>
                    <a:lnTo>
                      <a:pt x="3644" y="5455"/>
                    </a:lnTo>
                    <a:lnTo>
                      <a:pt x="4178" y="5053"/>
                    </a:lnTo>
                    <a:lnTo>
                      <a:pt x="3890" y="4669"/>
                    </a:lnTo>
                    <a:cubicBezTo>
                      <a:pt x="4227" y="4418"/>
                      <a:pt x="4316" y="3950"/>
                      <a:pt x="4100" y="3591"/>
                    </a:cubicBezTo>
                    <a:lnTo>
                      <a:pt x="2476" y="888"/>
                    </a:lnTo>
                    <a:cubicBezTo>
                      <a:pt x="2416" y="792"/>
                      <a:pt x="2357" y="689"/>
                      <a:pt x="2291" y="600"/>
                    </a:cubicBezTo>
                    <a:lnTo>
                      <a:pt x="1876" y="1"/>
                    </a:ln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6"/>
              <p:cNvSpPr/>
              <p:nvPr/>
            </p:nvSpPr>
            <p:spPr>
              <a:xfrm>
                <a:off x="5585150" y="3252575"/>
                <a:ext cx="268050" cy="230900"/>
              </a:xfrm>
              <a:custGeom>
                <a:rect b="b" l="l" r="r" t="t"/>
                <a:pathLst>
                  <a:path extrusionOk="0" h="9236" w="10722">
                    <a:moveTo>
                      <a:pt x="8357" y="1"/>
                    </a:moveTo>
                    <a:cubicBezTo>
                      <a:pt x="8056" y="1"/>
                      <a:pt x="7759" y="97"/>
                      <a:pt x="7510" y="283"/>
                    </a:cubicBezTo>
                    <a:lnTo>
                      <a:pt x="265" y="5730"/>
                    </a:lnTo>
                    <a:cubicBezTo>
                      <a:pt x="42" y="5898"/>
                      <a:pt x="0" y="6216"/>
                      <a:pt x="169" y="6438"/>
                    </a:cubicBezTo>
                    <a:lnTo>
                      <a:pt x="2116" y="9033"/>
                    </a:lnTo>
                    <a:cubicBezTo>
                      <a:pt x="2216" y="9164"/>
                      <a:pt x="2370" y="9235"/>
                      <a:pt x="2524" y="9235"/>
                    </a:cubicBezTo>
                    <a:cubicBezTo>
                      <a:pt x="2629" y="9235"/>
                      <a:pt x="2734" y="9203"/>
                      <a:pt x="2824" y="9135"/>
                    </a:cubicBezTo>
                    <a:lnTo>
                      <a:pt x="10069" y="3680"/>
                    </a:lnTo>
                    <a:cubicBezTo>
                      <a:pt x="10398" y="3442"/>
                      <a:pt x="10597" y="3063"/>
                      <a:pt x="10627" y="2656"/>
                    </a:cubicBezTo>
                    <a:lnTo>
                      <a:pt x="10722" y="1278"/>
                    </a:lnTo>
                    <a:lnTo>
                      <a:pt x="10003" y="325"/>
                    </a:lnTo>
                    <a:lnTo>
                      <a:pt x="8649" y="31"/>
                    </a:lnTo>
                    <a:cubicBezTo>
                      <a:pt x="8552" y="11"/>
                      <a:pt x="8455" y="1"/>
                      <a:pt x="83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6"/>
              <p:cNvSpPr/>
              <p:nvPr/>
            </p:nvSpPr>
            <p:spPr>
              <a:xfrm>
                <a:off x="5839275" y="3243300"/>
                <a:ext cx="38675" cy="34350"/>
              </a:xfrm>
              <a:custGeom>
                <a:rect b="b" l="l" r="r" t="t"/>
                <a:pathLst>
                  <a:path extrusionOk="0" h="1374" w="1547">
                    <a:moveTo>
                      <a:pt x="772" y="1"/>
                    </a:moveTo>
                    <a:cubicBezTo>
                      <a:pt x="629" y="1"/>
                      <a:pt x="484" y="46"/>
                      <a:pt x="360" y="139"/>
                    </a:cubicBezTo>
                    <a:cubicBezTo>
                      <a:pt x="60" y="366"/>
                      <a:pt x="0" y="798"/>
                      <a:pt x="227" y="1097"/>
                    </a:cubicBezTo>
                    <a:cubicBezTo>
                      <a:pt x="363" y="1278"/>
                      <a:pt x="566" y="1373"/>
                      <a:pt x="774" y="1373"/>
                    </a:cubicBezTo>
                    <a:cubicBezTo>
                      <a:pt x="917" y="1373"/>
                      <a:pt x="1062" y="1328"/>
                      <a:pt x="1187" y="1235"/>
                    </a:cubicBezTo>
                    <a:cubicBezTo>
                      <a:pt x="1486" y="1008"/>
                      <a:pt x="1546" y="576"/>
                      <a:pt x="1319" y="276"/>
                    </a:cubicBezTo>
                    <a:cubicBezTo>
                      <a:pt x="1184" y="95"/>
                      <a:pt x="979" y="1"/>
                      <a:pt x="772" y="1"/>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6"/>
              <p:cNvSpPr/>
              <p:nvPr/>
            </p:nvSpPr>
            <p:spPr>
              <a:xfrm>
                <a:off x="5847975" y="3251075"/>
                <a:ext cx="21275" cy="18775"/>
              </a:xfrm>
              <a:custGeom>
                <a:rect b="b" l="l" r="r" t="t"/>
                <a:pathLst>
                  <a:path extrusionOk="0" h="751" w="851">
                    <a:moveTo>
                      <a:pt x="422" y="0"/>
                    </a:moveTo>
                    <a:cubicBezTo>
                      <a:pt x="344" y="0"/>
                      <a:pt x="265" y="24"/>
                      <a:pt x="197" y="73"/>
                    </a:cubicBezTo>
                    <a:cubicBezTo>
                      <a:pt x="36" y="199"/>
                      <a:pt x="0" y="432"/>
                      <a:pt x="125" y="601"/>
                    </a:cubicBezTo>
                    <a:cubicBezTo>
                      <a:pt x="199" y="699"/>
                      <a:pt x="310" y="750"/>
                      <a:pt x="423" y="750"/>
                    </a:cubicBezTo>
                    <a:cubicBezTo>
                      <a:pt x="503" y="750"/>
                      <a:pt x="583" y="725"/>
                      <a:pt x="653" y="672"/>
                    </a:cubicBezTo>
                    <a:cubicBezTo>
                      <a:pt x="814" y="553"/>
                      <a:pt x="850" y="313"/>
                      <a:pt x="725" y="152"/>
                    </a:cubicBezTo>
                    <a:cubicBezTo>
                      <a:pt x="650" y="52"/>
                      <a:pt x="537" y="0"/>
                      <a:pt x="4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6"/>
              <p:cNvSpPr/>
              <p:nvPr/>
            </p:nvSpPr>
            <p:spPr>
              <a:xfrm>
                <a:off x="5729875" y="3200450"/>
                <a:ext cx="148075" cy="80650"/>
              </a:xfrm>
              <a:custGeom>
                <a:rect b="b" l="l" r="r" t="t"/>
                <a:pathLst>
                  <a:path extrusionOk="0" h="3226" w="5923">
                    <a:moveTo>
                      <a:pt x="4643" y="1"/>
                    </a:moveTo>
                    <a:cubicBezTo>
                      <a:pt x="4355" y="1"/>
                      <a:pt x="2897" y="1057"/>
                      <a:pt x="1494" y="1494"/>
                    </a:cubicBezTo>
                    <a:cubicBezTo>
                      <a:pt x="1" y="1961"/>
                      <a:pt x="1865" y="3225"/>
                      <a:pt x="1865" y="3225"/>
                    </a:cubicBezTo>
                    <a:cubicBezTo>
                      <a:pt x="1865" y="3225"/>
                      <a:pt x="2913" y="2877"/>
                      <a:pt x="3939" y="2476"/>
                    </a:cubicBezTo>
                    <a:cubicBezTo>
                      <a:pt x="4274" y="2344"/>
                      <a:pt x="4598" y="2230"/>
                      <a:pt x="4891" y="2086"/>
                    </a:cubicBezTo>
                    <a:cubicBezTo>
                      <a:pt x="5341" y="1876"/>
                      <a:pt x="5682" y="1649"/>
                      <a:pt x="5809" y="1481"/>
                    </a:cubicBezTo>
                    <a:cubicBezTo>
                      <a:pt x="5923" y="1332"/>
                      <a:pt x="5864" y="1241"/>
                      <a:pt x="5725" y="1241"/>
                    </a:cubicBezTo>
                    <a:cubicBezTo>
                      <a:pt x="5696" y="1241"/>
                      <a:pt x="5664" y="1245"/>
                      <a:pt x="5629" y="1253"/>
                    </a:cubicBezTo>
                    <a:cubicBezTo>
                      <a:pt x="5574" y="1265"/>
                      <a:pt x="5508" y="1301"/>
                      <a:pt x="5455" y="1320"/>
                    </a:cubicBezTo>
                    <a:cubicBezTo>
                      <a:pt x="5610" y="1223"/>
                      <a:pt x="5748" y="1079"/>
                      <a:pt x="5737" y="996"/>
                    </a:cubicBezTo>
                    <a:cubicBezTo>
                      <a:pt x="5730" y="948"/>
                      <a:pt x="5682" y="927"/>
                      <a:pt x="5608" y="927"/>
                    </a:cubicBezTo>
                    <a:cubicBezTo>
                      <a:pt x="5481" y="927"/>
                      <a:pt x="5281" y="987"/>
                      <a:pt x="5092" y="1073"/>
                    </a:cubicBezTo>
                    <a:lnTo>
                      <a:pt x="5092" y="1073"/>
                    </a:lnTo>
                    <a:cubicBezTo>
                      <a:pt x="5251" y="993"/>
                      <a:pt x="5407" y="902"/>
                      <a:pt x="5521" y="822"/>
                    </a:cubicBezTo>
                    <a:cubicBezTo>
                      <a:pt x="5640" y="731"/>
                      <a:pt x="5695" y="631"/>
                      <a:pt x="5671" y="576"/>
                    </a:cubicBezTo>
                    <a:cubicBezTo>
                      <a:pt x="5653" y="541"/>
                      <a:pt x="5594" y="519"/>
                      <a:pt x="5509" y="519"/>
                    </a:cubicBezTo>
                    <a:cubicBezTo>
                      <a:pt x="5447" y="519"/>
                      <a:pt x="5370" y="531"/>
                      <a:pt x="5287" y="559"/>
                    </a:cubicBezTo>
                    <a:cubicBezTo>
                      <a:pt x="5220" y="582"/>
                      <a:pt x="5148" y="606"/>
                      <a:pt x="5071" y="642"/>
                    </a:cubicBezTo>
                    <a:cubicBezTo>
                      <a:pt x="5322" y="487"/>
                      <a:pt x="5527" y="330"/>
                      <a:pt x="5485" y="228"/>
                    </a:cubicBezTo>
                    <a:cubicBezTo>
                      <a:pt x="5467" y="189"/>
                      <a:pt x="5414" y="171"/>
                      <a:pt x="5339" y="171"/>
                    </a:cubicBezTo>
                    <a:cubicBezTo>
                      <a:pt x="5244" y="171"/>
                      <a:pt x="5113" y="200"/>
                      <a:pt x="4976" y="247"/>
                    </a:cubicBezTo>
                    <a:cubicBezTo>
                      <a:pt x="4556" y="396"/>
                      <a:pt x="4041" y="690"/>
                      <a:pt x="4041" y="690"/>
                    </a:cubicBezTo>
                    <a:cubicBezTo>
                      <a:pt x="4041" y="690"/>
                      <a:pt x="4844" y="156"/>
                      <a:pt x="4681" y="12"/>
                    </a:cubicBezTo>
                    <a:cubicBezTo>
                      <a:pt x="4672" y="5"/>
                      <a:pt x="4660" y="1"/>
                      <a:pt x="4643" y="1"/>
                    </a:cubicBez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6"/>
              <p:cNvSpPr/>
              <p:nvPr/>
            </p:nvSpPr>
            <p:spPr>
              <a:xfrm>
                <a:off x="5837175" y="3217775"/>
                <a:ext cx="17250" cy="8925"/>
              </a:xfrm>
              <a:custGeom>
                <a:rect b="b" l="l" r="r" t="t"/>
                <a:pathLst>
                  <a:path extrusionOk="0" h="357" w="690">
                    <a:moveTo>
                      <a:pt x="654" y="0"/>
                    </a:moveTo>
                    <a:cubicBezTo>
                      <a:pt x="650" y="0"/>
                      <a:pt x="646" y="1"/>
                      <a:pt x="641" y="2"/>
                    </a:cubicBezTo>
                    <a:cubicBezTo>
                      <a:pt x="455" y="110"/>
                      <a:pt x="239" y="212"/>
                      <a:pt x="24" y="303"/>
                    </a:cubicBezTo>
                    <a:cubicBezTo>
                      <a:pt x="12" y="309"/>
                      <a:pt x="1" y="326"/>
                      <a:pt x="6" y="339"/>
                    </a:cubicBezTo>
                    <a:cubicBezTo>
                      <a:pt x="12" y="350"/>
                      <a:pt x="24" y="356"/>
                      <a:pt x="37" y="356"/>
                    </a:cubicBezTo>
                    <a:lnTo>
                      <a:pt x="48" y="356"/>
                    </a:lnTo>
                    <a:cubicBezTo>
                      <a:pt x="264" y="267"/>
                      <a:pt x="485" y="159"/>
                      <a:pt x="671" y="51"/>
                    </a:cubicBezTo>
                    <a:cubicBezTo>
                      <a:pt x="684" y="45"/>
                      <a:pt x="690" y="27"/>
                      <a:pt x="684" y="15"/>
                    </a:cubicBezTo>
                    <a:cubicBezTo>
                      <a:pt x="674" y="6"/>
                      <a:pt x="666" y="0"/>
                      <a:pt x="654"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6"/>
              <p:cNvSpPr/>
              <p:nvPr/>
            </p:nvSpPr>
            <p:spPr>
              <a:xfrm>
                <a:off x="5840925" y="3225625"/>
                <a:ext cx="18575" cy="9300"/>
              </a:xfrm>
              <a:custGeom>
                <a:rect b="b" l="l" r="r" t="t"/>
                <a:pathLst>
                  <a:path extrusionOk="0" h="372" w="743">
                    <a:moveTo>
                      <a:pt x="712" y="0"/>
                    </a:moveTo>
                    <a:cubicBezTo>
                      <a:pt x="707" y="0"/>
                      <a:pt x="701" y="2"/>
                      <a:pt x="695" y="6"/>
                    </a:cubicBezTo>
                    <a:cubicBezTo>
                      <a:pt x="383" y="169"/>
                      <a:pt x="30" y="318"/>
                      <a:pt x="23" y="318"/>
                    </a:cubicBezTo>
                    <a:cubicBezTo>
                      <a:pt x="12" y="324"/>
                      <a:pt x="0" y="343"/>
                      <a:pt x="12" y="360"/>
                    </a:cubicBezTo>
                    <a:cubicBezTo>
                      <a:pt x="12" y="366"/>
                      <a:pt x="23" y="372"/>
                      <a:pt x="36" y="372"/>
                    </a:cubicBezTo>
                    <a:lnTo>
                      <a:pt x="48" y="372"/>
                    </a:lnTo>
                    <a:cubicBezTo>
                      <a:pt x="48" y="372"/>
                      <a:pt x="407" y="216"/>
                      <a:pt x="725" y="55"/>
                    </a:cubicBezTo>
                    <a:cubicBezTo>
                      <a:pt x="737" y="48"/>
                      <a:pt x="742" y="31"/>
                      <a:pt x="737" y="19"/>
                    </a:cubicBezTo>
                    <a:cubicBezTo>
                      <a:pt x="729" y="7"/>
                      <a:pt x="722" y="0"/>
                      <a:pt x="712"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6"/>
              <p:cNvSpPr/>
              <p:nvPr/>
            </p:nvSpPr>
            <p:spPr>
              <a:xfrm>
                <a:off x="5847200" y="3233375"/>
                <a:ext cx="18925" cy="9500"/>
              </a:xfrm>
              <a:custGeom>
                <a:rect b="b" l="l" r="r" t="t"/>
                <a:pathLst>
                  <a:path extrusionOk="0" h="380" w="757">
                    <a:moveTo>
                      <a:pt x="718" y="0"/>
                    </a:moveTo>
                    <a:cubicBezTo>
                      <a:pt x="714" y="0"/>
                      <a:pt x="711" y="1"/>
                      <a:pt x="707" y="3"/>
                    </a:cubicBezTo>
                    <a:cubicBezTo>
                      <a:pt x="701" y="8"/>
                      <a:pt x="648" y="33"/>
                      <a:pt x="599" y="50"/>
                    </a:cubicBezTo>
                    <a:cubicBezTo>
                      <a:pt x="558" y="74"/>
                      <a:pt x="516" y="92"/>
                      <a:pt x="510" y="97"/>
                    </a:cubicBezTo>
                    <a:cubicBezTo>
                      <a:pt x="289" y="213"/>
                      <a:pt x="60" y="307"/>
                      <a:pt x="24" y="326"/>
                    </a:cubicBezTo>
                    <a:cubicBezTo>
                      <a:pt x="7" y="332"/>
                      <a:pt x="1" y="349"/>
                      <a:pt x="7" y="362"/>
                    </a:cubicBezTo>
                    <a:cubicBezTo>
                      <a:pt x="12" y="374"/>
                      <a:pt x="24" y="379"/>
                      <a:pt x="31" y="379"/>
                    </a:cubicBezTo>
                    <a:lnTo>
                      <a:pt x="43" y="379"/>
                    </a:lnTo>
                    <a:cubicBezTo>
                      <a:pt x="48" y="374"/>
                      <a:pt x="289" y="271"/>
                      <a:pt x="535" y="146"/>
                    </a:cubicBezTo>
                    <a:cubicBezTo>
                      <a:pt x="540" y="141"/>
                      <a:pt x="582" y="122"/>
                      <a:pt x="624" y="105"/>
                    </a:cubicBezTo>
                    <a:cubicBezTo>
                      <a:pt x="678" y="80"/>
                      <a:pt x="726" y="56"/>
                      <a:pt x="732" y="50"/>
                    </a:cubicBezTo>
                    <a:cubicBezTo>
                      <a:pt x="750" y="44"/>
                      <a:pt x="756" y="26"/>
                      <a:pt x="743" y="14"/>
                    </a:cubicBezTo>
                    <a:cubicBezTo>
                      <a:pt x="739" y="6"/>
                      <a:pt x="729" y="0"/>
                      <a:pt x="718"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6"/>
              <p:cNvSpPr/>
              <p:nvPr/>
            </p:nvSpPr>
            <p:spPr>
              <a:xfrm>
                <a:off x="5595800" y="3078800"/>
                <a:ext cx="207525" cy="256575"/>
              </a:xfrm>
              <a:custGeom>
                <a:rect b="b" l="l" r="r" t="t"/>
                <a:pathLst>
                  <a:path extrusionOk="0" h="10263" w="8301">
                    <a:moveTo>
                      <a:pt x="3950" y="1"/>
                    </a:moveTo>
                    <a:lnTo>
                      <a:pt x="1516" y="1691"/>
                    </a:lnTo>
                    <a:cubicBezTo>
                      <a:pt x="0" y="6371"/>
                      <a:pt x="852" y="9649"/>
                      <a:pt x="3062" y="10188"/>
                    </a:cubicBezTo>
                    <a:cubicBezTo>
                      <a:pt x="3270" y="10239"/>
                      <a:pt x="3486" y="10262"/>
                      <a:pt x="3706" y="10262"/>
                    </a:cubicBezTo>
                    <a:cubicBezTo>
                      <a:pt x="5814" y="10262"/>
                      <a:pt x="8301" y="8139"/>
                      <a:pt x="8301" y="8139"/>
                    </a:cubicBezTo>
                    <a:lnTo>
                      <a:pt x="7701" y="5820"/>
                    </a:lnTo>
                    <a:lnTo>
                      <a:pt x="5010" y="5921"/>
                    </a:lnTo>
                    <a:lnTo>
                      <a:pt x="4962" y="6305"/>
                    </a:lnTo>
                    <a:cubicBezTo>
                      <a:pt x="5089" y="5245"/>
                      <a:pt x="5471" y="989"/>
                      <a:pt x="39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6"/>
              <p:cNvSpPr/>
              <p:nvPr/>
            </p:nvSpPr>
            <p:spPr>
              <a:xfrm>
                <a:off x="5769900" y="3223975"/>
                <a:ext cx="35975" cy="73300"/>
              </a:xfrm>
              <a:custGeom>
                <a:rect b="b" l="l" r="r" t="t"/>
                <a:pathLst>
                  <a:path extrusionOk="0" h="2932" w="1439">
                    <a:moveTo>
                      <a:pt x="743" y="0"/>
                    </a:moveTo>
                    <a:lnTo>
                      <a:pt x="0" y="30"/>
                    </a:lnTo>
                    <a:lnTo>
                      <a:pt x="761" y="2932"/>
                    </a:lnTo>
                    <a:cubicBezTo>
                      <a:pt x="1151" y="2650"/>
                      <a:pt x="1439" y="2481"/>
                      <a:pt x="1439" y="2481"/>
                    </a:cubicBezTo>
                    <a:lnTo>
                      <a:pt x="7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6"/>
              <p:cNvSpPr/>
              <p:nvPr/>
            </p:nvSpPr>
            <p:spPr>
              <a:xfrm>
                <a:off x="5769150" y="3223225"/>
                <a:ext cx="37625" cy="74800"/>
              </a:xfrm>
              <a:custGeom>
                <a:rect b="b" l="l" r="r" t="t"/>
                <a:pathLst>
                  <a:path extrusionOk="0" h="2992" w="1505">
                    <a:moveTo>
                      <a:pt x="750" y="60"/>
                    </a:moveTo>
                    <a:lnTo>
                      <a:pt x="1439" y="2500"/>
                    </a:lnTo>
                    <a:cubicBezTo>
                      <a:pt x="1372" y="2542"/>
                      <a:pt x="1121" y="2691"/>
                      <a:pt x="809" y="2913"/>
                    </a:cubicBezTo>
                    <a:lnTo>
                      <a:pt x="66" y="85"/>
                    </a:lnTo>
                    <a:lnTo>
                      <a:pt x="750" y="60"/>
                    </a:lnTo>
                    <a:close/>
                    <a:moveTo>
                      <a:pt x="773" y="0"/>
                    </a:moveTo>
                    <a:lnTo>
                      <a:pt x="30" y="30"/>
                    </a:lnTo>
                    <a:cubicBezTo>
                      <a:pt x="25" y="30"/>
                      <a:pt x="12" y="36"/>
                      <a:pt x="12" y="43"/>
                    </a:cubicBezTo>
                    <a:cubicBezTo>
                      <a:pt x="6" y="49"/>
                      <a:pt x="0" y="60"/>
                      <a:pt x="6" y="66"/>
                    </a:cubicBezTo>
                    <a:lnTo>
                      <a:pt x="767" y="2967"/>
                    </a:lnTo>
                    <a:cubicBezTo>
                      <a:pt x="767" y="2979"/>
                      <a:pt x="773" y="2985"/>
                      <a:pt x="786" y="2985"/>
                    </a:cubicBezTo>
                    <a:cubicBezTo>
                      <a:pt x="786" y="2992"/>
                      <a:pt x="791" y="2992"/>
                      <a:pt x="791" y="2992"/>
                    </a:cubicBezTo>
                    <a:cubicBezTo>
                      <a:pt x="797" y="2992"/>
                      <a:pt x="803" y="2985"/>
                      <a:pt x="809" y="2985"/>
                    </a:cubicBezTo>
                    <a:cubicBezTo>
                      <a:pt x="1193" y="2710"/>
                      <a:pt x="1480" y="2542"/>
                      <a:pt x="1486" y="2536"/>
                    </a:cubicBezTo>
                    <a:cubicBezTo>
                      <a:pt x="1499" y="2530"/>
                      <a:pt x="1505" y="2517"/>
                      <a:pt x="1499" y="2506"/>
                    </a:cubicBezTo>
                    <a:lnTo>
                      <a:pt x="797" y="24"/>
                    </a:lnTo>
                    <a:cubicBezTo>
                      <a:pt x="797" y="13"/>
                      <a:pt x="786" y="0"/>
                      <a:pt x="7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6"/>
              <p:cNvSpPr/>
              <p:nvPr/>
            </p:nvSpPr>
            <p:spPr>
              <a:xfrm>
                <a:off x="5607325" y="3122525"/>
                <a:ext cx="65800" cy="211750"/>
              </a:xfrm>
              <a:custGeom>
                <a:rect b="b" l="l" r="r" t="t"/>
                <a:pathLst>
                  <a:path extrusionOk="0" h="8470" w="2632">
                    <a:moveTo>
                      <a:pt x="1038" y="1"/>
                    </a:moveTo>
                    <a:cubicBezTo>
                      <a:pt x="1019" y="1"/>
                      <a:pt x="1002" y="8"/>
                      <a:pt x="1002" y="19"/>
                    </a:cubicBezTo>
                    <a:cubicBezTo>
                      <a:pt x="42" y="2913"/>
                      <a:pt x="1" y="5485"/>
                      <a:pt x="881" y="7085"/>
                    </a:cubicBezTo>
                    <a:cubicBezTo>
                      <a:pt x="1289" y="7817"/>
                      <a:pt x="1876" y="8290"/>
                      <a:pt x="2590" y="8470"/>
                    </a:cubicBezTo>
                    <a:lnTo>
                      <a:pt x="2601" y="8470"/>
                    </a:lnTo>
                    <a:cubicBezTo>
                      <a:pt x="2614" y="8470"/>
                      <a:pt x="2626" y="8458"/>
                      <a:pt x="2626" y="8445"/>
                    </a:cubicBezTo>
                    <a:cubicBezTo>
                      <a:pt x="2631" y="8434"/>
                      <a:pt x="2620" y="8415"/>
                      <a:pt x="2607" y="8409"/>
                    </a:cubicBezTo>
                    <a:cubicBezTo>
                      <a:pt x="1907" y="8242"/>
                      <a:pt x="1331" y="7775"/>
                      <a:pt x="930" y="7056"/>
                    </a:cubicBezTo>
                    <a:cubicBezTo>
                      <a:pt x="54" y="5474"/>
                      <a:pt x="97" y="2913"/>
                      <a:pt x="1055" y="37"/>
                    </a:cubicBezTo>
                    <a:cubicBezTo>
                      <a:pt x="1055" y="25"/>
                      <a:pt x="1049" y="8"/>
                      <a:pt x="10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6"/>
              <p:cNvSpPr/>
              <p:nvPr/>
            </p:nvSpPr>
            <p:spPr>
              <a:xfrm>
                <a:off x="5708150" y="3096075"/>
                <a:ext cx="22500" cy="148450"/>
              </a:xfrm>
              <a:custGeom>
                <a:rect b="b" l="l" r="r" t="t"/>
                <a:pathLst>
                  <a:path extrusionOk="0" h="5938" w="900">
                    <a:moveTo>
                      <a:pt x="34" y="1"/>
                    </a:moveTo>
                    <a:cubicBezTo>
                      <a:pt x="29" y="1"/>
                      <a:pt x="24" y="2"/>
                      <a:pt x="20" y="4"/>
                    </a:cubicBezTo>
                    <a:cubicBezTo>
                      <a:pt x="1" y="10"/>
                      <a:pt x="1" y="29"/>
                      <a:pt x="7" y="40"/>
                    </a:cubicBezTo>
                    <a:cubicBezTo>
                      <a:pt x="847" y="1545"/>
                      <a:pt x="523" y="5530"/>
                      <a:pt x="396" y="5902"/>
                    </a:cubicBezTo>
                    <a:cubicBezTo>
                      <a:pt x="391" y="5913"/>
                      <a:pt x="402" y="5932"/>
                      <a:pt x="415" y="5938"/>
                    </a:cubicBezTo>
                    <a:lnTo>
                      <a:pt x="427" y="5938"/>
                    </a:lnTo>
                    <a:cubicBezTo>
                      <a:pt x="438" y="5938"/>
                      <a:pt x="444" y="5932"/>
                      <a:pt x="451" y="5920"/>
                    </a:cubicBezTo>
                    <a:cubicBezTo>
                      <a:pt x="576" y="5542"/>
                      <a:pt x="900" y="1533"/>
                      <a:pt x="56" y="16"/>
                    </a:cubicBezTo>
                    <a:cubicBezTo>
                      <a:pt x="51" y="5"/>
                      <a:pt x="42" y="1"/>
                      <a:pt x="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6"/>
              <p:cNvSpPr/>
              <p:nvPr/>
            </p:nvSpPr>
            <p:spPr>
              <a:xfrm>
                <a:off x="5613625" y="3188325"/>
                <a:ext cx="111200" cy="15125"/>
              </a:xfrm>
              <a:custGeom>
                <a:rect b="b" l="l" r="r" t="t"/>
                <a:pathLst>
                  <a:path extrusionOk="0" h="605" w="4448">
                    <a:moveTo>
                      <a:pt x="114" y="1"/>
                    </a:moveTo>
                    <a:lnTo>
                      <a:pt x="0" y="468"/>
                    </a:lnTo>
                    <a:lnTo>
                      <a:pt x="4429" y="605"/>
                    </a:lnTo>
                    <a:lnTo>
                      <a:pt x="4448" y="168"/>
                    </a:lnTo>
                    <a:lnTo>
                      <a:pt x="1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6"/>
              <p:cNvSpPr/>
              <p:nvPr/>
            </p:nvSpPr>
            <p:spPr>
              <a:xfrm>
                <a:off x="5612875" y="3187725"/>
                <a:ext cx="112675" cy="16500"/>
              </a:xfrm>
              <a:custGeom>
                <a:rect b="b" l="l" r="r" t="t"/>
                <a:pathLst>
                  <a:path extrusionOk="0" h="660" w="4507">
                    <a:moveTo>
                      <a:pt x="169" y="54"/>
                    </a:moveTo>
                    <a:lnTo>
                      <a:pt x="4448" y="222"/>
                    </a:lnTo>
                    <a:lnTo>
                      <a:pt x="4435" y="600"/>
                    </a:lnTo>
                    <a:lnTo>
                      <a:pt x="66" y="462"/>
                    </a:lnTo>
                    <a:lnTo>
                      <a:pt x="169" y="54"/>
                    </a:lnTo>
                    <a:close/>
                    <a:moveTo>
                      <a:pt x="150" y="0"/>
                    </a:moveTo>
                    <a:cubicBezTo>
                      <a:pt x="138" y="0"/>
                      <a:pt x="120" y="6"/>
                      <a:pt x="120" y="18"/>
                    </a:cubicBezTo>
                    <a:lnTo>
                      <a:pt x="0" y="485"/>
                    </a:lnTo>
                    <a:cubicBezTo>
                      <a:pt x="0" y="492"/>
                      <a:pt x="0" y="504"/>
                      <a:pt x="6" y="510"/>
                    </a:cubicBezTo>
                    <a:cubicBezTo>
                      <a:pt x="12" y="515"/>
                      <a:pt x="19" y="521"/>
                      <a:pt x="25" y="521"/>
                    </a:cubicBezTo>
                    <a:lnTo>
                      <a:pt x="4459" y="659"/>
                    </a:lnTo>
                    <a:cubicBezTo>
                      <a:pt x="4471" y="659"/>
                      <a:pt x="4478" y="653"/>
                      <a:pt x="4484" y="648"/>
                    </a:cubicBezTo>
                    <a:cubicBezTo>
                      <a:pt x="4489" y="642"/>
                      <a:pt x="4489" y="636"/>
                      <a:pt x="4489" y="629"/>
                    </a:cubicBezTo>
                    <a:lnTo>
                      <a:pt x="4501" y="192"/>
                    </a:lnTo>
                    <a:cubicBezTo>
                      <a:pt x="4507" y="180"/>
                      <a:pt x="4495" y="161"/>
                      <a:pt x="4478" y="161"/>
                    </a:cubicBezTo>
                    <a:lnTo>
                      <a:pt x="15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6"/>
              <p:cNvSpPr/>
              <p:nvPr/>
            </p:nvSpPr>
            <p:spPr>
              <a:xfrm>
                <a:off x="5611225" y="3207925"/>
                <a:ext cx="113150" cy="25525"/>
              </a:xfrm>
              <a:custGeom>
                <a:rect b="b" l="l" r="r" t="t"/>
                <a:pathLst>
                  <a:path extrusionOk="0" h="1021" w="4526">
                    <a:moveTo>
                      <a:pt x="49" y="1"/>
                    </a:moveTo>
                    <a:lnTo>
                      <a:pt x="0" y="864"/>
                    </a:lnTo>
                    <a:lnTo>
                      <a:pt x="4478" y="1021"/>
                    </a:lnTo>
                    <a:lnTo>
                      <a:pt x="4525" y="288"/>
                    </a:lnTo>
                    <a:lnTo>
                      <a:pt x="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6"/>
              <p:cNvSpPr/>
              <p:nvPr/>
            </p:nvSpPr>
            <p:spPr>
              <a:xfrm>
                <a:off x="5610450" y="3207200"/>
                <a:ext cx="114675" cy="27000"/>
              </a:xfrm>
              <a:custGeom>
                <a:rect b="b" l="l" r="r" t="t"/>
                <a:pathLst>
                  <a:path extrusionOk="0" h="1080" w="4587">
                    <a:moveTo>
                      <a:pt x="103" y="60"/>
                    </a:moveTo>
                    <a:lnTo>
                      <a:pt x="4526" y="348"/>
                    </a:lnTo>
                    <a:lnTo>
                      <a:pt x="4484" y="1019"/>
                    </a:lnTo>
                    <a:lnTo>
                      <a:pt x="61" y="870"/>
                    </a:lnTo>
                    <a:lnTo>
                      <a:pt x="103" y="60"/>
                    </a:lnTo>
                    <a:close/>
                    <a:moveTo>
                      <a:pt x="80" y="1"/>
                    </a:moveTo>
                    <a:cubicBezTo>
                      <a:pt x="73" y="1"/>
                      <a:pt x="67" y="1"/>
                      <a:pt x="61" y="7"/>
                    </a:cubicBezTo>
                    <a:cubicBezTo>
                      <a:pt x="56" y="12"/>
                      <a:pt x="50" y="18"/>
                      <a:pt x="50" y="24"/>
                    </a:cubicBezTo>
                    <a:lnTo>
                      <a:pt x="1" y="893"/>
                    </a:lnTo>
                    <a:cubicBezTo>
                      <a:pt x="1" y="900"/>
                      <a:pt x="1" y="911"/>
                      <a:pt x="8" y="917"/>
                    </a:cubicBezTo>
                    <a:cubicBezTo>
                      <a:pt x="14" y="917"/>
                      <a:pt x="20" y="923"/>
                      <a:pt x="31" y="923"/>
                    </a:cubicBezTo>
                    <a:lnTo>
                      <a:pt x="4509" y="1080"/>
                    </a:lnTo>
                    <a:cubicBezTo>
                      <a:pt x="4526" y="1080"/>
                      <a:pt x="4539" y="1067"/>
                      <a:pt x="4539" y="1050"/>
                    </a:cubicBezTo>
                    <a:lnTo>
                      <a:pt x="4586" y="325"/>
                    </a:lnTo>
                    <a:cubicBezTo>
                      <a:pt x="4586" y="306"/>
                      <a:pt x="4575" y="294"/>
                      <a:pt x="4556" y="294"/>
                    </a:cubicBezTo>
                    <a:lnTo>
                      <a:pt x="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6"/>
              <p:cNvSpPr/>
              <p:nvPr/>
            </p:nvSpPr>
            <p:spPr>
              <a:xfrm>
                <a:off x="5723300" y="3225300"/>
                <a:ext cx="47375" cy="5750"/>
              </a:xfrm>
              <a:custGeom>
                <a:rect b="b" l="l" r="r" t="t"/>
                <a:pathLst>
                  <a:path extrusionOk="0" h="230" w="1895">
                    <a:moveTo>
                      <a:pt x="1873" y="0"/>
                    </a:moveTo>
                    <a:cubicBezTo>
                      <a:pt x="1870" y="0"/>
                      <a:pt x="1868" y="1"/>
                      <a:pt x="1864" y="2"/>
                    </a:cubicBezTo>
                    <a:cubicBezTo>
                      <a:pt x="1469" y="32"/>
                      <a:pt x="36" y="169"/>
                      <a:pt x="25" y="176"/>
                    </a:cubicBezTo>
                    <a:cubicBezTo>
                      <a:pt x="6" y="176"/>
                      <a:pt x="0" y="187"/>
                      <a:pt x="0" y="205"/>
                    </a:cubicBezTo>
                    <a:cubicBezTo>
                      <a:pt x="0" y="218"/>
                      <a:pt x="12" y="229"/>
                      <a:pt x="31" y="229"/>
                    </a:cubicBezTo>
                    <a:cubicBezTo>
                      <a:pt x="42" y="229"/>
                      <a:pt x="1475" y="91"/>
                      <a:pt x="1870" y="55"/>
                    </a:cubicBezTo>
                    <a:cubicBezTo>
                      <a:pt x="1882" y="55"/>
                      <a:pt x="1895" y="44"/>
                      <a:pt x="1895" y="25"/>
                    </a:cubicBezTo>
                    <a:cubicBezTo>
                      <a:pt x="1895" y="11"/>
                      <a:pt x="1886" y="0"/>
                      <a:pt x="18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6"/>
              <p:cNvSpPr/>
              <p:nvPr/>
            </p:nvSpPr>
            <p:spPr>
              <a:xfrm>
                <a:off x="5488675" y="3344100"/>
                <a:ext cx="123325" cy="36625"/>
              </a:xfrm>
              <a:custGeom>
                <a:rect b="b" l="l" r="r" t="t"/>
                <a:pathLst>
                  <a:path extrusionOk="0" h="1465" w="4933">
                    <a:moveTo>
                      <a:pt x="29" y="1"/>
                    </a:moveTo>
                    <a:cubicBezTo>
                      <a:pt x="18" y="1"/>
                      <a:pt x="5" y="10"/>
                      <a:pt x="0" y="19"/>
                    </a:cubicBezTo>
                    <a:cubicBezTo>
                      <a:pt x="0" y="38"/>
                      <a:pt x="6" y="50"/>
                      <a:pt x="25" y="55"/>
                    </a:cubicBezTo>
                    <a:lnTo>
                      <a:pt x="4891" y="1465"/>
                    </a:lnTo>
                    <a:lnTo>
                      <a:pt x="4902" y="1465"/>
                    </a:lnTo>
                    <a:cubicBezTo>
                      <a:pt x="4915" y="1465"/>
                      <a:pt x="4927" y="1458"/>
                      <a:pt x="4927" y="1441"/>
                    </a:cubicBezTo>
                    <a:cubicBezTo>
                      <a:pt x="4932" y="1429"/>
                      <a:pt x="4927" y="1410"/>
                      <a:pt x="4908" y="1410"/>
                    </a:cubicBezTo>
                    <a:lnTo>
                      <a:pt x="36" y="2"/>
                    </a:lnTo>
                    <a:cubicBezTo>
                      <a:pt x="34" y="1"/>
                      <a:pt x="32" y="1"/>
                      <a:pt x="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6"/>
              <p:cNvSpPr/>
              <p:nvPr/>
            </p:nvSpPr>
            <p:spPr>
              <a:xfrm>
                <a:off x="5656475" y="2931000"/>
                <a:ext cx="102800" cy="67675"/>
              </a:xfrm>
              <a:custGeom>
                <a:rect b="b" l="l" r="r" t="t"/>
                <a:pathLst>
                  <a:path extrusionOk="0" h="2707" w="4112">
                    <a:moveTo>
                      <a:pt x="2493" y="1"/>
                    </a:moveTo>
                    <a:cubicBezTo>
                      <a:pt x="1571" y="1"/>
                      <a:pt x="578" y="892"/>
                      <a:pt x="192" y="1759"/>
                    </a:cubicBezTo>
                    <a:cubicBezTo>
                      <a:pt x="54" y="2071"/>
                      <a:pt x="1" y="2389"/>
                      <a:pt x="18" y="2707"/>
                    </a:cubicBezTo>
                    <a:lnTo>
                      <a:pt x="4112" y="2353"/>
                    </a:lnTo>
                    <a:cubicBezTo>
                      <a:pt x="4028" y="1657"/>
                      <a:pt x="3705" y="411"/>
                      <a:pt x="3021" y="110"/>
                    </a:cubicBezTo>
                    <a:cubicBezTo>
                      <a:pt x="2851" y="35"/>
                      <a:pt x="2673" y="1"/>
                      <a:pt x="24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6"/>
              <p:cNvSpPr/>
              <p:nvPr/>
            </p:nvSpPr>
            <p:spPr>
              <a:xfrm>
                <a:off x="5723725" y="2923850"/>
                <a:ext cx="35975" cy="63850"/>
              </a:xfrm>
              <a:custGeom>
                <a:rect b="b" l="l" r="r" t="t"/>
                <a:pathLst>
                  <a:path extrusionOk="0" h="2554" w="1439">
                    <a:moveTo>
                      <a:pt x="1230" y="1"/>
                    </a:moveTo>
                    <a:lnTo>
                      <a:pt x="1" y="103"/>
                    </a:lnTo>
                    <a:lnTo>
                      <a:pt x="211" y="2554"/>
                    </a:lnTo>
                    <a:lnTo>
                      <a:pt x="1439" y="2446"/>
                    </a:lnTo>
                    <a:lnTo>
                      <a:pt x="12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6"/>
              <p:cNvSpPr/>
              <p:nvPr/>
            </p:nvSpPr>
            <p:spPr>
              <a:xfrm>
                <a:off x="5622750" y="2977925"/>
                <a:ext cx="191800" cy="29125"/>
              </a:xfrm>
              <a:custGeom>
                <a:rect b="b" l="l" r="r" t="t"/>
                <a:pathLst>
                  <a:path extrusionOk="0" h="1165" w="7672">
                    <a:moveTo>
                      <a:pt x="7119" y="1"/>
                    </a:moveTo>
                    <a:cubicBezTo>
                      <a:pt x="7104" y="1"/>
                      <a:pt x="7089" y="1"/>
                      <a:pt x="7073" y="3"/>
                    </a:cubicBezTo>
                    <a:lnTo>
                      <a:pt x="529" y="565"/>
                    </a:lnTo>
                    <a:cubicBezTo>
                      <a:pt x="222" y="595"/>
                      <a:pt x="1" y="858"/>
                      <a:pt x="25" y="1165"/>
                    </a:cubicBezTo>
                    <a:lnTo>
                      <a:pt x="7671" y="506"/>
                    </a:lnTo>
                    <a:cubicBezTo>
                      <a:pt x="7644" y="215"/>
                      <a:pt x="7404" y="1"/>
                      <a:pt x="7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6"/>
              <p:cNvSpPr/>
              <p:nvPr/>
            </p:nvSpPr>
            <p:spPr>
              <a:xfrm>
                <a:off x="5654825" y="2981250"/>
                <a:ext cx="107450" cy="9150"/>
              </a:xfrm>
              <a:custGeom>
                <a:rect b="b" l="l" r="r" t="t"/>
                <a:pathLst>
                  <a:path extrusionOk="0" h="366" w="4298">
                    <a:moveTo>
                      <a:pt x="1" y="366"/>
                    </a:moveTo>
                    <a:lnTo>
                      <a:pt x="4297" y="0"/>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6"/>
              <p:cNvSpPr/>
              <p:nvPr/>
            </p:nvSpPr>
            <p:spPr>
              <a:xfrm>
                <a:off x="5654075" y="2980500"/>
                <a:ext cx="108950" cy="10650"/>
              </a:xfrm>
              <a:custGeom>
                <a:rect b="b" l="l" r="r" t="t"/>
                <a:pathLst>
                  <a:path extrusionOk="0" h="426" w="4358">
                    <a:moveTo>
                      <a:pt x="4321" y="0"/>
                    </a:moveTo>
                    <a:lnTo>
                      <a:pt x="31" y="373"/>
                    </a:lnTo>
                    <a:cubicBezTo>
                      <a:pt x="12" y="373"/>
                      <a:pt x="1" y="384"/>
                      <a:pt x="1" y="403"/>
                    </a:cubicBezTo>
                    <a:cubicBezTo>
                      <a:pt x="6" y="414"/>
                      <a:pt x="18" y="426"/>
                      <a:pt x="31" y="426"/>
                    </a:cubicBezTo>
                    <a:lnTo>
                      <a:pt x="4327" y="55"/>
                    </a:lnTo>
                    <a:cubicBezTo>
                      <a:pt x="4346" y="55"/>
                      <a:pt x="4357" y="43"/>
                      <a:pt x="4352" y="25"/>
                    </a:cubicBezTo>
                    <a:cubicBezTo>
                      <a:pt x="4352" y="13"/>
                      <a:pt x="4340" y="0"/>
                      <a:pt x="4321"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6"/>
              <p:cNvSpPr/>
              <p:nvPr/>
            </p:nvSpPr>
            <p:spPr>
              <a:xfrm>
                <a:off x="5724475" y="2935550"/>
                <a:ext cx="4250" cy="48575"/>
              </a:xfrm>
              <a:custGeom>
                <a:rect b="b" l="l" r="r" t="t"/>
                <a:pathLst>
                  <a:path extrusionOk="0" h="1943" w="170">
                    <a:moveTo>
                      <a:pt x="1" y="0"/>
                    </a:moveTo>
                    <a:lnTo>
                      <a:pt x="169" y="1942"/>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6"/>
              <p:cNvSpPr/>
              <p:nvPr/>
            </p:nvSpPr>
            <p:spPr>
              <a:xfrm>
                <a:off x="5723725" y="2934825"/>
                <a:ext cx="5750" cy="50050"/>
              </a:xfrm>
              <a:custGeom>
                <a:rect b="b" l="l" r="r" t="t"/>
                <a:pathLst>
                  <a:path extrusionOk="0" h="2002" w="230">
                    <a:moveTo>
                      <a:pt x="31" y="1"/>
                    </a:moveTo>
                    <a:cubicBezTo>
                      <a:pt x="14" y="6"/>
                      <a:pt x="1" y="18"/>
                      <a:pt x="1" y="29"/>
                    </a:cubicBezTo>
                    <a:lnTo>
                      <a:pt x="169" y="1971"/>
                    </a:lnTo>
                    <a:cubicBezTo>
                      <a:pt x="175" y="1990"/>
                      <a:pt x="188" y="2001"/>
                      <a:pt x="199" y="2001"/>
                    </a:cubicBezTo>
                    <a:cubicBezTo>
                      <a:pt x="216" y="1996"/>
                      <a:pt x="229" y="1984"/>
                      <a:pt x="229" y="1971"/>
                    </a:cubicBezTo>
                    <a:lnTo>
                      <a:pt x="61" y="29"/>
                    </a:lnTo>
                    <a:cubicBezTo>
                      <a:pt x="61" y="12"/>
                      <a:pt x="44" y="1"/>
                      <a:pt x="31"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6"/>
              <p:cNvSpPr/>
              <p:nvPr/>
            </p:nvSpPr>
            <p:spPr>
              <a:xfrm>
                <a:off x="5788025" y="3277475"/>
                <a:ext cx="503875" cy="448600"/>
              </a:xfrm>
              <a:custGeom>
                <a:rect b="b" l="l" r="r" t="t"/>
                <a:pathLst>
                  <a:path extrusionOk="0" h="17944" w="20155">
                    <a:moveTo>
                      <a:pt x="3447" y="0"/>
                    </a:moveTo>
                    <a:lnTo>
                      <a:pt x="8528" y="13551"/>
                    </a:lnTo>
                    <a:cubicBezTo>
                      <a:pt x="8271" y="13616"/>
                      <a:pt x="8072" y="13850"/>
                      <a:pt x="8072" y="14132"/>
                    </a:cubicBezTo>
                    <a:lnTo>
                      <a:pt x="8072" y="14144"/>
                    </a:lnTo>
                    <a:cubicBezTo>
                      <a:pt x="7540" y="14204"/>
                      <a:pt x="7120" y="14659"/>
                      <a:pt x="7120" y="15217"/>
                    </a:cubicBezTo>
                    <a:cubicBezTo>
                      <a:pt x="7120" y="15516"/>
                      <a:pt x="7240" y="15786"/>
                      <a:pt x="7438" y="15983"/>
                    </a:cubicBezTo>
                    <a:cubicBezTo>
                      <a:pt x="7378" y="15972"/>
                      <a:pt x="7317" y="15966"/>
                      <a:pt x="7253" y="15966"/>
                    </a:cubicBezTo>
                    <a:cubicBezTo>
                      <a:pt x="6611" y="15966"/>
                      <a:pt x="6083" y="16445"/>
                      <a:pt x="6005" y="17062"/>
                    </a:cubicBezTo>
                    <a:cubicBezTo>
                      <a:pt x="5970" y="17056"/>
                      <a:pt x="5928" y="17051"/>
                      <a:pt x="5886" y="17051"/>
                    </a:cubicBezTo>
                    <a:cubicBezTo>
                      <a:pt x="5527" y="17051"/>
                      <a:pt x="5226" y="17314"/>
                      <a:pt x="5160" y="17656"/>
                    </a:cubicBezTo>
                    <a:cubicBezTo>
                      <a:pt x="5082" y="17601"/>
                      <a:pt x="4987" y="17566"/>
                      <a:pt x="4879" y="17566"/>
                    </a:cubicBezTo>
                    <a:cubicBezTo>
                      <a:pt x="4651" y="17566"/>
                      <a:pt x="48" y="17728"/>
                      <a:pt x="0" y="17944"/>
                    </a:cubicBezTo>
                    <a:lnTo>
                      <a:pt x="20154" y="17944"/>
                    </a:lnTo>
                    <a:cubicBezTo>
                      <a:pt x="20096" y="17787"/>
                      <a:pt x="17321" y="17662"/>
                      <a:pt x="17170" y="17596"/>
                    </a:cubicBezTo>
                    <a:cubicBezTo>
                      <a:pt x="17183" y="17548"/>
                      <a:pt x="17189" y="17499"/>
                      <a:pt x="17189" y="17452"/>
                    </a:cubicBezTo>
                    <a:cubicBezTo>
                      <a:pt x="17189" y="17117"/>
                      <a:pt x="16918" y="16846"/>
                      <a:pt x="16583" y="16846"/>
                    </a:cubicBezTo>
                    <a:cubicBezTo>
                      <a:pt x="16517" y="16846"/>
                      <a:pt x="16451" y="16852"/>
                      <a:pt x="16398" y="16877"/>
                    </a:cubicBezTo>
                    <a:cubicBezTo>
                      <a:pt x="16433" y="16738"/>
                      <a:pt x="16451" y="16600"/>
                      <a:pt x="16451" y="16457"/>
                    </a:cubicBezTo>
                    <a:cubicBezTo>
                      <a:pt x="16451" y="15571"/>
                      <a:pt x="15739" y="14857"/>
                      <a:pt x="14851" y="14857"/>
                    </a:cubicBezTo>
                    <a:cubicBezTo>
                      <a:pt x="14437" y="14857"/>
                      <a:pt x="14066" y="15012"/>
                      <a:pt x="13778" y="15270"/>
                    </a:cubicBezTo>
                    <a:cubicBezTo>
                      <a:pt x="13803" y="15211"/>
                      <a:pt x="13809" y="15151"/>
                      <a:pt x="13809" y="15084"/>
                    </a:cubicBezTo>
                    <a:cubicBezTo>
                      <a:pt x="13809" y="14749"/>
                      <a:pt x="13538" y="14479"/>
                      <a:pt x="13203" y="14479"/>
                    </a:cubicBezTo>
                    <a:cubicBezTo>
                      <a:pt x="13023" y="14479"/>
                      <a:pt x="12855" y="14564"/>
                      <a:pt x="12747" y="14695"/>
                    </a:cubicBezTo>
                    <a:lnTo>
                      <a:pt x="34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8" name="Google Shape;1398;p26"/>
            <p:cNvGrpSpPr/>
            <p:nvPr/>
          </p:nvGrpSpPr>
          <p:grpSpPr>
            <a:xfrm>
              <a:off x="3406668" y="3029265"/>
              <a:ext cx="1074752" cy="1592031"/>
              <a:chOff x="5472200" y="1889750"/>
              <a:chExt cx="609650" cy="903075"/>
            </a:xfrm>
          </p:grpSpPr>
          <p:sp>
            <p:nvSpPr>
              <p:cNvPr id="1399" name="Google Shape;1399;p26"/>
              <p:cNvSpPr/>
              <p:nvPr/>
            </p:nvSpPr>
            <p:spPr>
              <a:xfrm>
                <a:off x="5556450" y="2349925"/>
                <a:ext cx="299025" cy="225775"/>
              </a:xfrm>
              <a:custGeom>
                <a:rect b="b" l="l" r="r" t="t"/>
                <a:pathLst>
                  <a:path extrusionOk="0" h="9031" w="11961">
                    <a:moveTo>
                      <a:pt x="6771" y="1"/>
                    </a:moveTo>
                    <a:cubicBezTo>
                      <a:pt x="6340" y="1"/>
                      <a:pt x="6038" y="89"/>
                      <a:pt x="5961" y="311"/>
                    </a:cubicBezTo>
                    <a:cubicBezTo>
                      <a:pt x="5590" y="1377"/>
                      <a:pt x="5715" y="3835"/>
                      <a:pt x="4930" y="4541"/>
                    </a:cubicBezTo>
                    <a:cubicBezTo>
                      <a:pt x="4067" y="5327"/>
                      <a:pt x="280" y="6682"/>
                      <a:pt x="280" y="6682"/>
                    </a:cubicBezTo>
                    <a:cubicBezTo>
                      <a:pt x="280" y="6682"/>
                      <a:pt x="1" y="9031"/>
                      <a:pt x="987" y="9031"/>
                    </a:cubicBezTo>
                    <a:cubicBezTo>
                      <a:pt x="1045" y="9031"/>
                      <a:pt x="1106" y="9023"/>
                      <a:pt x="1173" y="9006"/>
                    </a:cubicBezTo>
                    <a:cubicBezTo>
                      <a:pt x="2384" y="8695"/>
                      <a:pt x="7159" y="8695"/>
                      <a:pt x="9150" y="6897"/>
                    </a:cubicBezTo>
                    <a:cubicBezTo>
                      <a:pt x="9905" y="6214"/>
                      <a:pt x="11960" y="1294"/>
                      <a:pt x="11960" y="1294"/>
                    </a:cubicBezTo>
                    <a:cubicBezTo>
                      <a:pt x="11960" y="1294"/>
                      <a:pt x="8421" y="1"/>
                      <a:pt x="6771"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6"/>
              <p:cNvSpPr/>
              <p:nvPr/>
            </p:nvSpPr>
            <p:spPr>
              <a:xfrm>
                <a:off x="5472200" y="2509000"/>
                <a:ext cx="121200" cy="182375"/>
              </a:xfrm>
              <a:custGeom>
                <a:rect b="b" l="l" r="r" t="t"/>
                <a:pathLst>
                  <a:path extrusionOk="0" h="7295" w="4848">
                    <a:moveTo>
                      <a:pt x="3782" y="1"/>
                    </a:moveTo>
                    <a:lnTo>
                      <a:pt x="0" y="1456"/>
                    </a:lnTo>
                    <a:lnTo>
                      <a:pt x="2510" y="7295"/>
                    </a:lnTo>
                    <a:lnTo>
                      <a:pt x="3434" y="3746"/>
                    </a:lnTo>
                    <a:lnTo>
                      <a:pt x="4848" y="3033"/>
                    </a:lnTo>
                    <a:lnTo>
                      <a:pt x="3782" y="1"/>
                    </a:ln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6"/>
              <p:cNvSpPr/>
              <p:nvPr/>
            </p:nvSpPr>
            <p:spPr>
              <a:xfrm>
                <a:off x="5532725" y="2638450"/>
                <a:ext cx="27125" cy="1825"/>
              </a:xfrm>
              <a:custGeom>
                <a:rect b="b" l="l" r="r" t="t"/>
                <a:pathLst>
                  <a:path extrusionOk="0" h="73" w="1085">
                    <a:moveTo>
                      <a:pt x="30" y="1"/>
                    </a:moveTo>
                    <a:cubicBezTo>
                      <a:pt x="12" y="1"/>
                      <a:pt x="0" y="12"/>
                      <a:pt x="0" y="31"/>
                    </a:cubicBezTo>
                    <a:cubicBezTo>
                      <a:pt x="0" y="42"/>
                      <a:pt x="12" y="61"/>
                      <a:pt x="30" y="61"/>
                    </a:cubicBezTo>
                    <a:lnTo>
                      <a:pt x="1054" y="73"/>
                    </a:lnTo>
                    <a:lnTo>
                      <a:pt x="1060" y="73"/>
                    </a:lnTo>
                    <a:cubicBezTo>
                      <a:pt x="1073" y="73"/>
                      <a:pt x="1085" y="61"/>
                      <a:pt x="1085" y="48"/>
                    </a:cubicBezTo>
                    <a:cubicBezTo>
                      <a:pt x="1085" y="31"/>
                      <a:pt x="1073" y="18"/>
                      <a:pt x="1060" y="18"/>
                    </a:cubicBezTo>
                    <a:lnTo>
                      <a:pt x="30" y="1"/>
                    </a:ln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6"/>
              <p:cNvSpPr/>
              <p:nvPr/>
            </p:nvSpPr>
            <p:spPr>
              <a:xfrm>
                <a:off x="5534525" y="2620625"/>
                <a:ext cx="27125" cy="1825"/>
              </a:xfrm>
              <a:custGeom>
                <a:rect b="b" l="l" r="r" t="t"/>
                <a:pathLst>
                  <a:path extrusionOk="0" h="73" w="1085">
                    <a:moveTo>
                      <a:pt x="25" y="0"/>
                    </a:moveTo>
                    <a:cubicBezTo>
                      <a:pt x="12" y="0"/>
                      <a:pt x="0" y="12"/>
                      <a:pt x="0" y="30"/>
                    </a:cubicBezTo>
                    <a:cubicBezTo>
                      <a:pt x="0" y="42"/>
                      <a:pt x="12" y="55"/>
                      <a:pt x="25" y="55"/>
                    </a:cubicBezTo>
                    <a:lnTo>
                      <a:pt x="1054" y="72"/>
                    </a:lnTo>
                    <a:cubicBezTo>
                      <a:pt x="1067" y="72"/>
                      <a:pt x="1079" y="61"/>
                      <a:pt x="1085" y="42"/>
                    </a:cubicBezTo>
                    <a:cubicBezTo>
                      <a:pt x="1085" y="30"/>
                      <a:pt x="1067" y="19"/>
                      <a:pt x="1054" y="19"/>
                    </a:cubicBezTo>
                    <a:lnTo>
                      <a:pt x="25" y="0"/>
                    </a:ln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6"/>
              <p:cNvSpPr/>
              <p:nvPr/>
            </p:nvSpPr>
            <p:spPr>
              <a:xfrm>
                <a:off x="5558650" y="2608650"/>
                <a:ext cx="46775" cy="25775"/>
              </a:xfrm>
              <a:custGeom>
                <a:rect b="b" l="l" r="r" t="t"/>
                <a:pathLst>
                  <a:path extrusionOk="0" h="1031" w="1871">
                    <a:moveTo>
                      <a:pt x="108" y="66"/>
                    </a:moveTo>
                    <a:lnTo>
                      <a:pt x="108" y="66"/>
                    </a:lnTo>
                    <a:cubicBezTo>
                      <a:pt x="419" y="90"/>
                      <a:pt x="1588" y="210"/>
                      <a:pt x="1768" y="587"/>
                    </a:cubicBezTo>
                    <a:cubicBezTo>
                      <a:pt x="1810" y="678"/>
                      <a:pt x="1785" y="773"/>
                      <a:pt x="1702" y="886"/>
                    </a:cubicBezTo>
                    <a:cubicBezTo>
                      <a:pt x="1666" y="941"/>
                      <a:pt x="1613" y="965"/>
                      <a:pt x="1541" y="971"/>
                    </a:cubicBezTo>
                    <a:lnTo>
                      <a:pt x="1516" y="971"/>
                    </a:lnTo>
                    <a:cubicBezTo>
                      <a:pt x="1096" y="971"/>
                      <a:pt x="324" y="269"/>
                      <a:pt x="108" y="66"/>
                    </a:cubicBezTo>
                    <a:close/>
                    <a:moveTo>
                      <a:pt x="30" y="0"/>
                    </a:moveTo>
                    <a:cubicBezTo>
                      <a:pt x="17" y="0"/>
                      <a:pt x="6" y="6"/>
                      <a:pt x="6" y="18"/>
                    </a:cubicBezTo>
                    <a:cubicBezTo>
                      <a:pt x="0" y="31"/>
                      <a:pt x="0" y="42"/>
                      <a:pt x="12" y="54"/>
                    </a:cubicBezTo>
                    <a:cubicBezTo>
                      <a:pt x="53" y="90"/>
                      <a:pt x="1007" y="1030"/>
                      <a:pt x="1516" y="1030"/>
                    </a:cubicBezTo>
                    <a:lnTo>
                      <a:pt x="1546" y="1030"/>
                    </a:lnTo>
                    <a:cubicBezTo>
                      <a:pt x="1636" y="1024"/>
                      <a:pt x="1702" y="988"/>
                      <a:pt x="1749" y="922"/>
                    </a:cubicBezTo>
                    <a:cubicBezTo>
                      <a:pt x="1846" y="791"/>
                      <a:pt x="1870" y="671"/>
                      <a:pt x="1815" y="563"/>
                    </a:cubicBezTo>
                    <a:cubicBezTo>
                      <a:pt x="1600" y="95"/>
                      <a:pt x="95" y="6"/>
                      <a:pt x="30"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6"/>
              <p:cNvSpPr/>
              <p:nvPr/>
            </p:nvSpPr>
            <p:spPr>
              <a:xfrm>
                <a:off x="5557425" y="2600975"/>
                <a:ext cx="45575" cy="8450"/>
              </a:xfrm>
              <a:custGeom>
                <a:rect b="b" l="l" r="r" t="t"/>
                <a:pathLst>
                  <a:path extrusionOk="0" h="338" w="1823">
                    <a:moveTo>
                      <a:pt x="1792" y="1"/>
                    </a:moveTo>
                    <a:lnTo>
                      <a:pt x="25" y="277"/>
                    </a:lnTo>
                    <a:cubicBezTo>
                      <a:pt x="13" y="283"/>
                      <a:pt x="0" y="294"/>
                      <a:pt x="0" y="313"/>
                    </a:cubicBezTo>
                    <a:cubicBezTo>
                      <a:pt x="8" y="325"/>
                      <a:pt x="19" y="338"/>
                      <a:pt x="31" y="338"/>
                    </a:cubicBezTo>
                    <a:lnTo>
                      <a:pt x="36" y="338"/>
                    </a:lnTo>
                    <a:lnTo>
                      <a:pt x="1798" y="61"/>
                    </a:lnTo>
                    <a:cubicBezTo>
                      <a:pt x="1817" y="56"/>
                      <a:pt x="1823" y="43"/>
                      <a:pt x="1823" y="25"/>
                    </a:cubicBezTo>
                    <a:cubicBezTo>
                      <a:pt x="1823" y="14"/>
                      <a:pt x="1805" y="1"/>
                      <a:pt x="1792"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6"/>
              <p:cNvSpPr/>
              <p:nvPr/>
            </p:nvSpPr>
            <p:spPr>
              <a:xfrm>
                <a:off x="5718325" y="2338625"/>
                <a:ext cx="249650" cy="356775"/>
              </a:xfrm>
              <a:custGeom>
                <a:rect b="b" l="l" r="r" t="t"/>
                <a:pathLst>
                  <a:path extrusionOk="0" h="14271" w="9986">
                    <a:moveTo>
                      <a:pt x="7026" y="1"/>
                    </a:moveTo>
                    <a:cubicBezTo>
                      <a:pt x="7026" y="1"/>
                      <a:pt x="1" y="714"/>
                      <a:pt x="188" y="1284"/>
                    </a:cubicBezTo>
                    <a:cubicBezTo>
                      <a:pt x="379" y="1853"/>
                      <a:pt x="4683" y="4694"/>
                      <a:pt x="4898" y="7134"/>
                    </a:cubicBezTo>
                    <a:cubicBezTo>
                      <a:pt x="4999" y="8307"/>
                      <a:pt x="5090" y="13540"/>
                      <a:pt x="5090" y="13540"/>
                    </a:cubicBezTo>
                    <a:lnTo>
                      <a:pt x="7283" y="14271"/>
                    </a:lnTo>
                    <a:cubicBezTo>
                      <a:pt x="7283" y="14271"/>
                      <a:pt x="7607" y="13515"/>
                      <a:pt x="8350" y="11723"/>
                    </a:cubicBezTo>
                    <a:cubicBezTo>
                      <a:pt x="9070" y="9992"/>
                      <a:pt x="9986" y="7444"/>
                      <a:pt x="9507" y="6013"/>
                    </a:cubicBezTo>
                    <a:cubicBezTo>
                      <a:pt x="9034" y="4586"/>
                      <a:pt x="7026" y="1"/>
                      <a:pt x="7026"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6"/>
              <p:cNvSpPr/>
              <p:nvPr/>
            </p:nvSpPr>
            <p:spPr>
              <a:xfrm>
                <a:off x="5814225" y="2657200"/>
                <a:ext cx="149125" cy="135625"/>
              </a:xfrm>
              <a:custGeom>
                <a:rect b="b" l="l" r="r" t="t"/>
                <a:pathLst>
                  <a:path extrusionOk="0" h="5425" w="5965">
                    <a:moveTo>
                      <a:pt x="1170" y="0"/>
                    </a:moveTo>
                    <a:lnTo>
                      <a:pt x="1" y="3878"/>
                    </a:lnTo>
                    <a:lnTo>
                      <a:pt x="5964" y="5424"/>
                    </a:lnTo>
                    <a:lnTo>
                      <a:pt x="3920" y="2570"/>
                    </a:lnTo>
                    <a:lnTo>
                      <a:pt x="4220" y="1013"/>
                    </a:lnTo>
                    <a:lnTo>
                      <a:pt x="1170" y="0"/>
                    </a:ln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6"/>
              <p:cNvSpPr/>
              <p:nvPr/>
            </p:nvSpPr>
            <p:spPr>
              <a:xfrm>
                <a:off x="5925100" y="2742500"/>
                <a:ext cx="17725" cy="21550"/>
              </a:xfrm>
              <a:custGeom>
                <a:rect b="b" l="l" r="r" t="t"/>
                <a:pathLst>
                  <a:path extrusionOk="0" h="862" w="709">
                    <a:moveTo>
                      <a:pt x="679" y="0"/>
                    </a:moveTo>
                    <a:cubicBezTo>
                      <a:pt x="670" y="0"/>
                      <a:pt x="662" y="3"/>
                      <a:pt x="655" y="10"/>
                    </a:cubicBezTo>
                    <a:lnTo>
                      <a:pt x="13" y="812"/>
                    </a:lnTo>
                    <a:cubicBezTo>
                      <a:pt x="0" y="825"/>
                      <a:pt x="8" y="843"/>
                      <a:pt x="19" y="848"/>
                    </a:cubicBezTo>
                    <a:cubicBezTo>
                      <a:pt x="19" y="854"/>
                      <a:pt x="25" y="861"/>
                      <a:pt x="36" y="861"/>
                    </a:cubicBezTo>
                    <a:cubicBezTo>
                      <a:pt x="44" y="861"/>
                      <a:pt x="49" y="854"/>
                      <a:pt x="55" y="848"/>
                    </a:cubicBezTo>
                    <a:lnTo>
                      <a:pt x="697" y="46"/>
                    </a:lnTo>
                    <a:cubicBezTo>
                      <a:pt x="708" y="34"/>
                      <a:pt x="708" y="16"/>
                      <a:pt x="697" y="4"/>
                    </a:cubicBezTo>
                    <a:cubicBezTo>
                      <a:pt x="691" y="2"/>
                      <a:pt x="685" y="0"/>
                      <a:pt x="679"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6"/>
              <p:cNvSpPr/>
              <p:nvPr/>
            </p:nvSpPr>
            <p:spPr>
              <a:xfrm>
                <a:off x="5912075" y="2730200"/>
                <a:ext cx="17725" cy="21550"/>
              </a:xfrm>
              <a:custGeom>
                <a:rect b="b" l="l" r="r" t="t"/>
                <a:pathLst>
                  <a:path extrusionOk="0" h="862" w="709">
                    <a:moveTo>
                      <a:pt x="673" y="0"/>
                    </a:moveTo>
                    <a:cubicBezTo>
                      <a:pt x="665" y="0"/>
                      <a:pt x="657" y="3"/>
                      <a:pt x="654" y="10"/>
                    </a:cubicBezTo>
                    <a:lnTo>
                      <a:pt x="12" y="814"/>
                    </a:lnTo>
                    <a:cubicBezTo>
                      <a:pt x="1" y="826"/>
                      <a:pt x="1" y="843"/>
                      <a:pt x="12" y="856"/>
                    </a:cubicBezTo>
                    <a:cubicBezTo>
                      <a:pt x="18" y="856"/>
                      <a:pt x="25" y="861"/>
                      <a:pt x="31" y="861"/>
                    </a:cubicBezTo>
                    <a:cubicBezTo>
                      <a:pt x="42" y="861"/>
                      <a:pt x="48" y="856"/>
                      <a:pt x="54" y="850"/>
                    </a:cubicBezTo>
                    <a:lnTo>
                      <a:pt x="695" y="46"/>
                    </a:lnTo>
                    <a:cubicBezTo>
                      <a:pt x="708" y="34"/>
                      <a:pt x="701" y="16"/>
                      <a:pt x="690" y="4"/>
                    </a:cubicBezTo>
                    <a:cubicBezTo>
                      <a:pt x="685" y="2"/>
                      <a:pt x="679" y="0"/>
                      <a:pt x="673"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6"/>
              <p:cNvSpPr/>
              <p:nvPr/>
            </p:nvSpPr>
            <p:spPr>
              <a:xfrm>
                <a:off x="5917475" y="2697125"/>
                <a:ext cx="45250" cy="28075"/>
              </a:xfrm>
              <a:custGeom>
                <a:rect b="b" l="l" r="r" t="t"/>
                <a:pathLst>
                  <a:path extrusionOk="0" h="1123" w="1810">
                    <a:moveTo>
                      <a:pt x="1469" y="57"/>
                    </a:moveTo>
                    <a:cubicBezTo>
                      <a:pt x="1492" y="57"/>
                      <a:pt x="1516" y="63"/>
                      <a:pt x="1535" y="63"/>
                    </a:cubicBezTo>
                    <a:cubicBezTo>
                      <a:pt x="1630" y="87"/>
                      <a:pt x="1696" y="165"/>
                      <a:pt x="1738" y="296"/>
                    </a:cubicBezTo>
                    <a:cubicBezTo>
                      <a:pt x="1757" y="362"/>
                      <a:pt x="1744" y="417"/>
                      <a:pt x="1702" y="476"/>
                    </a:cubicBezTo>
                    <a:cubicBezTo>
                      <a:pt x="1475" y="824"/>
                      <a:pt x="407" y="1009"/>
                      <a:pt x="108" y="1058"/>
                    </a:cubicBezTo>
                    <a:cubicBezTo>
                      <a:pt x="313" y="835"/>
                      <a:pt x="1049" y="57"/>
                      <a:pt x="1469" y="57"/>
                    </a:cubicBezTo>
                    <a:close/>
                    <a:moveTo>
                      <a:pt x="1472" y="0"/>
                    </a:moveTo>
                    <a:cubicBezTo>
                      <a:pt x="956" y="0"/>
                      <a:pt x="52" y="1030"/>
                      <a:pt x="12" y="1076"/>
                    </a:cubicBezTo>
                    <a:cubicBezTo>
                      <a:pt x="6" y="1087"/>
                      <a:pt x="0" y="1100"/>
                      <a:pt x="6" y="1111"/>
                    </a:cubicBezTo>
                    <a:cubicBezTo>
                      <a:pt x="12" y="1117"/>
                      <a:pt x="25" y="1123"/>
                      <a:pt x="36" y="1123"/>
                    </a:cubicBezTo>
                    <a:cubicBezTo>
                      <a:pt x="97" y="1117"/>
                      <a:pt x="1475" y="932"/>
                      <a:pt x="1751" y="512"/>
                    </a:cubicBezTo>
                    <a:cubicBezTo>
                      <a:pt x="1798" y="434"/>
                      <a:pt x="1810" y="362"/>
                      <a:pt x="1793" y="284"/>
                    </a:cubicBezTo>
                    <a:cubicBezTo>
                      <a:pt x="1751" y="129"/>
                      <a:pt x="1666" y="38"/>
                      <a:pt x="1547" y="8"/>
                    </a:cubicBezTo>
                    <a:cubicBezTo>
                      <a:pt x="1523" y="3"/>
                      <a:pt x="1498" y="0"/>
                      <a:pt x="1472"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6"/>
              <p:cNvSpPr/>
              <p:nvPr/>
            </p:nvSpPr>
            <p:spPr>
              <a:xfrm>
                <a:off x="5916100" y="2685150"/>
                <a:ext cx="23250" cy="40525"/>
              </a:xfrm>
              <a:custGeom>
                <a:rect b="b" l="l" r="r" t="t"/>
                <a:pathLst>
                  <a:path extrusionOk="0" h="1621" w="930">
                    <a:moveTo>
                      <a:pt x="898" y="0"/>
                    </a:moveTo>
                    <a:cubicBezTo>
                      <a:pt x="886" y="0"/>
                      <a:pt x="875" y="6"/>
                      <a:pt x="871" y="14"/>
                    </a:cubicBezTo>
                    <a:lnTo>
                      <a:pt x="8" y="1579"/>
                    </a:lnTo>
                    <a:cubicBezTo>
                      <a:pt x="1" y="1596"/>
                      <a:pt x="8" y="1609"/>
                      <a:pt x="19" y="1621"/>
                    </a:cubicBezTo>
                    <a:lnTo>
                      <a:pt x="37" y="1621"/>
                    </a:lnTo>
                    <a:cubicBezTo>
                      <a:pt x="44" y="1621"/>
                      <a:pt x="55" y="1615"/>
                      <a:pt x="61" y="1609"/>
                    </a:cubicBezTo>
                    <a:lnTo>
                      <a:pt x="924" y="44"/>
                    </a:lnTo>
                    <a:cubicBezTo>
                      <a:pt x="930" y="33"/>
                      <a:pt x="924" y="14"/>
                      <a:pt x="913" y="3"/>
                    </a:cubicBezTo>
                    <a:cubicBezTo>
                      <a:pt x="908" y="1"/>
                      <a:pt x="903" y="0"/>
                      <a:pt x="898"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6"/>
              <p:cNvSpPr/>
              <p:nvPr/>
            </p:nvSpPr>
            <p:spPr>
              <a:xfrm>
                <a:off x="5842725" y="2620475"/>
                <a:ext cx="81675" cy="45725"/>
              </a:xfrm>
              <a:custGeom>
                <a:rect b="b" l="l" r="r" t="t"/>
                <a:pathLst>
                  <a:path extrusionOk="0" h="1829" w="3267">
                    <a:moveTo>
                      <a:pt x="0" y="1"/>
                    </a:moveTo>
                    <a:lnTo>
                      <a:pt x="53" y="989"/>
                    </a:lnTo>
                    <a:lnTo>
                      <a:pt x="2822" y="1829"/>
                    </a:lnTo>
                    <a:lnTo>
                      <a:pt x="3267" y="869"/>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6"/>
              <p:cNvSpPr/>
              <p:nvPr/>
            </p:nvSpPr>
            <p:spPr>
              <a:xfrm>
                <a:off x="5841950" y="2619725"/>
                <a:ext cx="83175" cy="47225"/>
              </a:xfrm>
              <a:custGeom>
                <a:rect b="b" l="l" r="r" t="t"/>
                <a:pathLst>
                  <a:path extrusionOk="0" h="1889" w="3327">
                    <a:moveTo>
                      <a:pt x="61" y="66"/>
                    </a:moveTo>
                    <a:lnTo>
                      <a:pt x="3262" y="918"/>
                    </a:lnTo>
                    <a:lnTo>
                      <a:pt x="2842" y="1828"/>
                    </a:lnTo>
                    <a:lnTo>
                      <a:pt x="109" y="996"/>
                    </a:lnTo>
                    <a:lnTo>
                      <a:pt x="61" y="66"/>
                    </a:lnTo>
                    <a:close/>
                    <a:moveTo>
                      <a:pt x="37" y="0"/>
                    </a:moveTo>
                    <a:cubicBezTo>
                      <a:pt x="31" y="0"/>
                      <a:pt x="18" y="0"/>
                      <a:pt x="12" y="6"/>
                    </a:cubicBezTo>
                    <a:cubicBezTo>
                      <a:pt x="7" y="12"/>
                      <a:pt x="1" y="19"/>
                      <a:pt x="1" y="31"/>
                    </a:cubicBezTo>
                    <a:lnTo>
                      <a:pt x="54" y="1019"/>
                    </a:lnTo>
                    <a:cubicBezTo>
                      <a:pt x="54" y="1032"/>
                      <a:pt x="61" y="1043"/>
                      <a:pt x="73" y="1049"/>
                    </a:cubicBezTo>
                    <a:lnTo>
                      <a:pt x="2847" y="1889"/>
                    </a:lnTo>
                    <a:lnTo>
                      <a:pt x="2853" y="1889"/>
                    </a:lnTo>
                    <a:cubicBezTo>
                      <a:pt x="2866" y="1889"/>
                      <a:pt x="2878" y="1882"/>
                      <a:pt x="2883" y="1870"/>
                    </a:cubicBezTo>
                    <a:lnTo>
                      <a:pt x="3326" y="911"/>
                    </a:lnTo>
                    <a:lnTo>
                      <a:pt x="3326" y="888"/>
                    </a:lnTo>
                    <a:cubicBezTo>
                      <a:pt x="3321" y="882"/>
                      <a:pt x="3315" y="875"/>
                      <a:pt x="3303" y="875"/>
                    </a:cubicBezTo>
                    <a:lnTo>
                      <a:pt x="37" y="0"/>
                    </a:ln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6"/>
              <p:cNvSpPr/>
              <p:nvPr/>
            </p:nvSpPr>
            <p:spPr>
              <a:xfrm>
                <a:off x="5580500" y="2499125"/>
                <a:ext cx="50850" cy="73875"/>
              </a:xfrm>
              <a:custGeom>
                <a:rect b="b" l="l" r="r" t="t"/>
                <a:pathLst>
                  <a:path extrusionOk="0" h="2955" w="2034">
                    <a:moveTo>
                      <a:pt x="900" y="0"/>
                    </a:moveTo>
                    <a:lnTo>
                      <a:pt x="1" y="401"/>
                    </a:lnTo>
                    <a:lnTo>
                      <a:pt x="1013" y="2954"/>
                    </a:lnTo>
                    <a:lnTo>
                      <a:pt x="2033" y="2816"/>
                    </a:lnTo>
                    <a:lnTo>
                      <a:pt x="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6"/>
              <p:cNvSpPr/>
              <p:nvPr/>
            </p:nvSpPr>
            <p:spPr>
              <a:xfrm>
                <a:off x="5579750" y="2498400"/>
                <a:ext cx="52300" cy="75350"/>
              </a:xfrm>
              <a:custGeom>
                <a:rect b="b" l="l" r="r" t="t"/>
                <a:pathLst>
                  <a:path extrusionOk="0" h="3014" w="2092">
                    <a:moveTo>
                      <a:pt x="912" y="65"/>
                    </a:moveTo>
                    <a:lnTo>
                      <a:pt x="2020" y="2828"/>
                    </a:lnTo>
                    <a:lnTo>
                      <a:pt x="1062" y="2953"/>
                    </a:lnTo>
                    <a:lnTo>
                      <a:pt x="67" y="449"/>
                    </a:lnTo>
                    <a:lnTo>
                      <a:pt x="912" y="65"/>
                    </a:lnTo>
                    <a:close/>
                    <a:moveTo>
                      <a:pt x="927" y="0"/>
                    </a:moveTo>
                    <a:cubicBezTo>
                      <a:pt x="924" y="0"/>
                      <a:pt x="921" y="2"/>
                      <a:pt x="918" y="5"/>
                    </a:cubicBezTo>
                    <a:lnTo>
                      <a:pt x="19" y="406"/>
                    </a:lnTo>
                    <a:cubicBezTo>
                      <a:pt x="6" y="413"/>
                      <a:pt x="1" y="430"/>
                      <a:pt x="6" y="442"/>
                    </a:cubicBezTo>
                    <a:lnTo>
                      <a:pt x="1020" y="2995"/>
                    </a:lnTo>
                    <a:cubicBezTo>
                      <a:pt x="1020" y="3008"/>
                      <a:pt x="1032" y="3014"/>
                      <a:pt x="1043" y="3014"/>
                    </a:cubicBezTo>
                    <a:lnTo>
                      <a:pt x="1049" y="3014"/>
                    </a:lnTo>
                    <a:lnTo>
                      <a:pt x="2069" y="2876"/>
                    </a:lnTo>
                    <a:cubicBezTo>
                      <a:pt x="2075" y="2876"/>
                      <a:pt x="2080" y="2870"/>
                      <a:pt x="2086" y="2864"/>
                    </a:cubicBezTo>
                    <a:cubicBezTo>
                      <a:pt x="2092" y="2858"/>
                      <a:pt x="2092" y="2845"/>
                      <a:pt x="2086" y="2840"/>
                    </a:cubicBezTo>
                    <a:lnTo>
                      <a:pt x="954" y="18"/>
                    </a:lnTo>
                    <a:cubicBezTo>
                      <a:pt x="954" y="10"/>
                      <a:pt x="948" y="5"/>
                      <a:pt x="935" y="5"/>
                    </a:cubicBezTo>
                    <a:cubicBezTo>
                      <a:pt x="933" y="2"/>
                      <a:pt x="930" y="0"/>
                      <a:pt x="927"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6"/>
              <p:cNvSpPr/>
              <p:nvPr/>
            </p:nvSpPr>
            <p:spPr>
              <a:xfrm>
                <a:off x="5789525" y="2435275"/>
                <a:ext cx="27300" cy="29850"/>
              </a:xfrm>
              <a:custGeom>
                <a:rect b="b" l="l" r="r" t="t"/>
                <a:pathLst>
                  <a:path extrusionOk="0" h="1194" w="1092">
                    <a:moveTo>
                      <a:pt x="30" y="0"/>
                    </a:moveTo>
                    <a:cubicBezTo>
                      <a:pt x="23" y="0"/>
                      <a:pt x="17" y="2"/>
                      <a:pt x="12" y="7"/>
                    </a:cubicBezTo>
                    <a:cubicBezTo>
                      <a:pt x="1" y="18"/>
                      <a:pt x="1" y="37"/>
                      <a:pt x="12" y="49"/>
                    </a:cubicBezTo>
                    <a:lnTo>
                      <a:pt x="1036" y="1188"/>
                    </a:lnTo>
                    <a:cubicBezTo>
                      <a:pt x="1044" y="1193"/>
                      <a:pt x="1049" y="1193"/>
                      <a:pt x="1055" y="1193"/>
                    </a:cubicBezTo>
                    <a:cubicBezTo>
                      <a:pt x="1061" y="1193"/>
                      <a:pt x="1072" y="1193"/>
                      <a:pt x="1072" y="1188"/>
                    </a:cubicBezTo>
                    <a:cubicBezTo>
                      <a:pt x="1085" y="1176"/>
                      <a:pt x="1091" y="1158"/>
                      <a:pt x="1080" y="1152"/>
                    </a:cubicBezTo>
                    <a:lnTo>
                      <a:pt x="54" y="7"/>
                    </a:lnTo>
                    <a:cubicBezTo>
                      <a:pt x="47" y="4"/>
                      <a:pt x="38" y="0"/>
                      <a:pt x="30"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6"/>
              <p:cNvSpPr/>
              <p:nvPr/>
            </p:nvSpPr>
            <p:spPr>
              <a:xfrm>
                <a:off x="5893950" y="1976950"/>
                <a:ext cx="9175" cy="14000"/>
              </a:xfrm>
              <a:custGeom>
                <a:rect b="b" l="l" r="r" t="t"/>
                <a:pathLst>
                  <a:path extrusionOk="0" h="560" w="367">
                    <a:moveTo>
                      <a:pt x="31" y="1"/>
                    </a:moveTo>
                    <a:lnTo>
                      <a:pt x="1" y="552"/>
                    </a:lnTo>
                    <a:cubicBezTo>
                      <a:pt x="1" y="559"/>
                      <a:pt x="1" y="559"/>
                      <a:pt x="7" y="559"/>
                    </a:cubicBezTo>
                    <a:lnTo>
                      <a:pt x="324" y="487"/>
                    </a:lnTo>
                    <a:cubicBezTo>
                      <a:pt x="355" y="480"/>
                      <a:pt x="366" y="444"/>
                      <a:pt x="347" y="427"/>
                    </a:cubicBezTo>
                    <a:lnTo>
                      <a:pt x="31" y="1"/>
                    </a:ln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6"/>
              <p:cNvSpPr/>
              <p:nvPr/>
            </p:nvSpPr>
            <p:spPr>
              <a:xfrm>
                <a:off x="5832225" y="1943075"/>
                <a:ext cx="62800" cy="101950"/>
              </a:xfrm>
              <a:custGeom>
                <a:rect b="b" l="l" r="r" t="t"/>
                <a:pathLst>
                  <a:path extrusionOk="0" h="4078" w="2512">
                    <a:moveTo>
                      <a:pt x="941" y="1"/>
                    </a:moveTo>
                    <a:cubicBezTo>
                      <a:pt x="482" y="1"/>
                      <a:pt x="96" y="428"/>
                      <a:pt x="78" y="955"/>
                    </a:cubicBezTo>
                    <a:lnTo>
                      <a:pt x="55" y="2051"/>
                    </a:lnTo>
                    <a:lnTo>
                      <a:pt x="55" y="2147"/>
                    </a:lnTo>
                    <a:cubicBezTo>
                      <a:pt x="48" y="2177"/>
                      <a:pt x="42" y="2213"/>
                      <a:pt x="42" y="2243"/>
                    </a:cubicBezTo>
                    <a:lnTo>
                      <a:pt x="25" y="2914"/>
                    </a:lnTo>
                    <a:lnTo>
                      <a:pt x="25" y="2950"/>
                    </a:lnTo>
                    <a:lnTo>
                      <a:pt x="6" y="3621"/>
                    </a:lnTo>
                    <a:cubicBezTo>
                      <a:pt x="0" y="3862"/>
                      <a:pt x="191" y="4064"/>
                      <a:pt x="437" y="4072"/>
                    </a:cubicBezTo>
                    <a:lnTo>
                      <a:pt x="719" y="4077"/>
                    </a:lnTo>
                    <a:cubicBezTo>
                      <a:pt x="723" y="4077"/>
                      <a:pt x="726" y="4077"/>
                      <a:pt x="730" y="4077"/>
                    </a:cubicBezTo>
                    <a:cubicBezTo>
                      <a:pt x="965" y="4077"/>
                      <a:pt x="1162" y="3888"/>
                      <a:pt x="1170" y="3652"/>
                    </a:cubicBezTo>
                    <a:lnTo>
                      <a:pt x="1181" y="3058"/>
                    </a:lnTo>
                    <a:lnTo>
                      <a:pt x="1594" y="3070"/>
                    </a:lnTo>
                    <a:cubicBezTo>
                      <a:pt x="1597" y="3071"/>
                      <a:pt x="1600" y="3071"/>
                      <a:pt x="1603" y="3071"/>
                    </a:cubicBezTo>
                    <a:cubicBezTo>
                      <a:pt x="2067" y="3071"/>
                      <a:pt x="2457" y="2647"/>
                      <a:pt x="2476" y="2111"/>
                    </a:cubicBezTo>
                    <a:lnTo>
                      <a:pt x="2500" y="1015"/>
                    </a:lnTo>
                    <a:cubicBezTo>
                      <a:pt x="2511" y="481"/>
                      <a:pt x="2140" y="31"/>
                      <a:pt x="1666" y="20"/>
                    </a:cubicBezTo>
                    <a:lnTo>
                      <a:pt x="960" y="1"/>
                    </a:lnTo>
                    <a:cubicBezTo>
                      <a:pt x="953" y="1"/>
                      <a:pt x="947" y="1"/>
                      <a:pt x="941" y="1"/>
                    </a:cubicBez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6"/>
              <p:cNvSpPr/>
              <p:nvPr/>
            </p:nvSpPr>
            <p:spPr>
              <a:xfrm>
                <a:off x="5850200" y="1984400"/>
                <a:ext cx="24900" cy="22925"/>
              </a:xfrm>
              <a:custGeom>
                <a:rect b="b" l="l" r="r" t="t"/>
                <a:pathLst>
                  <a:path extrusionOk="0" h="917" w="996">
                    <a:moveTo>
                      <a:pt x="494" y="1"/>
                    </a:moveTo>
                    <a:cubicBezTo>
                      <a:pt x="281" y="1"/>
                      <a:pt x="91" y="153"/>
                      <a:pt x="48" y="375"/>
                    </a:cubicBezTo>
                    <a:cubicBezTo>
                      <a:pt x="0" y="621"/>
                      <a:pt x="163" y="865"/>
                      <a:pt x="415" y="908"/>
                    </a:cubicBezTo>
                    <a:cubicBezTo>
                      <a:pt x="443" y="914"/>
                      <a:pt x="472" y="917"/>
                      <a:pt x="500" y="917"/>
                    </a:cubicBezTo>
                    <a:cubicBezTo>
                      <a:pt x="713" y="917"/>
                      <a:pt x="905" y="764"/>
                      <a:pt x="947" y="542"/>
                    </a:cubicBezTo>
                    <a:cubicBezTo>
                      <a:pt x="996" y="297"/>
                      <a:pt x="833" y="57"/>
                      <a:pt x="581" y="9"/>
                    </a:cubicBezTo>
                    <a:cubicBezTo>
                      <a:pt x="552" y="3"/>
                      <a:pt x="523" y="1"/>
                      <a:pt x="494" y="1"/>
                    </a:cubicBezTo>
                    <a:close/>
                  </a:path>
                </a:pathLst>
              </a:custGeom>
              <a:solidFill>
                <a:srgbClr val="8C4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6"/>
              <p:cNvSpPr/>
              <p:nvPr/>
            </p:nvSpPr>
            <p:spPr>
              <a:xfrm>
                <a:off x="5801950" y="1916300"/>
                <a:ext cx="107000" cy="98575"/>
              </a:xfrm>
              <a:custGeom>
                <a:rect b="b" l="l" r="r" t="t"/>
                <a:pathLst>
                  <a:path extrusionOk="0" h="3943" w="4280">
                    <a:moveTo>
                      <a:pt x="2377" y="0"/>
                    </a:moveTo>
                    <a:cubicBezTo>
                      <a:pt x="1952" y="0"/>
                      <a:pt x="1654" y="756"/>
                      <a:pt x="1654" y="756"/>
                    </a:cubicBezTo>
                    <a:cubicBezTo>
                      <a:pt x="1654" y="756"/>
                      <a:pt x="0" y="964"/>
                      <a:pt x="180" y="2637"/>
                    </a:cubicBezTo>
                    <a:cubicBezTo>
                      <a:pt x="180" y="2637"/>
                      <a:pt x="324" y="3608"/>
                      <a:pt x="1253" y="3943"/>
                    </a:cubicBezTo>
                    <a:lnTo>
                      <a:pt x="1247" y="2883"/>
                    </a:lnTo>
                    <a:lnTo>
                      <a:pt x="1438" y="2684"/>
                    </a:lnTo>
                    <a:cubicBezTo>
                      <a:pt x="1438" y="2684"/>
                      <a:pt x="1449" y="2685"/>
                      <a:pt x="1470" y="2685"/>
                    </a:cubicBezTo>
                    <a:cubicBezTo>
                      <a:pt x="1647" y="2685"/>
                      <a:pt x="2552" y="2646"/>
                      <a:pt x="3369" y="1882"/>
                    </a:cubicBezTo>
                    <a:cubicBezTo>
                      <a:pt x="4279" y="1036"/>
                      <a:pt x="3986" y="281"/>
                      <a:pt x="3573" y="126"/>
                    </a:cubicBezTo>
                    <a:cubicBezTo>
                      <a:pt x="3523" y="107"/>
                      <a:pt x="3474" y="99"/>
                      <a:pt x="3426" y="99"/>
                    </a:cubicBezTo>
                    <a:cubicBezTo>
                      <a:pt x="2988" y="99"/>
                      <a:pt x="2662" y="794"/>
                      <a:pt x="2644" y="832"/>
                    </a:cubicBezTo>
                    <a:lnTo>
                      <a:pt x="2644" y="832"/>
                    </a:lnTo>
                    <a:cubicBezTo>
                      <a:pt x="2660" y="796"/>
                      <a:pt x="2930" y="187"/>
                      <a:pt x="2506" y="23"/>
                    </a:cubicBezTo>
                    <a:cubicBezTo>
                      <a:pt x="2462" y="7"/>
                      <a:pt x="2418" y="0"/>
                      <a:pt x="2377" y="0"/>
                    </a:cubicBezTo>
                    <a:close/>
                  </a:path>
                </a:pathLst>
              </a:custGeom>
              <a:solidFill>
                <a:srgbClr val="3F0C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6"/>
              <p:cNvSpPr/>
              <p:nvPr/>
            </p:nvSpPr>
            <p:spPr>
              <a:xfrm>
                <a:off x="5816925" y="1978750"/>
                <a:ext cx="28050" cy="27300"/>
              </a:xfrm>
              <a:custGeom>
                <a:rect b="b" l="l" r="r" t="t"/>
                <a:pathLst>
                  <a:path extrusionOk="0" h="1092" w="1122">
                    <a:moveTo>
                      <a:pt x="551" y="1"/>
                    </a:moveTo>
                    <a:cubicBezTo>
                      <a:pt x="548" y="1"/>
                      <a:pt x="544" y="1"/>
                      <a:pt x="540" y="1"/>
                    </a:cubicBezTo>
                    <a:cubicBezTo>
                      <a:pt x="241" y="12"/>
                      <a:pt x="1" y="264"/>
                      <a:pt x="12" y="565"/>
                    </a:cubicBezTo>
                    <a:cubicBezTo>
                      <a:pt x="25" y="856"/>
                      <a:pt x="264" y="1092"/>
                      <a:pt x="558" y="1092"/>
                    </a:cubicBezTo>
                    <a:cubicBezTo>
                      <a:pt x="566" y="1092"/>
                      <a:pt x="574" y="1091"/>
                      <a:pt x="582" y="1091"/>
                    </a:cubicBezTo>
                    <a:cubicBezTo>
                      <a:pt x="883" y="1080"/>
                      <a:pt x="1121" y="828"/>
                      <a:pt x="1110" y="529"/>
                    </a:cubicBezTo>
                    <a:cubicBezTo>
                      <a:pt x="1098" y="232"/>
                      <a:pt x="853" y="1"/>
                      <a:pt x="551" y="1"/>
                    </a:cubicBez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6"/>
              <p:cNvSpPr/>
              <p:nvPr/>
            </p:nvSpPr>
            <p:spPr>
              <a:xfrm>
                <a:off x="5828475" y="1985200"/>
                <a:ext cx="10825" cy="9475"/>
              </a:xfrm>
              <a:custGeom>
                <a:rect b="b" l="l" r="r" t="t"/>
                <a:pathLst>
                  <a:path extrusionOk="0" h="379" w="433">
                    <a:moveTo>
                      <a:pt x="103" y="1"/>
                    </a:moveTo>
                    <a:cubicBezTo>
                      <a:pt x="80" y="1"/>
                      <a:pt x="56" y="2"/>
                      <a:pt x="31" y="6"/>
                    </a:cubicBezTo>
                    <a:cubicBezTo>
                      <a:pt x="12" y="6"/>
                      <a:pt x="1" y="25"/>
                      <a:pt x="6" y="36"/>
                    </a:cubicBezTo>
                    <a:cubicBezTo>
                      <a:pt x="6" y="52"/>
                      <a:pt x="14" y="62"/>
                      <a:pt x="27" y="62"/>
                    </a:cubicBezTo>
                    <a:cubicBezTo>
                      <a:pt x="30" y="62"/>
                      <a:pt x="33" y="62"/>
                      <a:pt x="37" y="61"/>
                    </a:cubicBezTo>
                    <a:cubicBezTo>
                      <a:pt x="57" y="58"/>
                      <a:pt x="76" y="57"/>
                      <a:pt x="95" y="57"/>
                    </a:cubicBezTo>
                    <a:cubicBezTo>
                      <a:pt x="171" y="57"/>
                      <a:pt x="234" y="76"/>
                      <a:pt x="282" y="114"/>
                    </a:cubicBezTo>
                    <a:cubicBezTo>
                      <a:pt x="372" y="199"/>
                      <a:pt x="372" y="348"/>
                      <a:pt x="372" y="348"/>
                    </a:cubicBezTo>
                    <a:cubicBezTo>
                      <a:pt x="372" y="366"/>
                      <a:pt x="385" y="379"/>
                      <a:pt x="396" y="379"/>
                    </a:cubicBezTo>
                    <a:cubicBezTo>
                      <a:pt x="413" y="379"/>
                      <a:pt x="426" y="366"/>
                      <a:pt x="426" y="348"/>
                    </a:cubicBezTo>
                    <a:cubicBezTo>
                      <a:pt x="426" y="343"/>
                      <a:pt x="432" y="174"/>
                      <a:pt x="318" y="72"/>
                    </a:cubicBezTo>
                    <a:cubicBezTo>
                      <a:pt x="262" y="26"/>
                      <a:pt x="190" y="1"/>
                      <a:pt x="103"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6"/>
              <p:cNvSpPr/>
              <p:nvPr/>
            </p:nvSpPr>
            <p:spPr>
              <a:xfrm>
                <a:off x="5816500" y="1978150"/>
                <a:ext cx="24575" cy="28650"/>
              </a:xfrm>
              <a:custGeom>
                <a:rect b="b" l="l" r="r" t="t"/>
                <a:pathLst>
                  <a:path extrusionOk="0" h="1146" w="983">
                    <a:moveTo>
                      <a:pt x="579" y="0"/>
                    </a:moveTo>
                    <a:cubicBezTo>
                      <a:pt x="572" y="0"/>
                      <a:pt x="565" y="0"/>
                      <a:pt x="557" y="0"/>
                    </a:cubicBezTo>
                    <a:cubicBezTo>
                      <a:pt x="408" y="0"/>
                      <a:pt x="264" y="67"/>
                      <a:pt x="156" y="180"/>
                    </a:cubicBezTo>
                    <a:cubicBezTo>
                      <a:pt x="54" y="295"/>
                      <a:pt x="1" y="439"/>
                      <a:pt x="1" y="589"/>
                    </a:cubicBezTo>
                    <a:cubicBezTo>
                      <a:pt x="12" y="899"/>
                      <a:pt x="270" y="1145"/>
                      <a:pt x="582" y="1145"/>
                    </a:cubicBezTo>
                    <a:cubicBezTo>
                      <a:pt x="587" y="1145"/>
                      <a:pt x="593" y="1145"/>
                      <a:pt x="599" y="1140"/>
                    </a:cubicBezTo>
                    <a:cubicBezTo>
                      <a:pt x="629" y="1140"/>
                      <a:pt x="665" y="1140"/>
                      <a:pt x="695" y="1134"/>
                    </a:cubicBezTo>
                    <a:cubicBezTo>
                      <a:pt x="713" y="1128"/>
                      <a:pt x="720" y="1115"/>
                      <a:pt x="720" y="1098"/>
                    </a:cubicBezTo>
                    <a:cubicBezTo>
                      <a:pt x="713" y="1079"/>
                      <a:pt x="701" y="1073"/>
                      <a:pt x="684" y="1073"/>
                    </a:cubicBezTo>
                    <a:cubicBezTo>
                      <a:pt x="654" y="1079"/>
                      <a:pt x="623" y="1086"/>
                      <a:pt x="599" y="1086"/>
                    </a:cubicBezTo>
                    <a:cubicBezTo>
                      <a:pt x="592" y="1087"/>
                      <a:pt x="585" y="1087"/>
                      <a:pt x="578" y="1087"/>
                    </a:cubicBezTo>
                    <a:cubicBezTo>
                      <a:pt x="294" y="1087"/>
                      <a:pt x="72" y="864"/>
                      <a:pt x="60" y="589"/>
                    </a:cubicBezTo>
                    <a:cubicBezTo>
                      <a:pt x="54" y="451"/>
                      <a:pt x="101" y="318"/>
                      <a:pt x="198" y="216"/>
                    </a:cubicBezTo>
                    <a:cubicBezTo>
                      <a:pt x="294" y="121"/>
                      <a:pt x="419" y="61"/>
                      <a:pt x="563" y="55"/>
                    </a:cubicBezTo>
                    <a:cubicBezTo>
                      <a:pt x="570" y="55"/>
                      <a:pt x="578" y="55"/>
                      <a:pt x="585" y="55"/>
                    </a:cubicBezTo>
                    <a:cubicBezTo>
                      <a:pt x="715" y="55"/>
                      <a:pt x="839" y="102"/>
                      <a:pt x="936" y="193"/>
                    </a:cubicBezTo>
                    <a:cubicBezTo>
                      <a:pt x="941" y="199"/>
                      <a:pt x="948" y="202"/>
                      <a:pt x="956" y="202"/>
                    </a:cubicBezTo>
                    <a:cubicBezTo>
                      <a:pt x="963" y="202"/>
                      <a:pt x="971" y="199"/>
                      <a:pt x="977" y="193"/>
                    </a:cubicBezTo>
                    <a:cubicBezTo>
                      <a:pt x="983" y="180"/>
                      <a:pt x="983" y="163"/>
                      <a:pt x="971" y="151"/>
                    </a:cubicBezTo>
                    <a:cubicBezTo>
                      <a:pt x="862" y="54"/>
                      <a:pt x="726" y="0"/>
                      <a:pt x="579"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6"/>
              <p:cNvSpPr/>
              <p:nvPr/>
            </p:nvSpPr>
            <p:spPr>
              <a:xfrm>
                <a:off x="5665475" y="2036750"/>
                <a:ext cx="228175" cy="233225"/>
              </a:xfrm>
              <a:custGeom>
                <a:rect b="b" l="l" r="r" t="t"/>
                <a:pathLst>
                  <a:path extrusionOk="0" h="9329" w="9127">
                    <a:moveTo>
                      <a:pt x="7221" y="1"/>
                    </a:moveTo>
                    <a:cubicBezTo>
                      <a:pt x="7221" y="1"/>
                      <a:pt x="2026" y="2571"/>
                      <a:pt x="1013" y="4891"/>
                    </a:cubicBezTo>
                    <a:cubicBezTo>
                      <a:pt x="1" y="7216"/>
                      <a:pt x="4938" y="9193"/>
                      <a:pt x="5987" y="9326"/>
                    </a:cubicBezTo>
                    <a:cubicBezTo>
                      <a:pt x="6001" y="9327"/>
                      <a:pt x="6015" y="9328"/>
                      <a:pt x="6029" y="9328"/>
                    </a:cubicBezTo>
                    <a:cubicBezTo>
                      <a:pt x="7086" y="9328"/>
                      <a:pt x="9127" y="4848"/>
                      <a:pt x="9127" y="4848"/>
                    </a:cubicBezTo>
                    <a:lnTo>
                      <a:pt x="7221" y="1"/>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6"/>
              <p:cNvSpPr/>
              <p:nvPr/>
            </p:nvSpPr>
            <p:spPr>
              <a:xfrm>
                <a:off x="5750875" y="2086500"/>
                <a:ext cx="87375" cy="88125"/>
              </a:xfrm>
              <a:custGeom>
                <a:rect b="b" l="l" r="r" t="t"/>
                <a:pathLst>
                  <a:path extrusionOk="0" h="3525" w="3495">
                    <a:moveTo>
                      <a:pt x="372" y="0"/>
                    </a:moveTo>
                    <a:lnTo>
                      <a:pt x="1" y="258"/>
                    </a:lnTo>
                    <a:lnTo>
                      <a:pt x="3182" y="3524"/>
                    </a:lnTo>
                    <a:lnTo>
                      <a:pt x="3494" y="3218"/>
                    </a:lnTo>
                    <a:lnTo>
                      <a:pt x="3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6"/>
              <p:cNvSpPr/>
              <p:nvPr/>
            </p:nvSpPr>
            <p:spPr>
              <a:xfrm>
                <a:off x="5750125" y="2085775"/>
                <a:ext cx="88875" cy="89450"/>
              </a:xfrm>
              <a:custGeom>
                <a:rect b="b" l="l" r="r" t="t"/>
                <a:pathLst>
                  <a:path extrusionOk="0" h="3578" w="3555">
                    <a:moveTo>
                      <a:pt x="402" y="65"/>
                    </a:moveTo>
                    <a:lnTo>
                      <a:pt x="3483" y="3247"/>
                    </a:lnTo>
                    <a:lnTo>
                      <a:pt x="3212" y="3511"/>
                    </a:lnTo>
                    <a:lnTo>
                      <a:pt x="72" y="287"/>
                    </a:lnTo>
                    <a:lnTo>
                      <a:pt x="402" y="65"/>
                    </a:lnTo>
                    <a:close/>
                    <a:moveTo>
                      <a:pt x="402" y="1"/>
                    </a:moveTo>
                    <a:cubicBezTo>
                      <a:pt x="397" y="1"/>
                      <a:pt x="393" y="2"/>
                      <a:pt x="390" y="5"/>
                    </a:cubicBezTo>
                    <a:lnTo>
                      <a:pt x="12" y="262"/>
                    </a:lnTo>
                    <a:cubicBezTo>
                      <a:pt x="6" y="262"/>
                      <a:pt x="0" y="275"/>
                      <a:pt x="0" y="281"/>
                    </a:cubicBezTo>
                    <a:cubicBezTo>
                      <a:pt x="0" y="287"/>
                      <a:pt x="0" y="298"/>
                      <a:pt x="6" y="305"/>
                    </a:cubicBezTo>
                    <a:lnTo>
                      <a:pt x="3188" y="3570"/>
                    </a:lnTo>
                    <a:cubicBezTo>
                      <a:pt x="3195" y="3578"/>
                      <a:pt x="3206" y="3578"/>
                      <a:pt x="3212" y="3578"/>
                    </a:cubicBezTo>
                    <a:cubicBezTo>
                      <a:pt x="3218" y="3578"/>
                      <a:pt x="3224" y="3578"/>
                      <a:pt x="3231" y="3570"/>
                    </a:cubicBezTo>
                    <a:lnTo>
                      <a:pt x="3542" y="3265"/>
                    </a:lnTo>
                    <a:cubicBezTo>
                      <a:pt x="3555" y="3254"/>
                      <a:pt x="3555" y="3235"/>
                      <a:pt x="3542" y="3229"/>
                    </a:cubicBezTo>
                    <a:lnTo>
                      <a:pt x="426" y="10"/>
                    </a:lnTo>
                    <a:cubicBezTo>
                      <a:pt x="419" y="4"/>
                      <a:pt x="409" y="1"/>
                      <a:pt x="4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6"/>
              <p:cNvSpPr/>
              <p:nvPr/>
            </p:nvSpPr>
            <p:spPr>
              <a:xfrm>
                <a:off x="5726600" y="2098600"/>
                <a:ext cx="95600" cy="97875"/>
              </a:xfrm>
              <a:custGeom>
                <a:rect b="b" l="l" r="r" t="t"/>
                <a:pathLst>
                  <a:path extrusionOk="0" h="3915" w="3824">
                    <a:moveTo>
                      <a:pt x="720" y="1"/>
                    </a:moveTo>
                    <a:lnTo>
                      <a:pt x="1" y="511"/>
                    </a:lnTo>
                    <a:lnTo>
                      <a:pt x="3332" y="3915"/>
                    </a:lnTo>
                    <a:lnTo>
                      <a:pt x="3824" y="3375"/>
                    </a:lnTo>
                    <a:lnTo>
                      <a:pt x="7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6"/>
              <p:cNvSpPr/>
              <p:nvPr/>
            </p:nvSpPr>
            <p:spPr>
              <a:xfrm>
                <a:off x="5726000" y="2097950"/>
                <a:ext cx="97100" cy="99275"/>
              </a:xfrm>
              <a:custGeom>
                <a:rect b="b" l="l" r="r" t="t"/>
                <a:pathLst>
                  <a:path extrusionOk="0" h="3971" w="3884">
                    <a:moveTo>
                      <a:pt x="737" y="63"/>
                    </a:moveTo>
                    <a:lnTo>
                      <a:pt x="3812" y="3401"/>
                    </a:lnTo>
                    <a:lnTo>
                      <a:pt x="3350" y="3899"/>
                    </a:lnTo>
                    <a:lnTo>
                      <a:pt x="72" y="537"/>
                    </a:lnTo>
                    <a:lnTo>
                      <a:pt x="737" y="63"/>
                    </a:lnTo>
                    <a:close/>
                    <a:moveTo>
                      <a:pt x="742" y="0"/>
                    </a:moveTo>
                    <a:cubicBezTo>
                      <a:pt x="736" y="0"/>
                      <a:pt x="730" y="1"/>
                      <a:pt x="725" y="4"/>
                    </a:cubicBezTo>
                    <a:lnTo>
                      <a:pt x="12" y="513"/>
                    </a:lnTo>
                    <a:cubicBezTo>
                      <a:pt x="6" y="519"/>
                      <a:pt x="0" y="525"/>
                      <a:pt x="0" y="530"/>
                    </a:cubicBezTo>
                    <a:cubicBezTo>
                      <a:pt x="0" y="543"/>
                      <a:pt x="0" y="549"/>
                      <a:pt x="6" y="555"/>
                    </a:cubicBezTo>
                    <a:lnTo>
                      <a:pt x="3333" y="3959"/>
                    </a:lnTo>
                    <a:cubicBezTo>
                      <a:pt x="3339" y="3965"/>
                      <a:pt x="3344" y="3971"/>
                      <a:pt x="3356" y="3971"/>
                    </a:cubicBezTo>
                    <a:cubicBezTo>
                      <a:pt x="3362" y="3971"/>
                      <a:pt x="3369" y="3965"/>
                      <a:pt x="3375" y="3959"/>
                    </a:cubicBezTo>
                    <a:lnTo>
                      <a:pt x="3872" y="3420"/>
                    </a:lnTo>
                    <a:cubicBezTo>
                      <a:pt x="3884" y="3407"/>
                      <a:pt x="3884" y="3395"/>
                      <a:pt x="3872" y="3384"/>
                    </a:cubicBezTo>
                    <a:lnTo>
                      <a:pt x="761" y="10"/>
                    </a:lnTo>
                    <a:cubicBezTo>
                      <a:pt x="758" y="3"/>
                      <a:pt x="750" y="0"/>
                      <a:pt x="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6"/>
              <p:cNvSpPr/>
              <p:nvPr/>
            </p:nvSpPr>
            <p:spPr>
              <a:xfrm>
                <a:off x="5968100" y="2165325"/>
                <a:ext cx="86050" cy="132300"/>
              </a:xfrm>
              <a:custGeom>
                <a:rect b="b" l="l" r="r" t="t"/>
                <a:pathLst>
                  <a:path extrusionOk="0" h="5292" w="3442">
                    <a:moveTo>
                      <a:pt x="930" y="0"/>
                    </a:moveTo>
                    <a:lnTo>
                      <a:pt x="750" y="95"/>
                    </a:lnTo>
                    <a:lnTo>
                      <a:pt x="864" y="767"/>
                    </a:lnTo>
                    <a:cubicBezTo>
                      <a:pt x="960" y="1323"/>
                      <a:pt x="941" y="1899"/>
                      <a:pt x="810" y="2451"/>
                    </a:cubicBezTo>
                    <a:lnTo>
                      <a:pt x="576" y="3433"/>
                    </a:lnTo>
                    <a:lnTo>
                      <a:pt x="313" y="3361"/>
                    </a:lnTo>
                    <a:lnTo>
                      <a:pt x="1" y="4518"/>
                    </a:lnTo>
                    <a:lnTo>
                      <a:pt x="366" y="4614"/>
                    </a:lnTo>
                    <a:lnTo>
                      <a:pt x="229" y="5118"/>
                    </a:lnTo>
                    <a:lnTo>
                      <a:pt x="869" y="5292"/>
                    </a:lnTo>
                    <a:lnTo>
                      <a:pt x="996" y="4830"/>
                    </a:lnTo>
                    <a:cubicBezTo>
                      <a:pt x="1068" y="4849"/>
                      <a:pt x="1140" y="4858"/>
                      <a:pt x="1211" y="4858"/>
                    </a:cubicBezTo>
                    <a:cubicBezTo>
                      <a:pt x="1544" y="4858"/>
                      <a:pt x="1855" y="4658"/>
                      <a:pt x="1978" y="4332"/>
                    </a:cubicBezTo>
                    <a:lnTo>
                      <a:pt x="3112" y="1395"/>
                    </a:lnTo>
                    <a:cubicBezTo>
                      <a:pt x="3153" y="1287"/>
                      <a:pt x="3195" y="1174"/>
                      <a:pt x="3225" y="1066"/>
                    </a:cubicBezTo>
                    <a:lnTo>
                      <a:pt x="3441" y="371"/>
                    </a:lnTo>
                    <a:lnTo>
                      <a:pt x="3286" y="329"/>
                    </a:lnTo>
                    <a:lnTo>
                      <a:pt x="3142" y="772"/>
                    </a:lnTo>
                    <a:cubicBezTo>
                      <a:pt x="3051" y="1060"/>
                      <a:pt x="2932" y="1336"/>
                      <a:pt x="2788" y="1605"/>
                    </a:cubicBezTo>
                    <a:lnTo>
                      <a:pt x="2092" y="2924"/>
                    </a:lnTo>
                    <a:cubicBezTo>
                      <a:pt x="1942" y="3206"/>
                      <a:pt x="1685" y="3422"/>
                      <a:pt x="1386" y="3524"/>
                    </a:cubicBezTo>
                    <a:lnTo>
                      <a:pt x="1386" y="2193"/>
                    </a:lnTo>
                    <a:cubicBezTo>
                      <a:pt x="1386" y="1798"/>
                      <a:pt x="1331" y="1408"/>
                      <a:pt x="1223" y="1030"/>
                    </a:cubicBezTo>
                    <a:lnTo>
                      <a:pt x="930" y="0"/>
                    </a:ln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6"/>
              <p:cNvSpPr/>
              <p:nvPr/>
            </p:nvSpPr>
            <p:spPr>
              <a:xfrm>
                <a:off x="5681200" y="2139850"/>
                <a:ext cx="294725" cy="163725"/>
              </a:xfrm>
              <a:custGeom>
                <a:rect b="b" l="l" r="r" t="t"/>
                <a:pathLst>
                  <a:path extrusionOk="0" h="6549" w="11789">
                    <a:moveTo>
                      <a:pt x="1407" y="0"/>
                    </a:moveTo>
                    <a:cubicBezTo>
                      <a:pt x="1185" y="0"/>
                      <a:pt x="984" y="146"/>
                      <a:pt x="924" y="372"/>
                    </a:cubicBezTo>
                    <a:lnTo>
                      <a:pt x="72" y="3506"/>
                    </a:lnTo>
                    <a:cubicBezTo>
                      <a:pt x="0" y="3775"/>
                      <a:pt x="163" y="4051"/>
                      <a:pt x="432" y="4129"/>
                    </a:cubicBezTo>
                    <a:lnTo>
                      <a:pt x="9181" y="6502"/>
                    </a:lnTo>
                    <a:cubicBezTo>
                      <a:pt x="9300" y="6533"/>
                      <a:pt x="9422" y="6549"/>
                      <a:pt x="9544" y="6549"/>
                    </a:cubicBezTo>
                    <a:cubicBezTo>
                      <a:pt x="9820" y="6549"/>
                      <a:pt x="10095" y="6469"/>
                      <a:pt x="10332" y="6311"/>
                    </a:cubicBezTo>
                    <a:lnTo>
                      <a:pt x="11477" y="5537"/>
                    </a:lnTo>
                    <a:lnTo>
                      <a:pt x="11789" y="4380"/>
                    </a:lnTo>
                    <a:lnTo>
                      <a:pt x="11189" y="3133"/>
                    </a:lnTo>
                    <a:cubicBezTo>
                      <a:pt x="11015" y="2768"/>
                      <a:pt x="10686" y="2499"/>
                      <a:pt x="10296" y="2391"/>
                    </a:cubicBezTo>
                    <a:lnTo>
                      <a:pt x="1541" y="18"/>
                    </a:lnTo>
                    <a:cubicBezTo>
                      <a:pt x="1496" y="6"/>
                      <a:pt x="1451" y="0"/>
                      <a:pt x="1407" y="0"/>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6"/>
              <p:cNvSpPr/>
              <p:nvPr/>
            </p:nvSpPr>
            <p:spPr>
              <a:xfrm>
                <a:off x="5971400" y="2250575"/>
                <a:ext cx="38075" cy="34350"/>
              </a:xfrm>
              <a:custGeom>
                <a:rect b="b" l="l" r="r" t="t"/>
                <a:pathLst>
                  <a:path extrusionOk="0" h="1374" w="1523">
                    <a:moveTo>
                      <a:pt x="765" y="0"/>
                    </a:moveTo>
                    <a:cubicBezTo>
                      <a:pt x="462" y="0"/>
                      <a:pt x="183" y="202"/>
                      <a:pt x="103" y="509"/>
                    </a:cubicBezTo>
                    <a:cubicBezTo>
                      <a:pt x="1" y="875"/>
                      <a:pt x="217" y="1252"/>
                      <a:pt x="582" y="1348"/>
                    </a:cubicBezTo>
                    <a:cubicBezTo>
                      <a:pt x="643" y="1365"/>
                      <a:pt x="705" y="1373"/>
                      <a:pt x="766" y="1373"/>
                    </a:cubicBezTo>
                    <a:cubicBezTo>
                      <a:pt x="1067" y="1373"/>
                      <a:pt x="1342" y="1173"/>
                      <a:pt x="1421" y="869"/>
                    </a:cubicBezTo>
                    <a:cubicBezTo>
                      <a:pt x="1523" y="502"/>
                      <a:pt x="1307" y="125"/>
                      <a:pt x="942" y="23"/>
                    </a:cubicBezTo>
                    <a:cubicBezTo>
                      <a:pt x="883" y="8"/>
                      <a:pt x="824" y="0"/>
                      <a:pt x="765" y="0"/>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6"/>
              <p:cNvSpPr/>
              <p:nvPr/>
            </p:nvSpPr>
            <p:spPr>
              <a:xfrm>
                <a:off x="5980125" y="2258300"/>
                <a:ext cx="20700" cy="18825"/>
              </a:xfrm>
              <a:custGeom>
                <a:rect b="b" l="l" r="r" t="t"/>
                <a:pathLst>
                  <a:path extrusionOk="0" h="753" w="828">
                    <a:moveTo>
                      <a:pt x="414" y="1"/>
                    </a:moveTo>
                    <a:cubicBezTo>
                      <a:pt x="249" y="1"/>
                      <a:pt x="99" y="112"/>
                      <a:pt x="53" y="278"/>
                    </a:cubicBezTo>
                    <a:cubicBezTo>
                      <a:pt x="0" y="481"/>
                      <a:pt x="114" y="685"/>
                      <a:pt x="316" y="740"/>
                    </a:cubicBezTo>
                    <a:cubicBezTo>
                      <a:pt x="348" y="748"/>
                      <a:pt x="381" y="753"/>
                      <a:pt x="412" y="753"/>
                    </a:cubicBezTo>
                    <a:cubicBezTo>
                      <a:pt x="577" y="753"/>
                      <a:pt x="728" y="642"/>
                      <a:pt x="772" y="475"/>
                    </a:cubicBezTo>
                    <a:cubicBezTo>
                      <a:pt x="827" y="278"/>
                      <a:pt x="712" y="68"/>
                      <a:pt x="509" y="14"/>
                    </a:cubicBezTo>
                    <a:cubicBezTo>
                      <a:pt x="477" y="5"/>
                      <a:pt x="445" y="1"/>
                      <a:pt x="4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6"/>
              <p:cNvSpPr/>
              <p:nvPr/>
            </p:nvSpPr>
            <p:spPr>
              <a:xfrm>
                <a:off x="5672500" y="2035925"/>
                <a:ext cx="308350" cy="404025"/>
              </a:xfrm>
              <a:custGeom>
                <a:rect b="b" l="l" r="r" t="t"/>
                <a:pathLst>
                  <a:path extrusionOk="0" h="16161" w="12334">
                    <a:moveTo>
                      <a:pt x="6825" y="1"/>
                    </a:moveTo>
                    <a:cubicBezTo>
                      <a:pt x="4834" y="1"/>
                      <a:pt x="4259" y="3043"/>
                      <a:pt x="3812" y="4402"/>
                    </a:cubicBezTo>
                    <a:cubicBezTo>
                      <a:pt x="3357" y="5787"/>
                      <a:pt x="0" y="15657"/>
                      <a:pt x="0" y="15657"/>
                    </a:cubicBezTo>
                    <a:lnTo>
                      <a:pt x="12334" y="16161"/>
                    </a:lnTo>
                    <a:lnTo>
                      <a:pt x="10399" y="9389"/>
                    </a:lnTo>
                    <a:lnTo>
                      <a:pt x="11039" y="5199"/>
                    </a:lnTo>
                    <a:cubicBezTo>
                      <a:pt x="11039" y="5199"/>
                      <a:pt x="9014" y="123"/>
                      <a:pt x="6934" y="4"/>
                    </a:cubicBezTo>
                    <a:cubicBezTo>
                      <a:pt x="6897" y="2"/>
                      <a:pt x="6861" y="1"/>
                      <a:pt x="6825"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6"/>
              <p:cNvSpPr/>
              <p:nvPr/>
            </p:nvSpPr>
            <p:spPr>
              <a:xfrm>
                <a:off x="5728975" y="2052550"/>
                <a:ext cx="78850" cy="206575"/>
              </a:xfrm>
              <a:custGeom>
                <a:rect b="b" l="l" r="r" t="t"/>
                <a:pathLst>
                  <a:path extrusionOk="0" h="8263" w="3154">
                    <a:moveTo>
                      <a:pt x="3120" y="0"/>
                    </a:moveTo>
                    <a:cubicBezTo>
                      <a:pt x="3113" y="0"/>
                      <a:pt x="3105" y="3"/>
                      <a:pt x="3099" y="9"/>
                    </a:cubicBezTo>
                    <a:cubicBezTo>
                      <a:pt x="2393" y="800"/>
                      <a:pt x="2003" y="2119"/>
                      <a:pt x="1721" y="3084"/>
                    </a:cubicBezTo>
                    <a:cubicBezTo>
                      <a:pt x="1655" y="3317"/>
                      <a:pt x="1589" y="3540"/>
                      <a:pt x="1530" y="3726"/>
                    </a:cubicBezTo>
                    <a:cubicBezTo>
                      <a:pt x="1373" y="4193"/>
                      <a:pt x="858" y="5709"/>
                      <a:pt x="6" y="8226"/>
                    </a:cubicBezTo>
                    <a:cubicBezTo>
                      <a:pt x="1" y="8238"/>
                      <a:pt x="14" y="8256"/>
                      <a:pt x="25" y="8262"/>
                    </a:cubicBezTo>
                    <a:lnTo>
                      <a:pt x="37" y="8262"/>
                    </a:lnTo>
                    <a:cubicBezTo>
                      <a:pt x="50" y="8262"/>
                      <a:pt x="55" y="8256"/>
                      <a:pt x="61" y="8244"/>
                    </a:cubicBezTo>
                    <a:cubicBezTo>
                      <a:pt x="913" y="5726"/>
                      <a:pt x="1427" y="4210"/>
                      <a:pt x="1583" y="3743"/>
                    </a:cubicBezTo>
                    <a:cubicBezTo>
                      <a:pt x="1643" y="3557"/>
                      <a:pt x="1709" y="3336"/>
                      <a:pt x="1776" y="3101"/>
                    </a:cubicBezTo>
                    <a:cubicBezTo>
                      <a:pt x="2056" y="2143"/>
                      <a:pt x="2440" y="830"/>
                      <a:pt x="3142" y="45"/>
                    </a:cubicBezTo>
                    <a:cubicBezTo>
                      <a:pt x="3153" y="33"/>
                      <a:pt x="3153" y="16"/>
                      <a:pt x="3142" y="9"/>
                    </a:cubicBezTo>
                    <a:cubicBezTo>
                      <a:pt x="3136" y="3"/>
                      <a:pt x="3128" y="0"/>
                      <a:pt x="3120"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6"/>
              <p:cNvSpPr/>
              <p:nvPr/>
            </p:nvSpPr>
            <p:spPr>
              <a:xfrm>
                <a:off x="5961225" y="2060950"/>
                <a:ext cx="120625" cy="110350"/>
              </a:xfrm>
              <a:custGeom>
                <a:rect b="b" l="l" r="r" t="t"/>
                <a:pathLst>
                  <a:path extrusionOk="0" h="4414" w="4825">
                    <a:moveTo>
                      <a:pt x="3855" y="1"/>
                    </a:moveTo>
                    <a:cubicBezTo>
                      <a:pt x="3765" y="1"/>
                      <a:pt x="3615" y="120"/>
                      <a:pt x="3470" y="284"/>
                    </a:cubicBezTo>
                    <a:cubicBezTo>
                      <a:pt x="3183" y="621"/>
                      <a:pt x="2883" y="1130"/>
                      <a:pt x="2883" y="1130"/>
                    </a:cubicBezTo>
                    <a:cubicBezTo>
                      <a:pt x="2883" y="1130"/>
                      <a:pt x="3309" y="273"/>
                      <a:pt x="3105" y="225"/>
                    </a:cubicBezTo>
                    <a:cubicBezTo>
                      <a:pt x="3102" y="225"/>
                      <a:pt x="3100" y="225"/>
                      <a:pt x="3097" y="225"/>
                    </a:cubicBezTo>
                    <a:cubicBezTo>
                      <a:pt x="2877" y="225"/>
                      <a:pt x="2122" y="1970"/>
                      <a:pt x="1067" y="3096"/>
                    </a:cubicBezTo>
                    <a:cubicBezTo>
                      <a:pt x="1" y="4240"/>
                      <a:pt x="2248" y="4414"/>
                      <a:pt x="2248" y="4414"/>
                    </a:cubicBezTo>
                    <a:cubicBezTo>
                      <a:pt x="2248" y="4414"/>
                      <a:pt x="2991" y="3587"/>
                      <a:pt x="3674" y="2737"/>
                    </a:cubicBezTo>
                    <a:cubicBezTo>
                      <a:pt x="3902" y="2455"/>
                      <a:pt x="4123" y="2190"/>
                      <a:pt x="4309" y="1927"/>
                    </a:cubicBezTo>
                    <a:cubicBezTo>
                      <a:pt x="4596" y="1520"/>
                      <a:pt x="4783" y="1147"/>
                      <a:pt x="4806" y="944"/>
                    </a:cubicBezTo>
                    <a:cubicBezTo>
                      <a:pt x="4824" y="810"/>
                      <a:pt x="4782" y="747"/>
                      <a:pt x="4712" y="747"/>
                    </a:cubicBezTo>
                    <a:cubicBezTo>
                      <a:pt x="4663" y="747"/>
                      <a:pt x="4601" y="777"/>
                      <a:pt x="4537" y="837"/>
                    </a:cubicBezTo>
                    <a:cubicBezTo>
                      <a:pt x="4501" y="867"/>
                      <a:pt x="4460" y="932"/>
                      <a:pt x="4417" y="980"/>
                    </a:cubicBezTo>
                    <a:cubicBezTo>
                      <a:pt x="4507" y="812"/>
                      <a:pt x="4555" y="627"/>
                      <a:pt x="4501" y="555"/>
                    </a:cubicBezTo>
                    <a:cubicBezTo>
                      <a:pt x="4489" y="537"/>
                      <a:pt x="4471" y="529"/>
                      <a:pt x="4449" y="529"/>
                    </a:cubicBezTo>
                    <a:cubicBezTo>
                      <a:pt x="4337" y="529"/>
                      <a:pt x="4124" y="739"/>
                      <a:pt x="3960" y="979"/>
                    </a:cubicBezTo>
                    <a:lnTo>
                      <a:pt x="3960" y="979"/>
                    </a:lnTo>
                    <a:cubicBezTo>
                      <a:pt x="4066" y="817"/>
                      <a:pt x="4167" y="651"/>
                      <a:pt x="4225" y="513"/>
                    </a:cubicBezTo>
                    <a:cubicBezTo>
                      <a:pt x="4291" y="375"/>
                      <a:pt x="4286" y="261"/>
                      <a:pt x="4237" y="225"/>
                    </a:cubicBezTo>
                    <a:cubicBezTo>
                      <a:pt x="4225" y="217"/>
                      <a:pt x="4210" y="213"/>
                      <a:pt x="4192" y="213"/>
                    </a:cubicBezTo>
                    <a:cubicBezTo>
                      <a:pt x="4121" y="213"/>
                      <a:pt x="4006" y="278"/>
                      <a:pt x="3896" y="399"/>
                    </a:cubicBezTo>
                    <a:cubicBezTo>
                      <a:pt x="3848" y="453"/>
                      <a:pt x="3800" y="513"/>
                      <a:pt x="3752" y="579"/>
                    </a:cubicBezTo>
                    <a:cubicBezTo>
                      <a:pt x="3896" y="320"/>
                      <a:pt x="3992" y="81"/>
                      <a:pt x="3902" y="15"/>
                    </a:cubicBezTo>
                    <a:cubicBezTo>
                      <a:pt x="3889" y="5"/>
                      <a:pt x="3873" y="1"/>
                      <a:pt x="3855" y="1"/>
                    </a:cubicBez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6"/>
              <p:cNvSpPr/>
              <p:nvPr/>
            </p:nvSpPr>
            <p:spPr>
              <a:xfrm>
                <a:off x="6042725" y="2077925"/>
                <a:ext cx="11425" cy="15775"/>
              </a:xfrm>
              <a:custGeom>
                <a:rect b="b" l="l" r="r" t="t"/>
                <a:pathLst>
                  <a:path extrusionOk="0" h="631" w="457">
                    <a:moveTo>
                      <a:pt x="422" y="1"/>
                    </a:moveTo>
                    <a:cubicBezTo>
                      <a:pt x="413" y="1"/>
                      <a:pt x="404" y="6"/>
                      <a:pt x="396" y="14"/>
                    </a:cubicBezTo>
                    <a:cubicBezTo>
                      <a:pt x="288" y="199"/>
                      <a:pt x="150" y="396"/>
                      <a:pt x="13" y="583"/>
                    </a:cubicBezTo>
                    <a:cubicBezTo>
                      <a:pt x="0" y="595"/>
                      <a:pt x="0" y="612"/>
                      <a:pt x="19" y="625"/>
                    </a:cubicBezTo>
                    <a:cubicBezTo>
                      <a:pt x="19" y="625"/>
                      <a:pt x="25" y="631"/>
                      <a:pt x="30" y="631"/>
                    </a:cubicBezTo>
                    <a:cubicBezTo>
                      <a:pt x="42" y="631"/>
                      <a:pt x="49" y="625"/>
                      <a:pt x="55" y="619"/>
                    </a:cubicBezTo>
                    <a:cubicBezTo>
                      <a:pt x="199" y="432"/>
                      <a:pt x="337" y="230"/>
                      <a:pt x="450" y="44"/>
                    </a:cubicBezTo>
                    <a:cubicBezTo>
                      <a:pt x="456" y="31"/>
                      <a:pt x="450" y="14"/>
                      <a:pt x="437" y="8"/>
                    </a:cubicBezTo>
                    <a:cubicBezTo>
                      <a:pt x="433" y="3"/>
                      <a:pt x="427" y="1"/>
                      <a:pt x="422"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6"/>
              <p:cNvSpPr/>
              <p:nvPr/>
            </p:nvSpPr>
            <p:spPr>
              <a:xfrm>
                <a:off x="6050050" y="2082275"/>
                <a:ext cx="12325" cy="16675"/>
              </a:xfrm>
              <a:custGeom>
                <a:rect b="b" l="l" r="r" t="t"/>
                <a:pathLst>
                  <a:path extrusionOk="0" h="667" w="493">
                    <a:moveTo>
                      <a:pt x="465" y="0"/>
                    </a:moveTo>
                    <a:cubicBezTo>
                      <a:pt x="456" y="0"/>
                      <a:pt x="447" y="6"/>
                      <a:pt x="439" y="14"/>
                    </a:cubicBezTo>
                    <a:cubicBezTo>
                      <a:pt x="247" y="307"/>
                      <a:pt x="14" y="618"/>
                      <a:pt x="14" y="625"/>
                    </a:cubicBezTo>
                    <a:cubicBezTo>
                      <a:pt x="1" y="637"/>
                      <a:pt x="8" y="654"/>
                      <a:pt x="19" y="661"/>
                    </a:cubicBezTo>
                    <a:cubicBezTo>
                      <a:pt x="25" y="667"/>
                      <a:pt x="31" y="667"/>
                      <a:pt x="37" y="667"/>
                    </a:cubicBezTo>
                    <a:cubicBezTo>
                      <a:pt x="44" y="667"/>
                      <a:pt x="55" y="667"/>
                      <a:pt x="55" y="654"/>
                    </a:cubicBezTo>
                    <a:cubicBezTo>
                      <a:pt x="61" y="654"/>
                      <a:pt x="295" y="343"/>
                      <a:pt x="487" y="43"/>
                    </a:cubicBezTo>
                    <a:cubicBezTo>
                      <a:pt x="493" y="31"/>
                      <a:pt x="493" y="14"/>
                      <a:pt x="481" y="7"/>
                    </a:cubicBezTo>
                    <a:cubicBezTo>
                      <a:pt x="476" y="2"/>
                      <a:pt x="471" y="0"/>
                      <a:pt x="465"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6"/>
              <p:cNvSpPr/>
              <p:nvPr/>
            </p:nvSpPr>
            <p:spPr>
              <a:xfrm>
                <a:off x="6059375" y="2085725"/>
                <a:ext cx="12600" cy="16975"/>
              </a:xfrm>
              <a:custGeom>
                <a:rect b="b" l="l" r="r" t="t"/>
                <a:pathLst>
                  <a:path extrusionOk="0" h="679" w="504">
                    <a:moveTo>
                      <a:pt x="470" y="0"/>
                    </a:moveTo>
                    <a:cubicBezTo>
                      <a:pt x="461" y="0"/>
                      <a:pt x="452" y="5"/>
                      <a:pt x="449" y="12"/>
                    </a:cubicBezTo>
                    <a:cubicBezTo>
                      <a:pt x="443" y="20"/>
                      <a:pt x="413" y="61"/>
                      <a:pt x="383" y="103"/>
                    </a:cubicBezTo>
                    <a:cubicBezTo>
                      <a:pt x="354" y="145"/>
                      <a:pt x="324" y="186"/>
                      <a:pt x="318" y="192"/>
                    </a:cubicBezTo>
                    <a:cubicBezTo>
                      <a:pt x="174" y="421"/>
                      <a:pt x="12" y="631"/>
                      <a:pt x="12" y="631"/>
                    </a:cubicBezTo>
                    <a:cubicBezTo>
                      <a:pt x="0" y="642"/>
                      <a:pt x="6" y="660"/>
                      <a:pt x="17" y="673"/>
                    </a:cubicBezTo>
                    <a:cubicBezTo>
                      <a:pt x="23" y="678"/>
                      <a:pt x="30" y="678"/>
                      <a:pt x="36" y="678"/>
                    </a:cubicBezTo>
                    <a:cubicBezTo>
                      <a:pt x="42" y="678"/>
                      <a:pt x="53" y="673"/>
                      <a:pt x="53" y="667"/>
                    </a:cubicBezTo>
                    <a:cubicBezTo>
                      <a:pt x="59" y="667"/>
                      <a:pt x="216" y="457"/>
                      <a:pt x="365" y="222"/>
                    </a:cubicBezTo>
                    <a:cubicBezTo>
                      <a:pt x="371" y="217"/>
                      <a:pt x="401" y="175"/>
                      <a:pt x="432" y="139"/>
                    </a:cubicBezTo>
                    <a:cubicBezTo>
                      <a:pt x="462" y="92"/>
                      <a:pt x="491" y="48"/>
                      <a:pt x="498" y="43"/>
                    </a:cubicBezTo>
                    <a:cubicBezTo>
                      <a:pt x="504" y="31"/>
                      <a:pt x="498" y="12"/>
                      <a:pt x="485" y="7"/>
                    </a:cubicBezTo>
                    <a:cubicBezTo>
                      <a:pt x="480" y="2"/>
                      <a:pt x="475" y="0"/>
                      <a:pt x="470"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6"/>
              <p:cNvSpPr/>
              <p:nvPr/>
            </p:nvSpPr>
            <p:spPr>
              <a:xfrm>
                <a:off x="5823700" y="2036300"/>
                <a:ext cx="217700" cy="234625"/>
              </a:xfrm>
              <a:custGeom>
                <a:rect b="b" l="l" r="r" t="t"/>
                <a:pathLst>
                  <a:path extrusionOk="0" h="9385" w="8708">
                    <a:moveTo>
                      <a:pt x="886" y="0"/>
                    </a:moveTo>
                    <a:lnTo>
                      <a:pt x="0" y="4033"/>
                    </a:lnTo>
                    <a:cubicBezTo>
                      <a:pt x="646" y="6999"/>
                      <a:pt x="2538" y="9384"/>
                      <a:pt x="4501" y="9384"/>
                    </a:cubicBezTo>
                    <a:cubicBezTo>
                      <a:pt x="4724" y="9384"/>
                      <a:pt x="4948" y="9353"/>
                      <a:pt x="5171" y="9289"/>
                    </a:cubicBezTo>
                    <a:cubicBezTo>
                      <a:pt x="7359" y="8660"/>
                      <a:pt x="8708" y="4909"/>
                      <a:pt x="8708" y="4909"/>
                    </a:cubicBezTo>
                    <a:lnTo>
                      <a:pt x="7029" y="3189"/>
                    </a:lnTo>
                    <a:lnTo>
                      <a:pt x="4747" y="4614"/>
                    </a:lnTo>
                    <a:lnTo>
                      <a:pt x="4896" y="4974"/>
                    </a:lnTo>
                    <a:cubicBezTo>
                      <a:pt x="4476" y="3986"/>
                      <a:pt x="2703" y="102"/>
                      <a:pt x="886" y="0"/>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6"/>
              <p:cNvSpPr/>
              <p:nvPr/>
            </p:nvSpPr>
            <p:spPr>
              <a:xfrm>
                <a:off x="5983850" y="2115700"/>
                <a:ext cx="61600" cy="63400"/>
              </a:xfrm>
              <a:custGeom>
                <a:rect b="b" l="l" r="r" t="t"/>
                <a:pathLst>
                  <a:path extrusionOk="0" h="2536" w="2464">
                    <a:moveTo>
                      <a:pt x="623" y="0"/>
                    </a:moveTo>
                    <a:lnTo>
                      <a:pt x="1" y="396"/>
                    </a:lnTo>
                    <a:lnTo>
                      <a:pt x="2098" y="2536"/>
                    </a:lnTo>
                    <a:cubicBezTo>
                      <a:pt x="2296" y="2099"/>
                      <a:pt x="2463" y="1811"/>
                      <a:pt x="2463" y="1811"/>
                    </a:cubicBezTo>
                    <a:lnTo>
                      <a:pt x="6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6"/>
              <p:cNvSpPr/>
              <p:nvPr/>
            </p:nvSpPr>
            <p:spPr>
              <a:xfrm>
                <a:off x="5983100" y="2115050"/>
                <a:ext cx="63100" cy="64825"/>
              </a:xfrm>
              <a:custGeom>
                <a:rect b="b" l="l" r="r" t="t"/>
                <a:pathLst>
                  <a:path extrusionOk="0" h="2593" w="2524">
                    <a:moveTo>
                      <a:pt x="653" y="62"/>
                    </a:moveTo>
                    <a:lnTo>
                      <a:pt x="2457" y="1843"/>
                    </a:lnTo>
                    <a:cubicBezTo>
                      <a:pt x="2421" y="1909"/>
                      <a:pt x="2283" y="2161"/>
                      <a:pt x="2116" y="2514"/>
                    </a:cubicBezTo>
                    <a:lnTo>
                      <a:pt x="72" y="429"/>
                    </a:lnTo>
                    <a:lnTo>
                      <a:pt x="653" y="62"/>
                    </a:lnTo>
                    <a:close/>
                    <a:moveTo>
                      <a:pt x="652" y="1"/>
                    </a:moveTo>
                    <a:cubicBezTo>
                      <a:pt x="649" y="1"/>
                      <a:pt x="645" y="1"/>
                      <a:pt x="642" y="3"/>
                    </a:cubicBezTo>
                    <a:lnTo>
                      <a:pt x="12" y="399"/>
                    </a:lnTo>
                    <a:cubicBezTo>
                      <a:pt x="6" y="404"/>
                      <a:pt x="0" y="410"/>
                      <a:pt x="0" y="416"/>
                    </a:cubicBezTo>
                    <a:cubicBezTo>
                      <a:pt x="0" y="429"/>
                      <a:pt x="0" y="435"/>
                      <a:pt x="6" y="440"/>
                    </a:cubicBezTo>
                    <a:lnTo>
                      <a:pt x="2110" y="2586"/>
                    </a:lnTo>
                    <a:cubicBezTo>
                      <a:pt x="2110" y="2586"/>
                      <a:pt x="2122" y="2592"/>
                      <a:pt x="2128" y="2592"/>
                    </a:cubicBezTo>
                    <a:lnTo>
                      <a:pt x="2133" y="2592"/>
                    </a:lnTo>
                    <a:cubicBezTo>
                      <a:pt x="2139" y="2592"/>
                      <a:pt x="2152" y="2586"/>
                      <a:pt x="2152" y="2573"/>
                    </a:cubicBezTo>
                    <a:cubicBezTo>
                      <a:pt x="2349" y="2142"/>
                      <a:pt x="2518" y="1854"/>
                      <a:pt x="2518" y="1848"/>
                    </a:cubicBezTo>
                    <a:cubicBezTo>
                      <a:pt x="2523" y="1843"/>
                      <a:pt x="2523" y="1824"/>
                      <a:pt x="2518" y="1818"/>
                    </a:cubicBezTo>
                    <a:lnTo>
                      <a:pt x="678" y="9"/>
                    </a:lnTo>
                    <a:cubicBezTo>
                      <a:pt x="669" y="5"/>
                      <a:pt x="660" y="1"/>
                      <a:pt x="6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6"/>
              <p:cNvSpPr/>
              <p:nvPr/>
            </p:nvSpPr>
            <p:spPr>
              <a:xfrm>
                <a:off x="5822950" y="2136325"/>
                <a:ext cx="130800" cy="135225"/>
              </a:xfrm>
              <a:custGeom>
                <a:rect b="b" l="l" r="r" t="t"/>
                <a:pathLst>
                  <a:path extrusionOk="0" h="5409" w="5232">
                    <a:moveTo>
                      <a:pt x="32" y="1"/>
                    </a:moveTo>
                    <a:cubicBezTo>
                      <a:pt x="29" y="1"/>
                      <a:pt x="26" y="1"/>
                      <a:pt x="23" y="2"/>
                    </a:cubicBezTo>
                    <a:cubicBezTo>
                      <a:pt x="12" y="9"/>
                      <a:pt x="0" y="21"/>
                      <a:pt x="6" y="38"/>
                    </a:cubicBezTo>
                    <a:cubicBezTo>
                      <a:pt x="479" y="2245"/>
                      <a:pt x="1648" y="4132"/>
                      <a:pt x="3038" y="4964"/>
                    </a:cubicBezTo>
                    <a:cubicBezTo>
                      <a:pt x="3530" y="5259"/>
                      <a:pt x="4039" y="5409"/>
                      <a:pt x="4537" y="5409"/>
                    </a:cubicBezTo>
                    <a:cubicBezTo>
                      <a:pt x="4764" y="5409"/>
                      <a:pt x="4993" y="5379"/>
                      <a:pt x="5208" y="5312"/>
                    </a:cubicBezTo>
                    <a:cubicBezTo>
                      <a:pt x="5226" y="5312"/>
                      <a:pt x="5231" y="5295"/>
                      <a:pt x="5231" y="5277"/>
                    </a:cubicBezTo>
                    <a:cubicBezTo>
                      <a:pt x="5227" y="5267"/>
                      <a:pt x="5215" y="5257"/>
                      <a:pt x="5203" y="5257"/>
                    </a:cubicBezTo>
                    <a:cubicBezTo>
                      <a:pt x="5201" y="5257"/>
                      <a:pt x="5198" y="5258"/>
                      <a:pt x="5195" y="5259"/>
                    </a:cubicBezTo>
                    <a:cubicBezTo>
                      <a:pt x="4979" y="5321"/>
                      <a:pt x="4759" y="5352"/>
                      <a:pt x="4536" y="5352"/>
                    </a:cubicBezTo>
                    <a:cubicBezTo>
                      <a:pt x="4050" y="5352"/>
                      <a:pt x="3554" y="5205"/>
                      <a:pt x="3068" y="4917"/>
                    </a:cubicBezTo>
                    <a:cubicBezTo>
                      <a:pt x="1690" y="4090"/>
                      <a:pt x="534" y="2214"/>
                      <a:pt x="59" y="27"/>
                    </a:cubicBezTo>
                    <a:cubicBezTo>
                      <a:pt x="54" y="12"/>
                      <a:pt x="45" y="1"/>
                      <a:pt x="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6"/>
              <p:cNvSpPr/>
              <p:nvPr/>
            </p:nvSpPr>
            <p:spPr>
              <a:xfrm>
                <a:off x="5925275" y="2117250"/>
                <a:ext cx="24300" cy="51075"/>
              </a:xfrm>
              <a:custGeom>
                <a:rect b="b" l="l" r="r" t="t"/>
                <a:pathLst>
                  <a:path extrusionOk="0" h="2043" w="972">
                    <a:moveTo>
                      <a:pt x="38" y="1"/>
                    </a:moveTo>
                    <a:cubicBezTo>
                      <a:pt x="33" y="1"/>
                      <a:pt x="28" y="2"/>
                      <a:pt x="24" y="4"/>
                    </a:cubicBezTo>
                    <a:cubicBezTo>
                      <a:pt x="6" y="10"/>
                      <a:pt x="1" y="29"/>
                      <a:pt x="12" y="40"/>
                    </a:cubicBezTo>
                    <a:cubicBezTo>
                      <a:pt x="18" y="59"/>
                      <a:pt x="833" y="1599"/>
                      <a:pt x="917" y="2018"/>
                    </a:cubicBezTo>
                    <a:cubicBezTo>
                      <a:pt x="917" y="2031"/>
                      <a:pt x="928" y="2042"/>
                      <a:pt x="941" y="2042"/>
                    </a:cubicBezTo>
                    <a:lnTo>
                      <a:pt x="947" y="2042"/>
                    </a:lnTo>
                    <a:cubicBezTo>
                      <a:pt x="964" y="2037"/>
                      <a:pt x="971" y="2024"/>
                      <a:pt x="971" y="2006"/>
                    </a:cubicBezTo>
                    <a:cubicBezTo>
                      <a:pt x="887" y="1581"/>
                      <a:pt x="95" y="76"/>
                      <a:pt x="60" y="17"/>
                    </a:cubicBezTo>
                    <a:cubicBezTo>
                      <a:pt x="56" y="5"/>
                      <a:pt x="47" y="1"/>
                      <a:pt x="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6"/>
              <p:cNvSpPr/>
              <p:nvPr/>
            </p:nvSpPr>
            <p:spPr>
              <a:xfrm>
                <a:off x="5832500" y="2120050"/>
                <a:ext cx="101175" cy="61750"/>
              </a:xfrm>
              <a:custGeom>
                <a:rect b="b" l="l" r="r" t="t"/>
                <a:pathLst>
                  <a:path extrusionOk="0" h="2470" w="4047">
                    <a:moveTo>
                      <a:pt x="3842" y="0"/>
                    </a:moveTo>
                    <a:lnTo>
                      <a:pt x="1" y="2002"/>
                    </a:lnTo>
                    <a:lnTo>
                      <a:pt x="133" y="2470"/>
                    </a:lnTo>
                    <a:lnTo>
                      <a:pt x="4047" y="384"/>
                    </a:lnTo>
                    <a:lnTo>
                      <a:pt x="38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6"/>
              <p:cNvSpPr/>
              <p:nvPr/>
            </p:nvSpPr>
            <p:spPr>
              <a:xfrm>
                <a:off x="5831775" y="2119400"/>
                <a:ext cx="102650" cy="63025"/>
              </a:xfrm>
              <a:custGeom>
                <a:rect b="b" l="l" r="r" t="t"/>
                <a:pathLst>
                  <a:path extrusionOk="0" h="2521" w="4106">
                    <a:moveTo>
                      <a:pt x="3860" y="68"/>
                    </a:moveTo>
                    <a:lnTo>
                      <a:pt x="4040" y="399"/>
                    </a:lnTo>
                    <a:lnTo>
                      <a:pt x="181" y="2454"/>
                    </a:lnTo>
                    <a:lnTo>
                      <a:pt x="66" y="2046"/>
                    </a:lnTo>
                    <a:lnTo>
                      <a:pt x="3860" y="68"/>
                    </a:lnTo>
                    <a:close/>
                    <a:moveTo>
                      <a:pt x="3871" y="0"/>
                    </a:moveTo>
                    <a:cubicBezTo>
                      <a:pt x="3867" y="0"/>
                      <a:pt x="3863" y="1"/>
                      <a:pt x="3860" y="3"/>
                    </a:cubicBezTo>
                    <a:lnTo>
                      <a:pt x="18" y="2004"/>
                    </a:lnTo>
                    <a:cubicBezTo>
                      <a:pt x="7" y="2010"/>
                      <a:pt x="1" y="2028"/>
                      <a:pt x="7" y="2040"/>
                    </a:cubicBezTo>
                    <a:lnTo>
                      <a:pt x="132" y="2502"/>
                    </a:lnTo>
                    <a:cubicBezTo>
                      <a:pt x="132" y="2507"/>
                      <a:pt x="138" y="2513"/>
                      <a:pt x="150" y="2520"/>
                    </a:cubicBezTo>
                    <a:lnTo>
                      <a:pt x="173" y="2520"/>
                    </a:lnTo>
                    <a:lnTo>
                      <a:pt x="4093" y="440"/>
                    </a:lnTo>
                    <a:cubicBezTo>
                      <a:pt x="4100" y="435"/>
                      <a:pt x="4100" y="427"/>
                      <a:pt x="4106" y="422"/>
                    </a:cubicBezTo>
                    <a:lnTo>
                      <a:pt x="4106" y="399"/>
                    </a:lnTo>
                    <a:lnTo>
                      <a:pt x="3896" y="15"/>
                    </a:lnTo>
                    <a:cubicBezTo>
                      <a:pt x="3892" y="6"/>
                      <a:pt x="3881" y="0"/>
                      <a:pt x="38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6"/>
              <p:cNvSpPr/>
              <p:nvPr/>
            </p:nvSpPr>
            <p:spPr>
              <a:xfrm>
                <a:off x="5838650" y="2139950"/>
                <a:ext cx="108950" cy="68675"/>
              </a:xfrm>
              <a:custGeom>
                <a:rect b="b" l="l" r="r" t="t"/>
                <a:pathLst>
                  <a:path extrusionOk="0" h="2747" w="4358">
                    <a:moveTo>
                      <a:pt x="4034" y="1"/>
                    </a:moveTo>
                    <a:lnTo>
                      <a:pt x="1" y="1967"/>
                    </a:lnTo>
                    <a:lnTo>
                      <a:pt x="390" y="2747"/>
                    </a:lnTo>
                    <a:lnTo>
                      <a:pt x="4357" y="655"/>
                    </a:lnTo>
                    <a:lnTo>
                      <a:pt x="40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6"/>
              <p:cNvSpPr/>
              <p:nvPr/>
            </p:nvSpPr>
            <p:spPr>
              <a:xfrm>
                <a:off x="5837900" y="2139175"/>
                <a:ext cx="110450" cy="70200"/>
              </a:xfrm>
              <a:custGeom>
                <a:rect b="b" l="l" r="r" t="t"/>
                <a:pathLst>
                  <a:path extrusionOk="0" h="2808" w="4418">
                    <a:moveTo>
                      <a:pt x="4052" y="68"/>
                    </a:moveTo>
                    <a:lnTo>
                      <a:pt x="4346" y="673"/>
                    </a:lnTo>
                    <a:lnTo>
                      <a:pt x="432" y="2742"/>
                    </a:lnTo>
                    <a:lnTo>
                      <a:pt x="72" y="2010"/>
                    </a:lnTo>
                    <a:lnTo>
                      <a:pt x="4052" y="68"/>
                    </a:lnTo>
                    <a:close/>
                    <a:moveTo>
                      <a:pt x="4062" y="0"/>
                    </a:moveTo>
                    <a:cubicBezTo>
                      <a:pt x="4059" y="0"/>
                      <a:pt x="4055" y="1"/>
                      <a:pt x="4052" y="3"/>
                    </a:cubicBezTo>
                    <a:lnTo>
                      <a:pt x="19" y="1974"/>
                    </a:lnTo>
                    <a:cubicBezTo>
                      <a:pt x="13" y="1981"/>
                      <a:pt x="8" y="1987"/>
                      <a:pt x="8" y="1992"/>
                    </a:cubicBezTo>
                    <a:cubicBezTo>
                      <a:pt x="0" y="1998"/>
                      <a:pt x="0" y="2004"/>
                      <a:pt x="8" y="2010"/>
                    </a:cubicBezTo>
                    <a:lnTo>
                      <a:pt x="396" y="2789"/>
                    </a:lnTo>
                    <a:cubicBezTo>
                      <a:pt x="396" y="2795"/>
                      <a:pt x="403" y="2801"/>
                      <a:pt x="409" y="2808"/>
                    </a:cubicBezTo>
                    <a:lnTo>
                      <a:pt x="420" y="2808"/>
                    </a:lnTo>
                    <a:cubicBezTo>
                      <a:pt x="426" y="2808"/>
                      <a:pt x="426" y="2808"/>
                      <a:pt x="432" y="2801"/>
                    </a:cubicBezTo>
                    <a:lnTo>
                      <a:pt x="4400" y="715"/>
                    </a:lnTo>
                    <a:cubicBezTo>
                      <a:pt x="4412" y="704"/>
                      <a:pt x="4418" y="692"/>
                      <a:pt x="4412" y="673"/>
                    </a:cubicBezTo>
                    <a:lnTo>
                      <a:pt x="4088" y="20"/>
                    </a:lnTo>
                    <a:cubicBezTo>
                      <a:pt x="4084" y="8"/>
                      <a:pt x="4073"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6"/>
              <p:cNvSpPr/>
              <p:nvPr/>
            </p:nvSpPr>
            <p:spPr>
              <a:xfrm>
                <a:off x="5824425" y="2025025"/>
                <a:ext cx="42875" cy="23500"/>
              </a:xfrm>
              <a:custGeom>
                <a:rect b="b" l="l" r="r" t="t"/>
                <a:pathLst>
                  <a:path extrusionOk="0" h="940" w="1715">
                    <a:moveTo>
                      <a:pt x="291" y="0"/>
                    </a:moveTo>
                    <a:cubicBezTo>
                      <a:pt x="173" y="0"/>
                      <a:pt x="70" y="91"/>
                      <a:pt x="55" y="211"/>
                    </a:cubicBezTo>
                    <a:lnTo>
                      <a:pt x="19" y="529"/>
                    </a:lnTo>
                    <a:cubicBezTo>
                      <a:pt x="0" y="661"/>
                      <a:pt x="96" y="781"/>
                      <a:pt x="229" y="799"/>
                    </a:cubicBezTo>
                    <a:lnTo>
                      <a:pt x="1391" y="937"/>
                    </a:lnTo>
                    <a:cubicBezTo>
                      <a:pt x="1401" y="939"/>
                      <a:pt x="1411" y="939"/>
                      <a:pt x="1422" y="939"/>
                    </a:cubicBezTo>
                    <a:cubicBezTo>
                      <a:pt x="1541" y="939"/>
                      <a:pt x="1644" y="848"/>
                      <a:pt x="1661" y="727"/>
                    </a:cubicBezTo>
                    <a:lnTo>
                      <a:pt x="1697" y="410"/>
                    </a:lnTo>
                    <a:cubicBezTo>
                      <a:pt x="1715" y="277"/>
                      <a:pt x="1618" y="152"/>
                      <a:pt x="1482" y="139"/>
                    </a:cubicBezTo>
                    <a:lnTo>
                      <a:pt x="324" y="2"/>
                    </a:lnTo>
                    <a:cubicBezTo>
                      <a:pt x="313" y="1"/>
                      <a:pt x="302" y="0"/>
                      <a:pt x="291" y="0"/>
                    </a:cubicBez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6"/>
              <p:cNvSpPr/>
              <p:nvPr/>
            </p:nvSpPr>
            <p:spPr>
              <a:xfrm>
                <a:off x="5801225" y="1896900"/>
                <a:ext cx="102800" cy="67650"/>
              </a:xfrm>
              <a:custGeom>
                <a:rect b="b" l="l" r="r" t="t"/>
                <a:pathLst>
                  <a:path extrusionOk="0" h="2706" w="4112">
                    <a:moveTo>
                      <a:pt x="2487" y="1"/>
                    </a:moveTo>
                    <a:cubicBezTo>
                      <a:pt x="1568" y="1"/>
                      <a:pt x="578" y="897"/>
                      <a:pt x="192" y="1765"/>
                    </a:cubicBezTo>
                    <a:cubicBezTo>
                      <a:pt x="54" y="2071"/>
                      <a:pt x="0" y="2395"/>
                      <a:pt x="18" y="2705"/>
                    </a:cubicBezTo>
                    <a:lnTo>
                      <a:pt x="4111" y="2351"/>
                    </a:lnTo>
                    <a:cubicBezTo>
                      <a:pt x="4028" y="1657"/>
                      <a:pt x="3704" y="417"/>
                      <a:pt x="3014" y="111"/>
                    </a:cubicBezTo>
                    <a:cubicBezTo>
                      <a:pt x="2844" y="35"/>
                      <a:pt x="2667" y="1"/>
                      <a:pt x="2487"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6"/>
              <p:cNvSpPr/>
              <p:nvPr/>
            </p:nvSpPr>
            <p:spPr>
              <a:xfrm>
                <a:off x="5868325" y="1889750"/>
                <a:ext cx="35975" cy="63875"/>
              </a:xfrm>
              <a:custGeom>
                <a:rect b="b" l="l" r="r" t="t"/>
                <a:pathLst>
                  <a:path extrusionOk="0" h="2555" w="1439">
                    <a:moveTo>
                      <a:pt x="1229" y="1"/>
                    </a:moveTo>
                    <a:lnTo>
                      <a:pt x="0" y="109"/>
                    </a:lnTo>
                    <a:lnTo>
                      <a:pt x="210" y="2554"/>
                    </a:lnTo>
                    <a:lnTo>
                      <a:pt x="1439" y="2446"/>
                    </a:lnTo>
                    <a:lnTo>
                      <a:pt x="1229" y="1"/>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6"/>
              <p:cNvSpPr/>
              <p:nvPr/>
            </p:nvSpPr>
            <p:spPr>
              <a:xfrm>
                <a:off x="5767350" y="1943800"/>
                <a:ext cx="191800" cy="29150"/>
              </a:xfrm>
              <a:custGeom>
                <a:rect b="b" l="l" r="r" t="t"/>
                <a:pathLst>
                  <a:path extrusionOk="0" h="1166" w="7672">
                    <a:moveTo>
                      <a:pt x="7121" y="1"/>
                    </a:moveTo>
                    <a:cubicBezTo>
                      <a:pt x="7107" y="1"/>
                      <a:pt x="7093" y="1"/>
                      <a:pt x="7078" y="2"/>
                    </a:cubicBezTo>
                    <a:lnTo>
                      <a:pt x="528" y="572"/>
                    </a:lnTo>
                    <a:cubicBezTo>
                      <a:pt x="228" y="596"/>
                      <a:pt x="0" y="860"/>
                      <a:pt x="31" y="1166"/>
                    </a:cubicBezTo>
                    <a:lnTo>
                      <a:pt x="7671" y="506"/>
                    </a:lnTo>
                    <a:cubicBezTo>
                      <a:pt x="7649" y="215"/>
                      <a:pt x="7403" y="1"/>
                      <a:pt x="7121"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6"/>
              <p:cNvSpPr/>
              <p:nvPr/>
            </p:nvSpPr>
            <p:spPr>
              <a:xfrm>
                <a:off x="5799425" y="1947150"/>
                <a:ext cx="107425" cy="9300"/>
              </a:xfrm>
              <a:custGeom>
                <a:rect b="b" l="l" r="r" t="t"/>
                <a:pathLst>
                  <a:path extrusionOk="0" h="372" w="4297">
                    <a:moveTo>
                      <a:pt x="0" y="372"/>
                    </a:moveTo>
                    <a:lnTo>
                      <a:pt x="4297" y="1"/>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6"/>
              <p:cNvSpPr/>
              <p:nvPr/>
            </p:nvSpPr>
            <p:spPr>
              <a:xfrm>
                <a:off x="5798800" y="1946400"/>
                <a:ext cx="108800" cy="10675"/>
              </a:xfrm>
              <a:custGeom>
                <a:rect b="b" l="l" r="r" t="t"/>
                <a:pathLst>
                  <a:path extrusionOk="0" h="427" w="4352">
                    <a:moveTo>
                      <a:pt x="4322" y="0"/>
                    </a:moveTo>
                    <a:lnTo>
                      <a:pt x="25" y="371"/>
                    </a:lnTo>
                    <a:cubicBezTo>
                      <a:pt x="7" y="371"/>
                      <a:pt x="1" y="390"/>
                      <a:pt x="1" y="402"/>
                    </a:cubicBezTo>
                    <a:cubicBezTo>
                      <a:pt x="1" y="420"/>
                      <a:pt x="12" y="426"/>
                      <a:pt x="25" y="426"/>
                    </a:cubicBezTo>
                    <a:lnTo>
                      <a:pt x="31" y="426"/>
                    </a:lnTo>
                    <a:lnTo>
                      <a:pt x="4322" y="61"/>
                    </a:lnTo>
                    <a:cubicBezTo>
                      <a:pt x="4340" y="55"/>
                      <a:pt x="4352" y="42"/>
                      <a:pt x="4352" y="31"/>
                    </a:cubicBezTo>
                    <a:cubicBezTo>
                      <a:pt x="4352" y="12"/>
                      <a:pt x="4333" y="0"/>
                      <a:pt x="4322"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6"/>
              <p:cNvSpPr/>
              <p:nvPr/>
            </p:nvSpPr>
            <p:spPr>
              <a:xfrm>
                <a:off x="5869225" y="1901450"/>
                <a:ext cx="4075" cy="48575"/>
              </a:xfrm>
              <a:custGeom>
                <a:rect b="b" l="l" r="r" t="t"/>
                <a:pathLst>
                  <a:path extrusionOk="0" h="1943" w="163">
                    <a:moveTo>
                      <a:pt x="0" y="0"/>
                    </a:moveTo>
                    <a:lnTo>
                      <a:pt x="163" y="1942"/>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6"/>
              <p:cNvSpPr/>
              <p:nvPr/>
            </p:nvSpPr>
            <p:spPr>
              <a:xfrm>
                <a:off x="5868450" y="1900825"/>
                <a:ext cx="5600" cy="49950"/>
              </a:xfrm>
              <a:custGeom>
                <a:rect b="b" l="l" r="r" t="t"/>
                <a:pathLst>
                  <a:path extrusionOk="0" h="1998" w="224">
                    <a:moveTo>
                      <a:pt x="25" y="1"/>
                    </a:moveTo>
                    <a:cubicBezTo>
                      <a:pt x="14" y="1"/>
                      <a:pt x="1" y="14"/>
                      <a:pt x="1" y="31"/>
                    </a:cubicBezTo>
                    <a:lnTo>
                      <a:pt x="169" y="1973"/>
                    </a:lnTo>
                    <a:cubicBezTo>
                      <a:pt x="169" y="1986"/>
                      <a:pt x="181" y="1997"/>
                      <a:pt x="194" y="1997"/>
                    </a:cubicBezTo>
                    <a:lnTo>
                      <a:pt x="199" y="1997"/>
                    </a:lnTo>
                    <a:cubicBezTo>
                      <a:pt x="211" y="1997"/>
                      <a:pt x="224" y="1979"/>
                      <a:pt x="224" y="1967"/>
                    </a:cubicBezTo>
                    <a:lnTo>
                      <a:pt x="56" y="25"/>
                    </a:lnTo>
                    <a:cubicBezTo>
                      <a:pt x="56" y="8"/>
                      <a:pt x="44" y="1"/>
                      <a:pt x="25"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6"/>
              <p:cNvSpPr/>
              <p:nvPr/>
            </p:nvSpPr>
            <p:spPr>
              <a:xfrm>
                <a:off x="5683125" y="2427050"/>
                <a:ext cx="265550" cy="12300"/>
              </a:xfrm>
              <a:custGeom>
                <a:rect b="b" l="l" r="r" t="t"/>
                <a:pathLst>
                  <a:path extrusionOk="0" h="492" w="10622">
                    <a:moveTo>
                      <a:pt x="31" y="1"/>
                    </a:moveTo>
                    <a:cubicBezTo>
                      <a:pt x="19" y="1"/>
                      <a:pt x="7" y="12"/>
                      <a:pt x="1" y="31"/>
                    </a:cubicBezTo>
                    <a:cubicBezTo>
                      <a:pt x="1" y="42"/>
                      <a:pt x="14" y="60"/>
                      <a:pt x="31" y="60"/>
                    </a:cubicBezTo>
                    <a:lnTo>
                      <a:pt x="10591" y="491"/>
                    </a:lnTo>
                    <a:cubicBezTo>
                      <a:pt x="10609" y="491"/>
                      <a:pt x="10621" y="480"/>
                      <a:pt x="10621" y="468"/>
                    </a:cubicBezTo>
                    <a:cubicBezTo>
                      <a:pt x="10621" y="449"/>
                      <a:pt x="10609" y="438"/>
                      <a:pt x="10597" y="438"/>
                    </a:cubicBezTo>
                    <a:lnTo>
                      <a:pt x="31" y="1"/>
                    </a:ln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27"/>
          <p:cNvSpPr txBox="1"/>
          <p:nvPr>
            <p:ph type="title"/>
          </p:nvPr>
        </p:nvSpPr>
        <p:spPr>
          <a:xfrm>
            <a:off x="1753125" y="0"/>
            <a:ext cx="58131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WHO</a:t>
            </a:r>
            <a:r>
              <a:rPr lang="en">
                <a:solidFill>
                  <a:schemeClr val="accent1"/>
                </a:solidFill>
              </a:rPr>
              <a:t> DID</a:t>
            </a:r>
            <a:r>
              <a:rPr lang="en"/>
              <a:t> WHAT</a:t>
            </a:r>
            <a:endParaRPr/>
          </a:p>
        </p:txBody>
      </p:sp>
      <p:sp>
        <p:nvSpPr>
          <p:cNvPr id="1461" name="Google Shape;1461;p27"/>
          <p:cNvSpPr txBox="1"/>
          <p:nvPr>
            <p:ph idx="1" type="subTitle"/>
          </p:nvPr>
        </p:nvSpPr>
        <p:spPr>
          <a:xfrm>
            <a:off x="979525" y="1503100"/>
            <a:ext cx="7140000" cy="1908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accent1"/>
                </a:solidFill>
                <a:latin typeface="Titillium Web SemiBold"/>
                <a:ea typeface="Titillium Web SemiBold"/>
                <a:cs typeface="Titillium Web SemiBold"/>
                <a:sym typeface="Titillium Web SemiBold"/>
              </a:rPr>
              <a:t>Barbie:</a:t>
            </a:r>
            <a:endParaRPr>
              <a:solidFill>
                <a:schemeClr val="accent1"/>
              </a:solidFill>
              <a:latin typeface="Titillium Web SemiBold"/>
              <a:ea typeface="Titillium Web SemiBold"/>
              <a:cs typeface="Titillium Web SemiBold"/>
              <a:sym typeface="Titillium Web SemiBold"/>
            </a:endParaRPr>
          </a:p>
          <a:p>
            <a:pPr indent="-342900" lvl="0" marL="457200" rtl="0" algn="l">
              <a:lnSpc>
                <a:spcPct val="115000"/>
              </a:lnSpc>
              <a:spcBef>
                <a:spcPts val="0"/>
              </a:spcBef>
              <a:spcAft>
                <a:spcPts val="0"/>
              </a:spcAft>
              <a:buClr>
                <a:schemeClr val="accent1"/>
              </a:buClr>
              <a:buSzPts val="1800"/>
              <a:buFont typeface="Titillium Web SemiBold"/>
              <a:buChar char="★"/>
            </a:pPr>
            <a:r>
              <a:rPr lang="en">
                <a:solidFill>
                  <a:schemeClr val="accent1"/>
                </a:solidFill>
                <a:latin typeface="Titillium Web SemiBold"/>
                <a:ea typeface="Titillium Web SemiBold"/>
                <a:cs typeface="Titillium Web SemiBold"/>
                <a:sym typeface="Titillium Web SemiBold"/>
              </a:rPr>
              <a:t> NASA_FIRMS_API.py, applying the map, Debugging</a:t>
            </a:r>
            <a:endParaRPr>
              <a:solidFill>
                <a:schemeClr val="accent1"/>
              </a:solidFill>
              <a:latin typeface="Titillium Web SemiBold"/>
              <a:ea typeface="Titillium Web SemiBold"/>
              <a:cs typeface="Titillium Web SemiBold"/>
              <a:sym typeface="Titillium Web SemiBold"/>
            </a:endParaRPr>
          </a:p>
          <a:p>
            <a:pPr indent="0" lvl="0" marL="0" rtl="0" algn="l">
              <a:lnSpc>
                <a:spcPct val="115000"/>
              </a:lnSpc>
              <a:spcBef>
                <a:spcPts val="0"/>
              </a:spcBef>
              <a:spcAft>
                <a:spcPts val="0"/>
              </a:spcAft>
              <a:buNone/>
            </a:pPr>
            <a:r>
              <a:rPr lang="en">
                <a:solidFill>
                  <a:schemeClr val="accent1"/>
                </a:solidFill>
                <a:latin typeface="Titillium Web SemiBold"/>
                <a:ea typeface="Titillium Web SemiBold"/>
                <a:cs typeface="Titillium Web SemiBold"/>
                <a:sym typeface="Titillium Web SemiBold"/>
              </a:rPr>
              <a:t>Celina</a:t>
            </a:r>
            <a:endParaRPr>
              <a:solidFill>
                <a:schemeClr val="accent1"/>
              </a:solidFill>
              <a:latin typeface="Titillium Web SemiBold"/>
              <a:ea typeface="Titillium Web SemiBold"/>
              <a:cs typeface="Titillium Web SemiBold"/>
              <a:sym typeface="Titillium Web SemiBold"/>
            </a:endParaRPr>
          </a:p>
          <a:p>
            <a:pPr indent="-342900" lvl="0" marL="457200" rtl="0" algn="l">
              <a:lnSpc>
                <a:spcPct val="115000"/>
              </a:lnSpc>
              <a:spcBef>
                <a:spcPts val="0"/>
              </a:spcBef>
              <a:spcAft>
                <a:spcPts val="0"/>
              </a:spcAft>
              <a:buClr>
                <a:schemeClr val="accent1"/>
              </a:buClr>
              <a:buSzPts val="1800"/>
              <a:buFont typeface="Titillium Web SemiBold"/>
              <a:buChar char="★"/>
            </a:pPr>
            <a:r>
              <a:rPr lang="en">
                <a:solidFill>
                  <a:schemeClr val="accent1"/>
                </a:solidFill>
                <a:latin typeface="Titillium Web SemiBold"/>
                <a:ea typeface="Titillium Web SemiBold"/>
                <a:cs typeface="Titillium Web SemiBold"/>
                <a:sym typeface="Titillium Web SemiBold"/>
              </a:rPr>
              <a:t>NOAA_API.py, language API, Emergency Alert System, Pop-ups.</a:t>
            </a:r>
            <a:endParaRPr>
              <a:solidFill>
                <a:schemeClr val="accent1"/>
              </a:solidFill>
              <a:latin typeface="Titillium Web SemiBold"/>
              <a:ea typeface="Titillium Web SemiBold"/>
              <a:cs typeface="Titillium Web SemiBold"/>
              <a:sym typeface="Titillium Web SemiBold"/>
            </a:endParaRPr>
          </a:p>
          <a:p>
            <a:pPr indent="0" lvl="0" marL="0" rtl="0" algn="l">
              <a:lnSpc>
                <a:spcPct val="115000"/>
              </a:lnSpc>
              <a:spcBef>
                <a:spcPts val="0"/>
              </a:spcBef>
              <a:spcAft>
                <a:spcPts val="0"/>
              </a:spcAft>
              <a:buNone/>
            </a:pPr>
            <a:r>
              <a:rPr lang="en">
                <a:solidFill>
                  <a:schemeClr val="accent1"/>
                </a:solidFill>
                <a:latin typeface="Titillium Web SemiBold"/>
                <a:ea typeface="Titillium Web SemiBold"/>
                <a:cs typeface="Titillium Web SemiBold"/>
                <a:sym typeface="Titillium Web SemiBold"/>
              </a:rPr>
              <a:t>AK:</a:t>
            </a:r>
            <a:endParaRPr>
              <a:solidFill>
                <a:schemeClr val="accent1"/>
              </a:solidFill>
              <a:latin typeface="Titillium Web SemiBold"/>
              <a:ea typeface="Titillium Web SemiBold"/>
              <a:cs typeface="Titillium Web SemiBold"/>
              <a:sym typeface="Titillium Web SemiBold"/>
            </a:endParaRPr>
          </a:p>
          <a:p>
            <a:pPr indent="-342900" lvl="0" marL="457200" rtl="0" algn="l">
              <a:lnSpc>
                <a:spcPct val="115000"/>
              </a:lnSpc>
              <a:spcBef>
                <a:spcPts val="0"/>
              </a:spcBef>
              <a:spcAft>
                <a:spcPts val="0"/>
              </a:spcAft>
              <a:buClr>
                <a:schemeClr val="accent1"/>
              </a:buClr>
              <a:buSzPts val="1800"/>
              <a:buFont typeface="Titillium Web SemiBold"/>
              <a:buChar char="★"/>
            </a:pPr>
            <a:r>
              <a:rPr lang="en">
                <a:solidFill>
                  <a:schemeClr val="accent1"/>
                </a:solidFill>
                <a:latin typeface="Titillium Web SemiBold"/>
                <a:ea typeface="Titillium Web SemiBold"/>
                <a:cs typeface="Titillium Web SemiBold"/>
                <a:sym typeface="Titillium Web SemiBold"/>
              </a:rPr>
              <a:t> script.js &amp; index.html &amp; fire_risk_calculator.py, and main.py, Google Map.</a:t>
            </a:r>
            <a:endParaRPr>
              <a:solidFill>
                <a:schemeClr val="accent1"/>
              </a:solidFill>
              <a:latin typeface="Titillium Web SemiBold"/>
              <a:ea typeface="Titillium Web SemiBold"/>
              <a:cs typeface="Titillium Web SemiBold"/>
              <a:sym typeface="Titillium Web SemiBold"/>
            </a:endParaRPr>
          </a:p>
        </p:txBody>
      </p:sp>
      <p:grpSp>
        <p:nvGrpSpPr>
          <p:cNvPr id="1462" name="Google Shape;1462;p27"/>
          <p:cNvGrpSpPr/>
          <p:nvPr/>
        </p:nvGrpSpPr>
        <p:grpSpPr>
          <a:xfrm>
            <a:off x="2063550" y="3504390"/>
            <a:ext cx="5016900" cy="1595835"/>
            <a:chOff x="2063550" y="3029265"/>
            <a:chExt cx="5016900" cy="1595835"/>
          </a:xfrm>
        </p:grpSpPr>
        <p:sp>
          <p:nvSpPr>
            <p:cNvPr id="1463" name="Google Shape;1463;p27"/>
            <p:cNvSpPr/>
            <p:nvPr/>
          </p:nvSpPr>
          <p:spPr>
            <a:xfrm flipH="1">
              <a:off x="3460422" y="3288598"/>
              <a:ext cx="707849" cy="707830"/>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4" name="Google Shape;1464;p27"/>
            <p:cNvGrpSpPr/>
            <p:nvPr/>
          </p:nvGrpSpPr>
          <p:grpSpPr>
            <a:xfrm flipH="1">
              <a:off x="2063550" y="3864525"/>
              <a:ext cx="5016900" cy="760575"/>
              <a:chOff x="4224700" y="3864525"/>
              <a:chExt cx="5016900" cy="760575"/>
            </a:xfrm>
          </p:grpSpPr>
          <p:grpSp>
            <p:nvGrpSpPr>
              <p:cNvPr id="1465" name="Google Shape;1465;p27"/>
              <p:cNvGrpSpPr/>
              <p:nvPr/>
            </p:nvGrpSpPr>
            <p:grpSpPr>
              <a:xfrm>
                <a:off x="8261700" y="3864525"/>
                <a:ext cx="740975" cy="760575"/>
                <a:chOff x="7349925" y="1756450"/>
                <a:chExt cx="740975" cy="760575"/>
              </a:xfrm>
            </p:grpSpPr>
            <p:sp>
              <p:nvSpPr>
                <p:cNvPr id="1466" name="Google Shape;1466;p27"/>
                <p:cNvSpPr/>
                <p:nvPr/>
              </p:nvSpPr>
              <p:spPr>
                <a:xfrm>
                  <a:off x="7349925" y="1756450"/>
                  <a:ext cx="740975" cy="760575"/>
                </a:xfrm>
                <a:custGeom>
                  <a:rect b="b" l="l" r="r" t="t"/>
                  <a:pathLst>
                    <a:path extrusionOk="0" h="30423" w="29639">
                      <a:moveTo>
                        <a:pt x="17494" y="3278"/>
                      </a:moveTo>
                      <a:cubicBezTo>
                        <a:pt x="17492" y="3279"/>
                        <a:pt x="17491" y="3280"/>
                        <a:pt x="17490" y="3282"/>
                      </a:cubicBezTo>
                      <a:lnTo>
                        <a:pt x="17490" y="3282"/>
                      </a:lnTo>
                      <a:cubicBezTo>
                        <a:pt x="17491" y="3280"/>
                        <a:pt x="17492" y="3279"/>
                        <a:pt x="17494" y="3278"/>
                      </a:cubicBezTo>
                      <a:close/>
                      <a:moveTo>
                        <a:pt x="14395" y="1"/>
                      </a:moveTo>
                      <a:lnTo>
                        <a:pt x="14395" y="1"/>
                      </a:lnTo>
                      <a:cubicBezTo>
                        <a:pt x="12630" y="1116"/>
                        <a:pt x="11655" y="3131"/>
                        <a:pt x="11011" y="5056"/>
                      </a:cubicBezTo>
                      <a:cubicBezTo>
                        <a:pt x="10316" y="7148"/>
                        <a:pt x="10449" y="10449"/>
                        <a:pt x="9264" y="12229"/>
                      </a:cubicBezTo>
                      <a:cubicBezTo>
                        <a:pt x="8586" y="13245"/>
                        <a:pt x="8037" y="13631"/>
                        <a:pt x="7570" y="13631"/>
                      </a:cubicBezTo>
                      <a:cubicBezTo>
                        <a:pt x="6594" y="13631"/>
                        <a:pt x="5971" y="11953"/>
                        <a:pt x="5259" y="10820"/>
                      </a:cubicBezTo>
                      <a:cubicBezTo>
                        <a:pt x="4355" y="9385"/>
                        <a:pt x="2926" y="8257"/>
                        <a:pt x="1384" y="7645"/>
                      </a:cubicBezTo>
                      <a:lnTo>
                        <a:pt x="1384" y="7645"/>
                      </a:lnTo>
                      <a:cubicBezTo>
                        <a:pt x="3564" y="10264"/>
                        <a:pt x="2346" y="15589"/>
                        <a:pt x="1365" y="18488"/>
                      </a:cubicBezTo>
                      <a:cubicBezTo>
                        <a:pt x="39" y="22404"/>
                        <a:pt x="1" y="28492"/>
                        <a:pt x="4476" y="30422"/>
                      </a:cubicBezTo>
                      <a:lnTo>
                        <a:pt x="25832" y="30422"/>
                      </a:lnTo>
                      <a:cubicBezTo>
                        <a:pt x="29639" y="26215"/>
                        <a:pt x="25349" y="17405"/>
                        <a:pt x="25597" y="12624"/>
                      </a:cubicBezTo>
                      <a:cubicBezTo>
                        <a:pt x="25576" y="12623"/>
                        <a:pt x="25556" y="12623"/>
                        <a:pt x="25535" y="12623"/>
                      </a:cubicBezTo>
                      <a:cubicBezTo>
                        <a:pt x="23539" y="12623"/>
                        <a:pt x="22351" y="14756"/>
                        <a:pt x="21689" y="16346"/>
                      </a:cubicBezTo>
                      <a:cubicBezTo>
                        <a:pt x="21248" y="15033"/>
                        <a:pt x="22065" y="13982"/>
                        <a:pt x="21989" y="12668"/>
                      </a:cubicBezTo>
                      <a:cubicBezTo>
                        <a:pt x="21918" y="11444"/>
                        <a:pt x="21242" y="10387"/>
                        <a:pt x="20606" y="9385"/>
                      </a:cubicBezTo>
                      <a:cubicBezTo>
                        <a:pt x="20133" y="8640"/>
                        <a:pt x="16361" y="4269"/>
                        <a:pt x="17490" y="3282"/>
                      </a:cubicBezTo>
                      <a:lnTo>
                        <a:pt x="17490" y="3282"/>
                      </a:lnTo>
                      <a:cubicBezTo>
                        <a:pt x="16307" y="4308"/>
                        <a:pt x="15849" y="5829"/>
                        <a:pt x="15837" y="7383"/>
                      </a:cubicBezTo>
                      <a:cubicBezTo>
                        <a:pt x="12050" y="5726"/>
                        <a:pt x="14401" y="2711"/>
                        <a:pt x="14395" y="1"/>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7"/>
                <p:cNvSpPr/>
                <p:nvPr/>
              </p:nvSpPr>
              <p:spPr>
                <a:xfrm>
                  <a:off x="7424975" y="2000450"/>
                  <a:ext cx="566475" cy="516575"/>
                </a:xfrm>
                <a:custGeom>
                  <a:rect b="b" l="l" r="r" t="t"/>
                  <a:pathLst>
                    <a:path extrusionOk="0" h="20663" w="22659">
                      <a:moveTo>
                        <a:pt x="9525" y="1"/>
                      </a:moveTo>
                      <a:cubicBezTo>
                        <a:pt x="7268" y="1360"/>
                        <a:pt x="7938" y="5974"/>
                        <a:pt x="7282" y="8257"/>
                      </a:cubicBezTo>
                      <a:cubicBezTo>
                        <a:pt x="6686" y="10315"/>
                        <a:pt x="5632" y="11425"/>
                        <a:pt x="4547" y="11425"/>
                      </a:cubicBezTo>
                      <a:cubicBezTo>
                        <a:pt x="3587" y="11425"/>
                        <a:pt x="2604" y="10558"/>
                        <a:pt x="1889" y="8710"/>
                      </a:cubicBezTo>
                      <a:lnTo>
                        <a:pt x="1889" y="8710"/>
                      </a:lnTo>
                      <a:cubicBezTo>
                        <a:pt x="1" y="11547"/>
                        <a:pt x="2380" y="18508"/>
                        <a:pt x="4375" y="20662"/>
                      </a:cubicBezTo>
                      <a:lnTo>
                        <a:pt x="20344" y="20662"/>
                      </a:lnTo>
                      <a:cubicBezTo>
                        <a:pt x="22659" y="17399"/>
                        <a:pt x="20446" y="13988"/>
                        <a:pt x="20096" y="10520"/>
                      </a:cubicBezTo>
                      <a:cubicBezTo>
                        <a:pt x="19063" y="11758"/>
                        <a:pt x="18298" y="12930"/>
                        <a:pt x="17948" y="14562"/>
                      </a:cubicBezTo>
                      <a:cubicBezTo>
                        <a:pt x="15544" y="13676"/>
                        <a:pt x="16787" y="7894"/>
                        <a:pt x="16615" y="5829"/>
                      </a:cubicBezTo>
                      <a:cubicBezTo>
                        <a:pt x="16424" y="3520"/>
                        <a:pt x="15327" y="1513"/>
                        <a:pt x="13326" y="359"/>
                      </a:cubicBezTo>
                      <a:cubicBezTo>
                        <a:pt x="13298" y="1921"/>
                        <a:pt x="12343" y="2668"/>
                        <a:pt x="11393" y="2668"/>
                      </a:cubicBezTo>
                      <a:cubicBezTo>
                        <a:pt x="10339" y="2668"/>
                        <a:pt x="9291" y="1748"/>
                        <a:pt x="9525" y="1"/>
                      </a:cubicBezTo>
                      <a:close/>
                    </a:path>
                  </a:pathLst>
                </a:custGeom>
                <a:solidFill>
                  <a:srgbClr val="F9B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68" name="Google Shape;1468;p27"/>
              <p:cNvCxnSpPr/>
              <p:nvPr/>
            </p:nvCxnSpPr>
            <p:spPr>
              <a:xfrm rot="10800000">
                <a:off x="4224700" y="4625100"/>
                <a:ext cx="5016900" cy="0"/>
              </a:xfrm>
              <a:prstGeom prst="straightConnector1">
                <a:avLst/>
              </a:prstGeom>
              <a:noFill/>
              <a:ln cap="flat" cmpd="sng" w="9525">
                <a:solidFill>
                  <a:schemeClr val="dk1"/>
                </a:solidFill>
                <a:prstDash val="solid"/>
                <a:round/>
                <a:headEnd len="med" w="med" type="none"/>
                <a:tailEnd len="med" w="med" type="none"/>
              </a:ln>
            </p:spPr>
          </p:cxnSp>
        </p:grpSp>
        <p:sp>
          <p:nvSpPr>
            <p:cNvPr id="1469" name="Google Shape;1469;p27"/>
            <p:cNvSpPr/>
            <p:nvPr/>
          </p:nvSpPr>
          <p:spPr>
            <a:xfrm>
              <a:off x="3267151" y="3215700"/>
              <a:ext cx="3710399" cy="1409390"/>
            </a:xfrm>
            <a:custGeom>
              <a:rect b="b" l="l" r="r" t="t"/>
              <a:pathLst>
                <a:path extrusionOk="0" h="23957" w="67471">
                  <a:moveTo>
                    <a:pt x="25093" y="1"/>
                  </a:moveTo>
                  <a:cubicBezTo>
                    <a:pt x="23284" y="1"/>
                    <a:pt x="21399" y="243"/>
                    <a:pt x="19496" y="782"/>
                  </a:cubicBezTo>
                  <a:cubicBezTo>
                    <a:pt x="12730" y="2700"/>
                    <a:pt x="13436" y="8879"/>
                    <a:pt x="8756" y="10203"/>
                  </a:cubicBezTo>
                  <a:cubicBezTo>
                    <a:pt x="4075" y="11527"/>
                    <a:pt x="1" y="14649"/>
                    <a:pt x="815" y="19474"/>
                  </a:cubicBezTo>
                  <a:cubicBezTo>
                    <a:pt x="1115" y="21230"/>
                    <a:pt x="2080" y="22753"/>
                    <a:pt x="3489" y="23957"/>
                  </a:cubicBezTo>
                  <a:lnTo>
                    <a:pt x="64840" y="23957"/>
                  </a:lnTo>
                  <a:cubicBezTo>
                    <a:pt x="65949" y="23154"/>
                    <a:pt x="66751" y="22147"/>
                    <a:pt x="66889" y="20900"/>
                  </a:cubicBezTo>
                  <a:cubicBezTo>
                    <a:pt x="67470" y="15537"/>
                    <a:pt x="60320" y="17100"/>
                    <a:pt x="59938" y="13133"/>
                  </a:cubicBezTo>
                  <a:cubicBezTo>
                    <a:pt x="59559" y="9166"/>
                    <a:pt x="56461" y="6032"/>
                    <a:pt x="50138" y="5709"/>
                  </a:cubicBezTo>
                  <a:cubicBezTo>
                    <a:pt x="49319" y="5667"/>
                    <a:pt x="48539" y="5653"/>
                    <a:pt x="47795" y="5653"/>
                  </a:cubicBezTo>
                  <a:cubicBezTo>
                    <a:pt x="46087" y="5653"/>
                    <a:pt x="44569" y="5729"/>
                    <a:pt x="43192" y="5729"/>
                  </a:cubicBezTo>
                  <a:cubicBezTo>
                    <a:pt x="40536" y="5729"/>
                    <a:pt x="38407" y="5448"/>
                    <a:pt x="36463" y="3803"/>
                  </a:cubicBezTo>
                  <a:cubicBezTo>
                    <a:pt x="33835" y="1580"/>
                    <a:pt x="29715" y="1"/>
                    <a:pt x="250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7"/>
            <p:cNvSpPr/>
            <p:nvPr/>
          </p:nvSpPr>
          <p:spPr>
            <a:xfrm flipH="1">
              <a:off x="5633218" y="3153853"/>
              <a:ext cx="977074" cy="977324"/>
            </a:xfrm>
            <a:custGeom>
              <a:rect b="b" l="l" r="r" t="t"/>
              <a:pathLst>
                <a:path extrusionOk="0" h="45648" w="45647">
                  <a:moveTo>
                    <a:pt x="22823" y="1754"/>
                  </a:moveTo>
                  <a:lnTo>
                    <a:pt x="22823" y="6694"/>
                  </a:lnTo>
                  <a:lnTo>
                    <a:pt x="17985" y="6694"/>
                  </a:lnTo>
                  <a:lnTo>
                    <a:pt x="17985" y="1754"/>
                  </a:lnTo>
                  <a:close/>
                  <a:moveTo>
                    <a:pt x="28063" y="1754"/>
                  </a:moveTo>
                  <a:lnTo>
                    <a:pt x="28063" y="6694"/>
                  </a:lnTo>
                  <a:lnTo>
                    <a:pt x="23181" y="6694"/>
                  </a:lnTo>
                  <a:lnTo>
                    <a:pt x="23181" y="1754"/>
                  </a:lnTo>
                  <a:close/>
                  <a:moveTo>
                    <a:pt x="12388" y="7000"/>
                  </a:moveTo>
                  <a:lnTo>
                    <a:pt x="12388" y="11934"/>
                  </a:lnTo>
                  <a:lnTo>
                    <a:pt x="7498" y="11934"/>
                  </a:lnTo>
                  <a:lnTo>
                    <a:pt x="7498" y="7000"/>
                  </a:lnTo>
                  <a:close/>
                  <a:moveTo>
                    <a:pt x="17628" y="7000"/>
                  </a:moveTo>
                  <a:lnTo>
                    <a:pt x="17628" y="11934"/>
                  </a:lnTo>
                  <a:lnTo>
                    <a:pt x="12745" y="11934"/>
                  </a:lnTo>
                  <a:lnTo>
                    <a:pt x="12745" y="7000"/>
                  </a:lnTo>
                  <a:close/>
                  <a:moveTo>
                    <a:pt x="22823" y="7000"/>
                  </a:moveTo>
                  <a:lnTo>
                    <a:pt x="22823" y="11934"/>
                  </a:lnTo>
                  <a:lnTo>
                    <a:pt x="17985" y="11934"/>
                  </a:lnTo>
                  <a:lnTo>
                    <a:pt x="17985" y="7000"/>
                  </a:lnTo>
                  <a:close/>
                  <a:moveTo>
                    <a:pt x="28063" y="7000"/>
                  </a:moveTo>
                  <a:lnTo>
                    <a:pt x="28063" y="11934"/>
                  </a:lnTo>
                  <a:lnTo>
                    <a:pt x="23181" y="11934"/>
                  </a:lnTo>
                  <a:lnTo>
                    <a:pt x="23181" y="7000"/>
                  </a:lnTo>
                  <a:close/>
                  <a:moveTo>
                    <a:pt x="33259" y="7000"/>
                  </a:moveTo>
                  <a:lnTo>
                    <a:pt x="33259" y="11934"/>
                  </a:lnTo>
                  <a:lnTo>
                    <a:pt x="28427" y="11934"/>
                  </a:lnTo>
                  <a:lnTo>
                    <a:pt x="28427" y="7000"/>
                  </a:lnTo>
                  <a:close/>
                  <a:moveTo>
                    <a:pt x="38506" y="7000"/>
                  </a:moveTo>
                  <a:lnTo>
                    <a:pt x="38506" y="11934"/>
                  </a:lnTo>
                  <a:lnTo>
                    <a:pt x="33617" y="11934"/>
                  </a:lnTo>
                  <a:lnTo>
                    <a:pt x="33617" y="7000"/>
                  </a:lnTo>
                  <a:close/>
                  <a:moveTo>
                    <a:pt x="12388" y="12246"/>
                  </a:moveTo>
                  <a:lnTo>
                    <a:pt x="12388" y="17181"/>
                  </a:lnTo>
                  <a:lnTo>
                    <a:pt x="7498" y="17181"/>
                  </a:lnTo>
                  <a:lnTo>
                    <a:pt x="7498" y="12246"/>
                  </a:lnTo>
                  <a:close/>
                  <a:moveTo>
                    <a:pt x="17628" y="12246"/>
                  </a:moveTo>
                  <a:lnTo>
                    <a:pt x="17628" y="17181"/>
                  </a:lnTo>
                  <a:lnTo>
                    <a:pt x="12745" y="17181"/>
                  </a:lnTo>
                  <a:lnTo>
                    <a:pt x="12745" y="12246"/>
                  </a:lnTo>
                  <a:close/>
                  <a:moveTo>
                    <a:pt x="22823" y="12246"/>
                  </a:moveTo>
                  <a:lnTo>
                    <a:pt x="22823" y="17181"/>
                  </a:lnTo>
                  <a:lnTo>
                    <a:pt x="17985" y="17181"/>
                  </a:lnTo>
                  <a:lnTo>
                    <a:pt x="17985" y="12246"/>
                  </a:lnTo>
                  <a:close/>
                  <a:moveTo>
                    <a:pt x="28063" y="12246"/>
                  </a:moveTo>
                  <a:lnTo>
                    <a:pt x="28063" y="17181"/>
                  </a:lnTo>
                  <a:lnTo>
                    <a:pt x="23181" y="17181"/>
                  </a:lnTo>
                  <a:lnTo>
                    <a:pt x="23181" y="12246"/>
                  </a:lnTo>
                  <a:close/>
                  <a:moveTo>
                    <a:pt x="33259" y="12246"/>
                  </a:moveTo>
                  <a:lnTo>
                    <a:pt x="33259" y="17181"/>
                  </a:lnTo>
                  <a:lnTo>
                    <a:pt x="28427" y="17181"/>
                  </a:lnTo>
                  <a:lnTo>
                    <a:pt x="28427" y="12246"/>
                  </a:lnTo>
                  <a:close/>
                  <a:moveTo>
                    <a:pt x="38506" y="12246"/>
                  </a:moveTo>
                  <a:lnTo>
                    <a:pt x="38506" y="17181"/>
                  </a:lnTo>
                  <a:lnTo>
                    <a:pt x="33617" y="17181"/>
                  </a:lnTo>
                  <a:lnTo>
                    <a:pt x="33617" y="12246"/>
                  </a:lnTo>
                  <a:close/>
                  <a:moveTo>
                    <a:pt x="7192" y="17487"/>
                  </a:moveTo>
                  <a:lnTo>
                    <a:pt x="7192" y="22421"/>
                  </a:lnTo>
                  <a:lnTo>
                    <a:pt x="2308" y="22421"/>
                  </a:lnTo>
                  <a:lnTo>
                    <a:pt x="2308" y="17487"/>
                  </a:lnTo>
                  <a:close/>
                  <a:moveTo>
                    <a:pt x="12388" y="17487"/>
                  </a:moveTo>
                  <a:lnTo>
                    <a:pt x="12388" y="22421"/>
                  </a:lnTo>
                  <a:lnTo>
                    <a:pt x="7498" y="22421"/>
                  </a:lnTo>
                  <a:lnTo>
                    <a:pt x="7498" y="17487"/>
                  </a:lnTo>
                  <a:close/>
                  <a:moveTo>
                    <a:pt x="17628" y="17487"/>
                  </a:moveTo>
                  <a:lnTo>
                    <a:pt x="17628" y="22421"/>
                  </a:lnTo>
                  <a:lnTo>
                    <a:pt x="12745" y="22421"/>
                  </a:lnTo>
                  <a:lnTo>
                    <a:pt x="12745" y="17487"/>
                  </a:lnTo>
                  <a:close/>
                  <a:moveTo>
                    <a:pt x="22823" y="17487"/>
                  </a:moveTo>
                  <a:lnTo>
                    <a:pt x="22823" y="22421"/>
                  </a:lnTo>
                  <a:lnTo>
                    <a:pt x="17985" y="22421"/>
                  </a:lnTo>
                  <a:lnTo>
                    <a:pt x="17985" y="17487"/>
                  </a:lnTo>
                  <a:close/>
                  <a:moveTo>
                    <a:pt x="28063" y="17487"/>
                  </a:moveTo>
                  <a:lnTo>
                    <a:pt x="28063" y="22421"/>
                  </a:lnTo>
                  <a:lnTo>
                    <a:pt x="23181" y="22421"/>
                  </a:lnTo>
                  <a:lnTo>
                    <a:pt x="23181" y="17487"/>
                  </a:lnTo>
                  <a:close/>
                  <a:moveTo>
                    <a:pt x="33259" y="17487"/>
                  </a:moveTo>
                  <a:lnTo>
                    <a:pt x="33259" y="22421"/>
                  </a:lnTo>
                  <a:lnTo>
                    <a:pt x="28427" y="22421"/>
                  </a:lnTo>
                  <a:lnTo>
                    <a:pt x="28427" y="17487"/>
                  </a:lnTo>
                  <a:close/>
                  <a:moveTo>
                    <a:pt x="38506" y="17487"/>
                  </a:moveTo>
                  <a:lnTo>
                    <a:pt x="38506" y="22421"/>
                  </a:lnTo>
                  <a:lnTo>
                    <a:pt x="33617" y="22421"/>
                  </a:lnTo>
                  <a:lnTo>
                    <a:pt x="33617" y="17487"/>
                  </a:lnTo>
                  <a:close/>
                  <a:moveTo>
                    <a:pt x="43746" y="17487"/>
                  </a:moveTo>
                  <a:lnTo>
                    <a:pt x="43746" y="22421"/>
                  </a:lnTo>
                  <a:lnTo>
                    <a:pt x="38864" y="22421"/>
                  </a:lnTo>
                  <a:lnTo>
                    <a:pt x="38864" y="17487"/>
                  </a:lnTo>
                  <a:close/>
                  <a:moveTo>
                    <a:pt x="7192" y="22735"/>
                  </a:moveTo>
                  <a:lnTo>
                    <a:pt x="7192" y="27669"/>
                  </a:lnTo>
                  <a:lnTo>
                    <a:pt x="2308" y="27669"/>
                  </a:lnTo>
                  <a:lnTo>
                    <a:pt x="2308" y="22735"/>
                  </a:lnTo>
                  <a:close/>
                  <a:moveTo>
                    <a:pt x="12388" y="22735"/>
                  </a:moveTo>
                  <a:lnTo>
                    <a:pt x="12388" y="23576"/>
                  </a:lnTo>
                  <a:cubicBezTo>
                    <a:pt x="12400" y="23786"/>
                    <a:pt x="12419" y="23989"/>
                    <a:pt x="12432" y="24201"/>
                  </a:cubicBezTo>
                  <a:lnTo>
                    <a:pt x="12432" y="27669"/>
                  </a:lnTo>
                  <a:lnTo>
                    <a:pt x="7498" y="27669"/>
                  </a:lnTo>
                  <a:lnTo>
                    <a:pt x="7498" y="22735"/>
                  </a:lnTo>
                  <a:close/>
                  <a:moveTo>
                    <a:pt x="17628" y="22735"/>
                  </a:moveTo>
                  <a:lnTo>
                    <a:pt x="17628" y="27669"/>
                  </a:lnTo>
                  <a:lnTo>
                    <a:pt x="12745" y="27669"/>
                  </a:lnTo>
                  <a:lnTo>
                    <a:pt x="12745" y="22735"/>
                  </a:lnTo>
                  <a:close/>
                  <a:moveTo>
                    <a:pt x="22823" y="22735"/>
                  </a:moveTo>
                  <a:lnTo>
                    <a:pt x="22823" y="23576"/>
                  </a:lnTo>
                  <a:cubicBezTo>
                    <a:pt x="22843" y="23786"/>
                    <a:pt x="22855" y="23989"/>
                    <a:pt x="22875" y="24201"/>
                  </a:cubicBezTo>
                  <a:lnTo>
                    <a:pt x="22875" y="27669"/>
                  </a:lnTo>
                  <a:lnTo>
                    <a:pt x="17985" y="27669"/>
                  </a:lnTo>
                  <a:lnTo>
                    <a:pt x="17985" y="22735"/>
                  </a:lnTo>
                  <a:close/>
                  <a:moveTo>
                    <a:pt x="28063" y="22735"/>
                  </a:moveTo>
                  <a:lnTo>
                    <a:pt x="28063" y="27669"/>
                  </a:lnTo>
                  <a:lnTo>
                    <a:pt x="23181" y="27669"/>
                  </a:lnTo>
                  <a:lnTo>
                    <a:pt x="23181" y="22735"/>
                  </a:lnTo>
                  <a:close/>
                  <a:moveTo>
                    <a:pt x="33259" y="22735"/>
                  </a:moveTo>
                  <a:lnTo>
                    <a:pt x="33259" y="23576"/>
                  </a:lnTo>
                  <a:cubicBezTo>
                    <a:pt x="33279" y="23786"/>
                    <a:pt x="33291" y="23989"/>
                    <a:pt x="33311" y="24201"/>
                  </a:cubicBezTo>
                  <a:lnTo>
                    <a:pt x="33311" y="27669"/>
                  </a:lnTo>
                  <a:lnTo>
                    <a:pt x="28427" y="27669"/>
                  </a:lnTo>
                  <a:lnTo>
                    <a:pt x="28427" y="22735"/>
                  </a:lnTo>
                  <a:close/>
                  <a:moveTo>
                    <a:pt x="38506" y="22735"/>
                  </a:moveTo>
                  <a:lnTo>
                    <a:pt x="38506" y="27669"/>
                  </a:lnTo>
                  <a:lnTo>
                    <a:pt x="33617" y="27669"/>
                  </a:lnTo>
                  <a:lnTo>
                    <a:pt x="33617" y="22735"/>
                  </a:lnTo>
                  <a:close/>
                  <a:moveTo>
                    <a:pt x="43746" y="22735"/>
                  </a:moveTo>
                  <a:lnTo>
                    <a:pt x="43746" y="27669"/>
                  </a:lnTo>
                  <a:lnTo>
                    <a:pt x="38864" y="27669"/>
                  </a:lnTo>
                  <a:lnTo>
                    <a:pt x="38864" y="22735"/>
                  </a:lnTo>
                  <a:close/>
                  <a:moveTo>
                    <a:pt x="12432" y="27975"/>
                  </a:moveTo>
                  <a:lnTo>
                    <a:pt x="12432" y="32910"/>
                  </a:lnTo>
                  <a:lnTo>
                    <a:pt x="7498" y="32910"/>
                  </a:lnTo>
                  <a:lnTo>
                    <a:pt x="7498" y="27975"/>
                  </a:lnTo>
                  <a:close/>
                  <a:moveTo>
                    <a:pt x="17628" y="27975"/>
                  </a:moveTo>
                  <a:lnTo>
                    <a:pt x="17628" y="32910"/>
                  </a:lnTo>
                  <a:lnTo>
                    <a:pt x="12745" y="32910"/>
                  </a:lnTo>
                  <a:lnTo>
                    <a:pt x="12745" y="27975"/>
                  </a:lnTo>
                  <a:close/>
                  <a:moveTo>
                    <a:pt x="22875" y="27975"/>
                  </a:moveTo>
                  <a:lnTo>
                    <a:pt x="22875" y="32910"/>
                  </a:lnTo>
                  <a:lnTo>
                    <a:pt x="17985" y="32910"/>
                  </a:lnTo>
                  <a:lnTo>
                    <a:pt x="17985" y="27975"/>
                  </a:lnTo>
                  <a:close/>
                  <a:moveTo>
                    <a:pt x="28063" y="27975"/>
                  </a:moveTo>
                  <a:lnTo>
                    <a:pt x="28063" y="32910"/>
                  </a:lnTo>
                  <a:lnTo>
                    <a:pt x="23181" y="32910"/>
                  </a:lnTo>
                  <a:lnTo>
                    <a:pt x="23181" y="27975"/>
                  </a:lnTo>
                  <a:close/>
                  <a:moveTo>
                    <a:pt x="33311" y="27975"/>
                  </a:moveTo>
                  <a:lnTo>
                    <a:pt x="33311" y="32910"/>
                  </a:lnTo>
                  <a:lnTo>
                    <a:pt x="28427" y="32910"/>
                  </a:lnTo>
                  <a:lnTo>
                    <a:pt x="28427" y="27975"/>
                  </a:lnTo>
                  <a:close/>
                  <a:moveTo>
                    <a:pt x="38506" y="27975"/>
                  </a:moveTo>
                  <a:lnTo>
                    <a:pt x="38506" y="32910"/>
                  </a:lnTo>
                  <a:lnTo>
                    <a:pt x="33617" y="32910"/>
                  </a:lnTo>
                  <a:lnTo>
                    <a:pt x="33617" y="27975"/>
                  </a:lnTo>
                  <a:close/>
                  <a:moveTo>
                    <a:pt x="12432" y="33222"/>
                  </a:moveTo>
                  <a:lnTo>
                    <a:pt x="12432" y="34534"/>
                  </a:lnTo>
                  <a:lnTo>
                    <a:pt x="12432" y="38156"/>
                  </a:lnTo>
                  <a:lnTo>
                    <a:pt x="7498" y="38156"/>
                  </a:lnTo>
                  <a:lnTo>
                    <a:pt x="7498" y="33222"/>
                  </a:lnTo>
                  <a:close/>
                  <a:moveTo>
                    <a:pt x="17628" y="33222"/>
                  </a:moveTo>
                  <a:lnTo>
                    <a:pt x="17628" y="38156"/>
                  </a:lnTo>
                  <a:lnTo>
                    <a:pt x="12745" y="38156"/>
                  </a:lnTo>
                  <a:lnTo>
                    <a:pt x="12745" y="33272"/>
                  </a:lnTo>
                  <a:lnTo>
                    <a:pt x="12745" y="33222"/>
                  </a:lnTo>
                  <a:close/>
                  <a:moveTo>
                    <a:pt x="22875" y="33222"/>
                  </a:moveTo>
                  <a:lnTo>
                    <a:pt x="22875" y="38156"/>
                  </a:lnTo>
                  <a:lnTo>
                    <a:pt x="17941" y="38156"/>
                  </a:lnTo>
                  <a:lnTo>
                    <a:pt x="17941" y="33476"/>
                  </a:lnTo>
                  <a:cubicBezTo>
                    <a:pt x="17953" y="33413"/>
                    <a:pt x="17973" y="33343"/>
                    <a:pt x="17985" y="33272"/>
                  </a:cubicBezTo>
                  <a:lnTo>
                    <a:pt x="17985" y="33222"/>
                  </a:lnTo>
                  <a:close/>
                  <a:moveTo>
                    <a:pt x="28063" y="33222"/>
                  </a:moveTo>
                  <a:lnTo>
                    <a:pt x="28063" y="38156"/>
                  </a:lnTo>
                  <a:lnTo>
                    <a:pt x="23181" y="38156"/>
                  </a:lnTo>
                  <a:lnTo>
                    <a:pt x="23181" y="33222"/>
                  </a:lnTo>
                  <a:close/>
                  <a:moveTo>
                    <a:pt x="33311" y="33222"/>
                  </a:moveTo>
                  <a:lnTo>
                    <a:pt x="33311" y="38156"/>
                  </a:lnTo>
                  <a:lnTo>
                    <a:pt x="28377" y="38156"/>
                  </a:lnTo>
                  <a:lnTo>
                    <a:pt x="28377" y="33476"/>
                  </a:lnTo>
                  <a:cubicBezTo>
                    <a:pt x="28389" y="33413"/>
                    <a:pt x="28408" y="33343"/>
                    <a:pt x="28427" y="33272"/>
                  </a:cubicBezTo>
                  <a:lnTo>
                    <a:pt x="28427" y="33222"/>
                  </a:lnTo>
                  <a:close/>
                  <a:moveTo>
                    <a:pt x="38506" y="33222"/>
                  </a:moveTo>
                  <a:lnTo>
                    <a:pt x="38506" y="38156"/>
                  </a:lnTo>
                  <a:lnTo>
                    <a:pt x="33617" y="38156"/>
                  </a:lnTo>
                  <a:lnTo>
                    <a:pt x="33617" y="33222"/>
                  </a:lnTo>
                  <a:close/>
                  <a:moveTo>
                    <a:pt x="22875" y="38462"/>
                  </a:moveTo>
                  <a:lnTo>
                    <a:pt x="22875" y="41299"/>
                  </a:lnTo>
                  <a:cubicBezTo>
                    <a:pt x="22855" y="41516"/>
                    <a:pt x="22843" y="41719"/>
                    <a:pt x="22823" y="41923"/>
                  </a:cubicBezTo>
                  <a:lnTo>
                    <a:pt x="22823" y="43403"/>
                  </a:lnTo>
                  <a:lnTo>
                    <a:pt x="17941" y="43403"/>
                  </a:lnTo>
                  <a:lnTo>
                    <a:pt x="17941" y="38462"/>
                  </a:lnTo>
                  <a:close/>
                  <a:moveTo>
                    <a:pt x="28063" y="38462"/>
                  </a:moveTo>
                  <a:lnTo>
                    <a:pt x="28063" y="43403"/>
                  </a:lnTo>
                  <a:lnTo>
                    <a:pt x="23181" y="43403"/>
                  </a:lnTo>
                  <a:lnTo>
                    <a:pt x="23181" y="38462"/>
                  </a:lnTo>
                  <a:close/>
                  <a:moveTo>
                    <a:pt x="22823" y="0"/>
                  </a:moveTo>
                  <a:lnTo>
                    <a:pt x="22823" y="1448"/>
                  </a:lnTo>
                  <a:lnTo>
                    <a:pt x="17985" y="1448"/>
                  </a:lnTo>
                  <a:lnTo>
                    <a:pt x="17985" y="517"/>
                  </a:lnTo>
                  <a:cubicBezTo>
                    <a:pt x="17870" y="542"/>
                    <a:pt x="17749" y="574"/>
                    <a:pt x="17628" y="600"/>
                  </a:cubicBezTo>
                  <a:lnTo>
                    <a:pt x="17628" y="1448"/>
                  </a:lnTo>
                  <a:lnTo>
                    <a:pt x="14816" y="1448"/>
                  </a:lnTo>
                  <a:cubicBezTo>
                    <a:pt x="14548" y="1544"/>
                    <a:pt x="14287" y="1645"/>
                    <a:pt x="14033" y="1754"/>
                  </a:cubicBezTo>
                  <a:lnTo>
                    <a:pt x="17628" y="1754"/>
                  </a:lnTo>
                  <a:lnTo>
                    <a:pt x="17628" y="6694"/>
                  </a:lnTo>
                  <a:lnTo>
                    <a:pt x="12745" y="6694"/>
                  </a:lnTo>
                  <a:lnTo>
                    <a:pt x="12745" y="2347"/>
                  </a:lnTo>
                  <a:cubicBezTo>
                    <a:pt x="12624" y="2404"/>
                    <a:pt x="12503" y="2468"/>
                    <a:pt x="12388" y="2525"/>
                  </a:cubicBezTo>
                  <a:lnTo>
                    <a:pt x="12388" y="6694"/>
                  </a:lnTo>
                  <a:lnTo>
                    <a:pt x="7498" y="6694"/>
                  </a:lnTo>
                  <a:lnTo>
                    <a:pt x="7498" y="5911"/>
                  </a:lnTo>
                  <a:cubicBezTo>
                    <a:pt x="7395" y="6005"/>
                    <a:pt x="7293" y="6102"/>
                    <a:pt x="7192" y="6203"/>
                  </a:cubicBezTo>
                  <a:lnTo>
                    <a:pt x="7192" y="6694"/>
                  </a:lnTo>
                  <a:lnTo>
                    <a:pt x="6675" y="6694"/>
                  </a:lnTo>
                  <a:cubicBezTo>
                    <a:pt x="6574" y="6790"/>
                    <a:pt x="6484" y="6899"/>
                    <a:pt x="6383" y="7000"/>
                  </a:cubicBezTo>
                  <a:lnTo>
                    <a:pt x="7192" y="7000"/>
                  </a:lnTo>
                  <a:lnTo>
                    <a:pt x="7192" y="11934"/>
                  </a:lnTo>
                  <a:lnTo>
                    <a:pt x="2761" y="11934"/>
                  </a:lnTo>
                  <a:cubicBezTo>
                    <a:pt x="2703" y="12037"/>
                    <a:pt x="2652" y="12139"/>
                    <a:pt x="2602" y="12246"/>
                  </a:cubicBezTo>
                  <a:lnTo>
                    <a:pt x="7192" y="12246"/>
                  </a:lnTo>
                  <a:lnTo>
                    <a:pt x="7192" y="17181"/>
                  </a:lnTo>
                  <a:lnTo>
                    <a:pt x="2308" y="17181"/>
                  </a:lnTo>
                  <a:lnTo>
                    <a:pt x="2308" y="12820"/>
                  </a:lnTo>
                  <a:cubicBezTo>
                    <a:pt x="2181" y="13076"/>
                    <a:pt x="2060" y="13337"/>
                    <a:pt x="1945" y="13599"/>
                  </a:cubicBezTo>
                  <a:lnTo>
                    <a:pt x="1945" y="17181"/>
                  </a:lnTo>
                  <a:lnTo>
                    <a:pt x="702" y="17181"/>
                  </a:lnTo>
                  <a:cubicBezTo>
                    <a:pt x="676" y="17283"/>
                    <a:pt x="657" y="17386"/>
                    <a:pt x="631" y="17487"/>
                  </a:cubicBezTo>
                  <a:lnTo>
                    <a:pt x="1945" y="17487"/>
                  </a:lnTo>
                  <a:lnTo>
                    <a:pt x="1945" y="22421"/>
                  </a:lnTo>
                  <a:lnTo>
                    <a:pt x="7" y="22421"/>
                  </a:lnTo>
                  <a:cubicBezTo>
                    <a:pt x="7" y="22524"/>
                    <a:pt x="1" y="22626"/>
                    <a:pt x="1" y="22735"/>
                  </a:cubicBezTo>
                  <a:lnTo>
                    <a:pt x="1945" y="22735"/>
                  </a:lnTo>
                  <a:lnTo>
                    <a:pt x="1945" y="23576"/>
                  </a:lnTo>
                  <a:lnTo>
                    <a:pt x="1945" y="27669"/>
                  </a:lnTo>
                  <a:lnTo>
                    <a:pt x="516" y="27669"/>
                  </a:lnTo>
                  <a:cubicBezTo>
                    <a:pt x="542" y="27770"/>
                    <a:pt x="568" y="27873"/>
                    <a:pt x="593" y="27975"/>
                  </a:cubicBezTo>
                  <a:lnTo>
                    <a:pt x="1945" y="27975"/>
                  </a:lnTo>
                  <a:lnTo>
                    <a:pt x="1945" y="32048"/>
                  </a:lnTo>
                  <a:cubicBezTo>
                    <a:pt x="2060" y="32310"/>
                    <a:pt x="2181" y="32571"/>
                    <a:pt x="2308" y="32825"/>
                  </a:cubicBezTo>
                  <a:lnTo>
                    <a:pt x="2308" y="27975"/>
                  </a:lnTo>
                  <a:lnTo>
                    <a:pt x="7192" y="27975"/>
                  </a:lnTo>
                  <a:lnTo>
                    <a:pt x="7192" y="32910"/>
                  </a:lnTo>
                  <a:lnTo>
                    <a:pt x="2346" y="32910"/>
                  </a:lnTo>
                  <a:cubicBezTo>
                    <a:pt x="2397" y="33017"/>
                    <a:pt x="2455" y="33119"/>
                    <a:pt x="2505" y="33222"/>
                  </a:cubicBezTo>
                  <a:lnTo>
                    <a:pt x="7192" y="33222"/>
                  </a:lnTo>
                  <a:lnTo>
                    <a:pt x="7192" y="38156"/>
                  </a:lnTo>
                  <a:lnTo>
                    <a:pt x="5916" y="38156"/>
                  </a:lnTo>
                  <a:cubicBezTo>
                    <a:pt x="6012" y="38257"/>
                    <a:pt x="6115" y="38360"/>
                    <a:pt x="6210" y="38462"/>
                  </a:cubicBezTo>
                  <a:lnTo>
                    <a:pt x="7192" y="38462"/>
                  </a:lnTo>
                  <a:lnTo>
                    <a:pt x="7192" y="39443"/>
                  </a:lnTo>
                  <a:cubicBezTo>
                    <a:pt x="7293" y="39539"/>
                    <a:pt x="7395" y="39642"/>
                    <a:pt x="7498" y="39737"/>
                  </a:cubicBezTo>
                  <a:lnTo>
                    <a:pt x="7498" y="38462"/>
                  </a:lnTo>
                  <a:lnTo>
                    <a:pt x="12432" y="38462"/>
                  </a:lnTo>
                  <a:lnTo>
                    <a:pt x="12432" y="41299"/>
                  </a:lnTo>
                  <a:cubicBezTo>
                    <a:pt x="12419" y="41516"/>
                    <a:pt x="12400" y="41719"/>
                    <a:pt x="12388" y="41923"/>
                  </a:cubicBezTo>
                  <a:lnTo>
                    <a:pt x="12388" y="43115"/>
                  </a:lnTo>
                  <a:cubicBezTo>
                    <a:pt x="12503" y="43179"/>
                    <a:pt x="12624" y="43243"/>
                    <a:pt x="12745" y="43300"/>
                  </a:cubicBezTo>
                  <a:lnTo>
                    <a:pt x="12745" y="38462"/>
                  </a:lnTo>
                  <a:lnTo>
                    <a:pt x="17628" y="38462"/>
                  </a:lnTo>
                  <a:lnTo>
                    <a:pt x="17628" y="43403"/>
                  </a:lnTo>
                  <a:lnTo>
                    <a:pt x="12936" y="43403"/>
                  </a:lnTo>
                  <a:cubicBezTo>
                    <a:pt x="13165" y="43511"/>
                    <a:pt x="13389" y="43606"/>
                    <a:pt x="13618" y="43709"/>
                  </a:cubicBezTo>
                  <a:lnTo>
                    <a:pt x="17628" y="43709"/>
                  </a:lnTo>
                  <a:lnTo>
                    <a:pt x="17628" y="45047"/>
                  </a:lnTo>
                  <a:cubicBezTo>
                    <a:pt x="17729" y="45066"/>
                    <a:pt x="17832" y="45092"/>
                    <a:pt x="17941" y="45118"/>
                  </a:cubicBezTo>
                  <a:lnTo>
                    <a:pt x="17941" y="43709"/>
                  </a:lnTo>
                  <a:lnTo>
                    <a:pt x="22823" y="43709"/>
                  </a:lnTo>
                  <a:lnTo>
                    <a:pt x="22823" y="45647"/>
                  </a:lnTo>
                  <a:cubicBezTo>
                    <a:pt x="22945" y="45647"/>
                    <a:pt x="23060" y="45639"/>
                    <a:pt x="23181" y="45633"/>
                  </a:cubicBezTo>
                  <a:lnTo>
                    <a:pt x="23181" y="43709"/>
                  </a:lnTo>
                  <a:lnTo>
                    <a:pt x="28063" y="43709"/>
                  </a:lnTo>
                  <a:lnTo>
                    <a:pt x="28063" y="45035"/>
                  </a:lnTo>
                  <a:cubicBezTo>
                    <a:pt x="28172" y="45009"/>
                    <a:pt x="28274" y="44989"/>
                    <a:pt x="28377" y="44965"/>
                  </a:cubicBezTo>
                  <a:lnTo>
                    <a:pt x="28377" y="43709"/>
                  </a:lnTo>
                  <a:lnTo>
                    <a:pt x="32023" y="43709"/>
                  </a:lnTo>
                  <a:cubicBezTo>
                    <a:pt x="32253" y="43606"/>
                    <a:pt x="32482" y="43511"/>
                    <a:pt x="32705" y="43403"/>
                  </a:cubicBezTo>
                  <a:lnTo>
                    <a:pt x="28377" y="43403"/>
                  </a:lnTo>
                  <a:lnTo>
                    <a:pt x="28377" y="38462"/>
                  </a:lnTo>
                  <a:lnTo>
                    <a:pt x="33311" y="38462"/>
                  </a:lnTo>
                  <a:lnTo>
                    <a:pt x="33311" y="41299"/>
                  </a:lnTo>
                  <a:cubicBezTo>
                    <a:pt x="33291" y="41516"/>
                    <a:pt x="33279" y="41719"/>
                    <a:pt x="33259" y="41923"/>
                  </a:cubicBezTo>
                  <a:lnTo>
                    <a:pt x="33259" y="43115"/>
                  </a:lnTo>
                  <a:cubicBezTo>
                    <a:pt x="33380" y="43058"/>
                    <a:pt x="33503" y="42994"/>
                    <a:pt x="33617" y="42931"/>
                  </a:cubicBezTo>
                  <a:lnTo>
                    <a:pt x="33617" y="38462"/>
                  </a:lnTo>
                  <a:lnTo>
                    <a:pt x="38506" y="38462"/>
                  </a:lnTo>
                  <a:lnTo>
                    <a:pt x="38506" y="39398"/>
                  </a:lnTo>
                  <a:cubicBezTo>
                    <a:pt x="38608" y="39297"/>
                    <a:pt x="38711" y="39201"/>
                    <a:pt x="38812" y="39106"/>
                  </a:cubicBezTo>
                  <a:lnTo>
                    <a:pt x="38812" y="38462"/>
                  </a:lnTo>
                  <a:lnTo>
                    <a:pt x="39438" y="38462"/>
                  </a:lnTo>
                  <a:cubicBezTo>
                    <a:pt x="39532" y="38360"/>
                    <a:pt x="39635" y="38257"/>
                    <a:pt x="39730" y="38156"/>
                  </a:cubicBezTo>
                  <a:lnTo>
                    <a:pt x="38812" y="38156"/>
                  </a:lnTo>
                  <a:lnTo>
                    <a:pt x="38812" y="33476"/>
                  </a:lnTo>
                  <a:cubicBezTo>
                    <a:pt x="38832" y="33413"/>
                    <a:pt x="38844" y="33343"/>
                    <a:pt x="38864" y="33272"/>
                  </a:cubicBezTo>
                  <a:lnTo>
                    <a:pt x="38864" y="33222"/>
                  </a:lnTo>
                  <a:lnTo>
                    <a:pt x="43142" y="33222"/>
                  </a:lnTo>
                  <a:cubicBezTo>
                    <a:pt x="43192" y="33119"/>
                    <a:pt x="43243" y="33017"/>
                    <a:pt x="43295" y="32910"/>
                  </a:cubicBezTo>
                  <a:lnTo>
                    <a:pt x="38864" y="32910"/>
                  </a:lnTo>
                  <a:lnTo>
                    <a:pt x="38864" y="27975"/>
                  </a:lnTo>
                  <a:lnTo>
                    <a:pt x="43746" y="27975"/>
                  </a:lnTo>
                  <a:lnTo>
                    <a:pt x="43746" y="31933"/>
                  </a:lnTo>
                  <a:cubicBezTo>
                    <a:pt x="43855" y="31692"/>
                    <a:pt x="43957" y="31442"/>
                    <a:pt x="44060" y="31188"/>
                  </a:cubicBezTo>
                  <a:lnTo>
                    <a:pt x="44060" y="27975"/>
                  </a:lnTo>
                  <a:lnTo>
                    <a:pt x="45054" y="27975"/>
                  </a:lnTo>
                  <a:cubicBezTo>
                    <a:pt x="45079" y="27873"/>
                    <a:pt x="45105" y="27770"/>
                    <a:pt x="45123" y="27669"/>
                  </a:cubicBezTo>
                  <a:lnTo>
                    <a:pt x="44060" y="27669"/>
                  </a:lnTo>
                  <a:lnTo>
                    <a:pt x="44060" y="22735"/>
                  </a:lnTo>
                  <a:lnTo>
                    <a:pt x="45646" y="22735"/>
                  </a:lnTo>
                  <a:cubicBezTo>
                    <a:pt x="45646" y="22626"/>
                    <a:pt x="45640" y="22524"/>
                    <a:pt x="45634" y="22421"/>
                  </a:cubicBezTo>
                  <a:lnTo>
                    <a:pt x="44060" y="22421"/>
                  </a:lnTo>
                  <a:lnTo>
                    <a:pt x="44060" y="17487"/>
                  </a:lnTo>
                  <a:lnTo>
                    <a:pt x="45016" y="17487"/>
                  </a:lnTo>
                  <a:cubicBezTo>
                    <a:pt x="44990" y="17386"/>
                    <a:pt x="44970" y="17283"/>
                    <a:pt x="44940" y="17181"/>
                  </a:cubicBezTo>
                  <a:lnTo>
                    <a:pt x="44060" y="17181"/>
                  </a:lnTo>
                  <a:lnTo>
                    <a:pt x="44060" y="14459"/>
                  </a:lnTo>
                  <a:cubicBezTo>
                    <a:pt x="43957" y="14205"/>
                    <a:pt x="43855" y="13956"/>
                    <a:pt x="43746" y="13708"/>
                  </a:cubicBezTo>
                  <a:lnTo>
                    <a:pt x="43746" y="17181"/>
                  </a:lnTo>
                  <a:lnTo>
                    <a:pt x="38864" y="17181"/>
                  </a:lnTo>
                  <a:lnTo>
                    <a:pt x="38864" y="12246"/>
                  </a:lnTo>
                  <a:lnTo>
                    <a:pt x="43045" y="12246"/>
                  </a:lnTo>
                  <a:cubicBezTo>
                    <a:pt x="42995" y="12139"/>
                    <a:pt x="42943" y="12037"/>
                    <a:pt x="42886" y="11934"/>
                  </a:cubicBezTo>
                  <a:lnTo>
                    <a:pt x="38864" y="11934"/>
                  </a:lnTo>
                  <a:lnTo>
                    <a:pt x="38864" y="7000"/>
                  </a:lnTo>
                  <a:lnTo>
                    <a:pt x="39265" y="7000"/>
                  </a:lnTo>
                  <a:cubicBezTo>
                    <a:pt x="39164" y="6899"/>
                    <a:pt x="39067" y="6790"/>
                    <a:pt x="38972" y="6694"/>
                  </a:cubicBezTo>
                  <a:lnTo>
                    <a:pt x="38864" y="6694"/>
                  </a:lnTo>
                  <a:lnTo>
                    <a:pt x="38864" y="6593"/>
                  </a:lnTo>
                  <a:cubicBezTo>
                    <a:pt x="38749" y="6471"/>
                    <a:pt x="38628" y="6364"/>
                    <a:pt x="38506" y="6249"/>
                  </a:cubicBezTo>
                  <a:lnTo>
                    <a:pt x="38506" y="6694"/>
                  </a:lnTo>
                  <a:lnTo>
                    <a:pt x="33617" y="6694"/>
                  </a:lnTo>
                  <a:lnTo>
                    <a:pt x="33617" y="2710"/>
                  </a:lnTo>
                  <a:cubicBezTo>
                    <a:pt x="33503" y="2646"/>
                    <a:pt x="33380" y="2589"/>
                    <a:pt x="33259" y="2525"/>
                  </a:cubicBezTo>
                  <a:lnTo>
                    <a:pt x="33259" y="6694"/>
                  </a:lnTo>
                  <a:lnTo>
                    <a:pt x="28427" y="6694"/>
                  </a:lnTo>
                  <a:lnTo>
                    <a:pt x="28427" y="1754"/>
                  </a:lnTo>
                  <a:lnTo>
                    <a:pt x="31614" y="1754"/>
                  </a:lnTo>
                  <a:cubicBezTo>
                    <a:pt x="31353" y="1645"/>
                    <a:pt x="31093" y="1544"/>
                    <a:pt x="30831" y="1448"/>
                  </a:cubicBezTo>
                  <a:lnTo>
                    <a:pt x="28427" y="1448"/>
                  </a:lnTo>
                  <a:lnTo>
                    <a:pt x="28427" y="695"/>
                  </a:lnTo>
                  <a:cubicBezTo>
                    <a:pt x="28307" y="664"/>
                    <a:pt x="28186" y="638"/>
                    <a:pt x="28063" y="612"/>
                  </a:cubicBezTo>
                  <a:lnTo>
                    <a:pt x="28063" y="1448"/>
                  </a:lnTo>
                  <a:lnTo>
                    <a:pt x="23181" y="1448"/>
                  </a:lnTo>
                  <a:lnTo>
                    <a:pt x="23181" y="6"/>
                  </a:lnTo>
                  <a:cubicBezTo>
                    <a:pt x="23060" y="6"/>
                    <a:pt x="22945" y="0"/>
                    <a:pt x="228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1" name="Google Shape;1471;p27"/>
            <p:cNvGrpSpPr/>
            <p:nvPr/>
          </p:nvGrpSpPr>
          <p:grpSpPr>
            <a:xfrm>
              <a:off x="5633235" y="3715979"/>
              <a:ext cx="1237083" cy="903017"/>
              <a:chOff x="4242100" y="3170350"/>
              <a:chExt cx="630650" cy="460300"/>
            </a:xfrm>
          </p:grpSpPr>
          <p:sp>
            <p:nvSpPr>
              <p:cNvPr id="1472" name="Google Shape;1472;p27"/>
              <p:cNvSpPr/>
              <p:nvPr/>
            </p:nvSpPr>
            <p:spPr>
              <a:xfrm>
                <a:off x="4242100" y="3170350"/>
                <a:ext cx="630650" cy="460300"/>
              </a:xfrm>
              <a:custGeom>
                <a:rect b="b" l="l" r="r" t="t"/>
                <a:pathLst>
                  <a:path extrusionOk="0" h="18412" w="25226">
                    <a:moveTo>
                      <a:pt x="14289" y="1"/>
                    </a:moveTo>
                    <a:lnTo>
                      <a:pt x="14289" y="1"/>
                    </a:lnTo>
                    <a:cubicBezTo>
                      <a:pt x="13036" y="1619"/>
                      <a:pt x="14234" y="3794"/>
                      <a:pt x="15260" y="5238"/>
                    </a:cubicBezTo>
                    <a:cubicBezTo>
                      <a:pt x="16115" y="6437"/>
                      <a:pt x="16392" y="7702"/>
                      <a:pt x="16026" y="9127"/>
                    </a:cubicBezTo>
                    <a:cubicBezTo>
                      <a:pt x="15553" y="10968"/>
                      <a:pt x="16356" y="12304"/>
                      <a:pt x="16734" y="14060"/>
                    </a:cubicBezTo>
                    <a:cubicBezTo>
                      <a:pt x="16986" y="15228"/>
                      <a:pt x="16973" y="16205"/>
                      <a:pt x="16259" y="17206"/>
                    </a:cubicBezTo>
                    <a:cubicBezTo>
                      <a:pt x="16547" y="16463"/>
                      <a:pt x="16284" y="15660"/>
                      <a:pt x="15979" y="14952"/>
                    </a:cubicBezTo>
                    <a:cubicBezTo>
                      <a:pt x="15528" y="13898"/>
                      <a:pt x="15247" y="12969"/>
                      <a:pt x="15211" y="11824"/>
                    </a:cubicBezTo>
                    <a:cubicBezTo>
                      <a:pt x="15180" y="10932"/>
                      <a:pt x="15540" y="10056"/>
                      <a:pt x="15612" y="9176"/>
                    </a:cubicBezTo>
                    <a:cubicBezTo>
                      <a:pt x="15684" y="8330"/>
                      <a:pt x="15445" y="7821"/>
                      <a:pt x="15025" y="7126"/>
                    </a:cubicBezTo>
                    <a:lnTo>
                      <a:pt x="15025" y="7126"/>
                    </a:lnTo>
                    <a:cubicBezTo>
                      <a:pt x="15121" y="7605"/>
                      <a:pt x="15288" y="8031"/>
                      <a:pt x="14942" y="8444"/>
                    </a:cubicBezTo>
                    <a:cubicBezTo>
                      <a:pt x="14648" y="8792"/>
                      <a:pt x="14162" y="8960"/>
                      <a:pt x="13850" y="9301"/>
                    </a:cubicBezTo>
                    <a:cubicBezTo>
                      <a:pt x="13174" y="10039"/>
                      <a:pt x="13377" y="10961"/>
                      <a:pt x="13659" y="11831"/>
                    </a:cubicBezTo>
                    <a:cubicBezTo>
                      <a:pt x="13922" y="12651"/>
                      <a:pt x="14210" y="14114"/>
                      <a:pt x="13473" y="14808"/>
                    </a:cubicBezTo>
                    <a:cubicBezTo>
                      <a:pt x="13287" y="14982"/>
                      <a:pt x="13157" y="15054"/>
                      <a:pt x="13068" y="15054"/>
                    </a:cubicBezTo>
                    <a:cubicBezTo>
                      <a:pt x="12702" y="15054"/>
                      <a:pt x="13058" y="13823"/>
                      <a:pt x="13227" y="13491"/>
                    </a:cubicBezTo>
                    <a:lnTo>
                      <a:pt x="13227" y="13491"/>
                    </a:lnTo>
                    <a:cubicBezTo>
                      <a:pt x="12663" y="13574"/>
                      <a:pt x="12245" y="14138"/>
                      <a:pt x="12095" y="14659"/>
                    </a:cubicBezTo>
                    <a:cubicBezTo>
                      <a:pt x="11639" y="14108"/>
                      <a:pt x="11136" y="13137"/>
                      <a:pt x="11196" y="12393"/>
                    </a:cubicBezTo>
                    <a:cubicBezTo>
                      <a:pt x="11255" y="11699"/>
                      <a:pt x="11736" y="11261"/>
                      <a:pt x="11963" y="10631"/>
                    </a:cubicBezTo>
                    <a:cubicBezTo>
                      <a:pt x="12694" y="8601"/>
                      <a:pt x="11831" y="6593"/>
                      <a:pt x="10513" y="5064"/>
                    </a:cubicBezTo>
                    <a:lnTo>
                      <a:pt x="10513" y="5064"/>
                    </a:lnTo>
                    <a:cubicBezTo>
                      <a:pt x="10494" y="5603"/>
                      <a:pt x="10824" y="6131"/>
                      <a:pt x="10824" y="6718"/>
                    </a:cubicBezTo>
                    <a:cubicBezTo>
                      <a:pt x="10818" y="7270"/>
                      <a:pt x="10842" y="7904"/>
                      <a:pt x="10458" y="8355"/>
                    </a:cubicBezTo>
                    <a:cubicBezTo>
                      <a:pt x="10229" y="8624"/>
                      <a:pt x="10002" y="8734"/>
                      <a:pt x="9790" y="8734"/>
                    </a:cubicBezTo>
                    <a:cubicBezTo>
                      <a:pt x="9211" y="8734"/>
                      <a:pt x="8748" y="7914"/>
                      <a:pt x="8660" y="7300"/>
                    </a:cubicBezTo>
                    <a:cubicBezTo>
                      <a:pt x="8571" y="7647"/>
                      <a:pt x="8594" y="8055"/>
                      <a:pt x="8409" y="8426"/>
                    </a:cubicBezTo>
                    <a:cubicBezTo>
                      <a:pt x="8121" y="8996"/>
                      <a:pt x="7534" y="9176"/>
                      <a:pt x="7126" y="9630"/>
                    </a:cubicBezTo>
                    <a:cubicBezTo>
                      <a:pt x="6671" y="10141"/>
                      <a:pt x="6497" y="11651"/>
                      <a:pt x="6940" y="12191"/>
                    </a:cubicBezTo>
                    <a:cubicBezTo>
                      <a:pt x="6772" y="12325"/>
                      <a:pt x="6616" y="12383"/>
                      <a:pt x="6472" y="12383"/>
                    </a:cubicBezTo>
                    <a:cubicBezTo>
                      <a:pt x="5928" y="12383"/>
                      <a:pt x="5575" y="11553"/>
                      <a:pt x="5485" y="10997"/>
                    </a:cubicBezTo>
                    <a:cubicBezTo>
                      <a:pt x="5275" y="9679"/>
                      <a:pt x="5682" y="8954"/>
                      <a:pt x="6378" y="7881"/>
                    </a:cubicBezTo>
                    <a:cubicBezTo>
                      <a:pt x="7426" y="6257"/>
                      <a:pt x="4544" y="4603"/>
                      <a:pt x="5148" y="3008"/>
                    </a:cubicBezTo>
                    <a:lnTo>
                      <a:pt x="5148" y="3008"/>
                    </a:lnTo>
                    <a:cubicBezTo>
                      <a:pt x="4597" y="3212"/>
                      <a:pt x="4597" y="4045"/>
                      <a:pt x="4555" y="4519"/>
                    </a:cubicBezTo>
                    <a:cubicBezTo>
                      <a:pt x="4495" y="5238"/>
                      <a:pt x="4508" y="5993"/>
                      <a:pt x="4364" y="6695"/>
                    </a:cubicBezTo>
                    <a:cubicBezTo>
                      <a:pt x="4148" y="7761"/>
                      <a:pt x="2877" y="8271"/>
                      <a:pt x="2763" y="9397"/>
                    </a:cubicBezTo>
                    <a:cubicBezTo>
                      <a:pt x="2747" y="9399"/>
                      <a:pt x="2732" y="9400"/>
                      <a:pt x="2717" y="9400"/>
                    </a:cubicBezTo>
                    <a:cubicBezTo>
                      <a:pt x="2112" y="9400"/>
                      <a:pt x="2522" y="8106"/>
                      <a:pt x="2494" y="7768"/>
                    </a:cubicBezTo>
                    <a:cubicBezTo>
                      <a:pt x="2483" y="7767"/>
                      <a:pt x="2473" y="7766"/>
                      <a:pt x="2462" y="7766"/>
                    </a:cubicBezTo>
                    <a:cubicBezTo>
                      <a:pt x="1837" y="7766"/>
                      <a:pt x="1213" y="9142"/>
                      <a:pt x="990" y="9577"/>
                    </a:cubicBezTo>
                    <a:cubicBezTo>
                      <a:pt x="450" y="10626"/>
                      <a:pt x="432" y="11956"/>
                      <a:pt x="486" y="13118"/>
                    </a:cubicBezTo>
                    <a:cubicBezTo>
                      <a:pt x="522" y="13953"/>
                      <a:pt x="929" y="14767"/>
                      <a:pt x="899" y="15588"/>
                    </a:cubicBezTo>
                    <a:cubicBezTo>
                      <a:pt x="876" y="16194"/>
                      <a:pt x="365" y="16793"/>
                      <a:pt x="157" y="17344"/>
                    </a:cubicBezTo>
                    <a:cubicBezTo>
                      <a:pt x="0" y="17764"/>
                      <a:pt x="36" y="17973"/>
                      <a:pt x="30" y="18411"/>
                    </a:cubicBezTo>
                    <a:lnTo>
                      <a:pt x="24494" y="18411"/>
                    </a:lnTo>
                    <a:cubicBezTo>
                      <a:pt x="24189" y="18124"/>
                      <a:pt x="24105" y="17314"/>
                      <a:pt x="24128" y="16894"/>
                    </a:cubicBezTo>
                    <a:cubicBezTo>
                      <a:pt x="24141" y="16642"/>
                      <a:pt x="24141" y="16319"/>
                      <a:pt x="24206" y="16074"/>
                    </a:cubicBezTo>
                    <a:cubicBezTo>
                      <a:pt x="24291" y="15762"/>
                      <a:pt x="24530" y="15522"/>
                      <a:pt x="24650" y="15228"/>
                    </a:cubicBezTo>
                    <a:cubicBezTo>
                      <a:pt x="24794" y="14869"/>
                      <a:pt x="24853" y="14443"/>
                      <a:pt x="24914" y="14066"/>
                    </a:cubicBezTo>
                    <a:cubicBezTo>
                      <a:pt x="25046" y="13292"/>
                      <a:pt x="25099" y="12514"/>
                      <a:pt x="25141" y="11735"/>
                    </a:cubicBezTo>
                    <a:cubicBezTo>
                      <a:pt x="25226" y="10350"/>
                      <a:pt x="24986" y="9301"/>
                      <a:pt x="24261" y="8120"/>
                    </a:cubicBezTo>
                    <a:cubicBezTo>
                      <a:pt x="23877" y="7492"/>
                      <a:pt x="23415" y="6941"/>
                      <a:pt x="23350" y="6186"/>
                    </a:cubicBezTo>
                    <a:cubicBezTo>
                      <a:pt x="23307" y="5694"/>
                      <a:pt x="23170" y="4549"/>
                      <a:pt x="23470" y="4147"/>
                    </a:cubicBezTo>
                    <a:lnTo>
                      <a:pt x="23470" y="4147"/>
                    </a:lnTo>
                    <a:cubicBezTo>
                      <a:pt x="22595" y="4872"/>
                      <a:pt x="22415" y="5976"/>
                      <a:pt x="22582" y="7066"/>
                    </a:cubicBezTo>
                    <a:cubicBezTo>
                      <a:pt x="22643" y="7450"/>
                      <a:pt x="22996" y="8330"/>
                      <a:pt x="22804" y="8703"/>
                    </a:cubicBezTo>
                    <a:cubicBezTo>
                      <a:pt x="22738" y="8829"/>
                      <a:pt x="22660" y="8879"/>
                      <a:pt x="22576" y="8879"/>
                    </a:cubicBezTo>
                    <a:cubicBezTo>
                      <a:pt x="22363" y="8879"/>
                      <a:pt x="22116" y="8556"/>
                      <a:pt x="21965" y="8366"/>
                    </a:cubicBezTo>
                    <a:lnTo>
                      <a:pt x="21965" y="8366"/>
                    </a:lnTo>
                    <a:cubicBezTo>
                      <a:pt x="21851" y="8875"/>
                      <a:pt x="22037" y="9409"/>
                      <a:pt x="22128" y="9918"/>
                    </a:cubicBezTo>
                    <a:cubicBezTo>
                      <a:pt x="22271" y="10770"/>
                      <a:pt x="22307" y="11561"/>
                      <a:pt x="21887" y="12346"/>
                    </a:cubicBezTo>
                    <a:cubicBezTo>
                      <a:pt x="21721" y="12659"/>
                      <a:pt x="21442" y="12991"/>
                      <a:pt x="21224" y="12991"/>
                    </a:cubicBezTo>
                    <a:cubicBezTo>
                      <a:pt x="21087" y="12991"/>
                      <a:pt x="20975" y="12860"/>
                      <a:pt x="20928" y="12514"/>
                    </a:cubicBezTo>
                    <a:cubicBezTo>
                      <a:pt x="20850" y="11981"/>
                      <a:pt x="20941" y="11351"/>
                      <a:pt x="21066" y="10836"/>
                    </a:cubicBezTo>
                    <a:lnTo>
                      <a:pt x="21066" y="10836"/>
                    </a:lnTo>
                    <a:cubicBezTo>
                      <a:pt x="20850" y="11356"/>
                      <a:pt x="20287" y="11621"/>
                      <a:pt x="20012" y="12112"/>
                    </a:cubicBezTo>
                    <a:cubicBezTo>
                      <a:pt x="19858" y="12380"/>
                      <a:pt x="19754" y="12753"/>
                      <a:pt x="19710" y="13111"/>
                    </a:cubicBezTo>
                    <a:lnTo>
                      <a:pt x="19710" y="13111"/>
                    </a:lnTo>
                    <a:cubicBezTo>
                      <a:pt x="19732" y="12637"/>
                      <a:pt x="19758" y="12138"/>
                      <a:pt x="19658" y="11704"/>
                    </a:cubicBezTo>
                    <a:cubicBezTo>
                      <a:pt x="19490" y="10961"/>
                      <a:pt x="18861" y="10548"/>
                      <a:pt x="18549" y="9901"/>
                    </a:cubicBezTo>
                    <a:cubicBezTo>
                      <a:pt x="18106" y="8966"/>
                      <a:pt x="18148" y="7725"/>
                      <a:pt x="18363" y="6736"/>
                    </a:cubicBezTo>
                    <a:cubicBezTo>
                      <a:pt x="18477" y="6239"/>
                      <a:pt x="19185" y="5058"/>
                      <a:pt x="18903" y="4621"/>
                    </a:cubicBezTo>
                    <a:lnTo>
                      <a:pt x="18903" y="4621"/>
                    </a:lnTo>
                    <a:cubicBezTo>
                      <a:pt x="18581" y="5066"/>
                      <a:pt x="18239" y="5454"/>
                      <a:pt x="17848" y="5454"/>
                    </a:cubicBezTo>
                    <a:cubicBezTo>
                      <a:pt x="17635" y="5454"/>
                      <a:pt x="17406" y="5338"/>
                      <a:pt x="17158" y="5052"/>
                    </a:cubicBezTo>
                    <a:cubicBezTo>
                      <a:pt x="16295" y="4045"/>
                      <a:pt x="16494" y="2685"/>
                      <a:pt x="15852" y="1600"/>
                    </a:cubicBezTo>
                    <a:lnTo>
                      <a:pt x="15852" y="1600"/>
                    </a:lnTo>
                    <a:cubicBezTo>
                      <a:pt x="15862" y="1998"/>
                      <a:pt x="15733" y="2149"/>
                      <a:pt x="15558" y="2149"/>
                    </a:cubicBezTo>
                    <a:cubicBezTo>
                      <a:pt x="15318" y="2149"/>
                      <a:pt x="14992" y="1868"/>
                      <a:pt x="14815" y="1547"/>
                    </a:cubicBezTo>
                    <a:cubicBezTo>
                      <a:pt x="14576" y="1102"/>
                      <a:pt x="14353" y="491"/>
                      <a:pt x="14289" y="1"/>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7"/>
              <p:cNvSpPr/>
              <p:nvPr/>
            </p:nvSpPr>
            <p:spPr>
              <a:xfrm>
                <a:off x="4275975" y="3348625"/>
                <a:ext cx="587050" cy="282025"/>
              </a:xfrm>
              <a:custGeom>
                <a:rect b="b" l="l" r="r" t="t"/>
                <a:pathLst>
                  <a:path extrusionOk="0" h="11281" w="23482">
                    <a:moveTo>
                      <a:pt x="16176" y="1"/>
                    </a:moveTo>
                    <a:cubicBezTo>
                      <a:pt x="14503" y="1865"/>
                      <a:pt x="15444" y="4340"/>
                      <a:pt x="16043" y="6407"/>
                    </a:cubicBezTo>
                    <a:cubicBezTo>
                      <a:pt x="16541" y="8139"/>
                      <a:pt x="16481" y="10171"/>
                      <a:pt x="14552" y="10770"/>
                    </a:cubicBezTo>
                    <a:cubicBezTo>
                      <a:pt x="14353" y="10381"/>
                      <a:pt x="14575" y="9806"/>
                      <a:pt x="14461" y="9367"/>
                    </a:cubicBezTo>
                    <a:cubicBezTo>
                      <a:pt x="14336" y="8883"/>
                      <a:pt x="13928" y="8493"/>
                      <a:pt x="13766" y="8031"/>
                    </a:cubicBezTo>
                    <a:cubicBezTo>
                      <a:pt x="13509" y="7282"/>
                      <a:pt x="13509" y="6174"/>
                      <a:pt x="13897" y="5478"/>
                    </a:cubicBezTo>
                    <a:lnTo>
                      <a:pt x="13897" y="5478"/>
                    </a:lnTo>
                    <a:cubicBezTo>
                      <a:pt x="13329" y="5910"/>
                      <a:pt x="12981" y="6750"/>
                      <a:pt x="12675" y="7361"/>
                    </a:cubicBezTo>
                    <a:cubicBezTo>
                      <a:pt x="12286" y="8158"/>
                      <a:pt x="12813" y="9320"/>
                      <a:pt x="11944" y="9842"/>
                    </a:cubicBezTo>
                    <a:cubicBezTo>
                      <a:pt x="11761" y="9953"/>
                      <a:pt x="11602" y="10001"/>
                      <a:pt x="11463" y="10001"/>
                    </a:cubicBezTo>
                    <a:cubicBezTo>
                      <a:pt x="10832" y="10001"/>
                      <a:pt x="10628" y="9002"/>
                      <a:pt x="10506" y="8397"/>
                    </a:cubicBezTo>
                    <a:cubicBezTo>
                      <a:pt x="10237" y="7030"/>
                      <a:pt x="9302" y="5940"/>
                      <a:pt x="9510" y="4466"/>
                    </a:cubicBezTo>
                    <a:cubicBezTo>
                      <a:pt x="9565" y="4089"/>
                      <a:pt x="9684" y="3746"/>
                      <a:pt x="9781" y="3387"/>
                    </a:cubicBezTo>
                    <a:lnTo>
                      <a:pt x="9781" y="3387"/>
                    </a:lnTo>
                    <a:cubicBezTo>
                      <a:pt x="9469" y="3603"/>
                      <a:pt x="8600" y="4346"/>
                      <a:pt x="8768" y="4729"/>
                    </a:cubicBezTo>
                    <a:cubicBezTo>
                      <a:pt x="8647" y="4880"/>
                      <a:pt x="8540" y="5041"/>
                      <a:pt x="8420" y="5196"/>
                    </a:cubicBezTo>
                    <a:cubicBezTo>
                      <a:pt x="8132" y="4142"/>
                      <a:pt x="8642" y="3010"/>
                      <a:pt x="7773" y="2104"/>
                    </a:cubicBezTo>
                    <a:lnTo>
                      <a:pt x="7773" y="2104"/>
                    </a:lnTo>
                    <a:cubicBezTo>
                      <a:pt x="7892" y="3075"/>
                      <a:pt x="6719" y="3830"/>
                      <a:pt x="6448" y="4681"/>
                    </a:cubicBezTo>
                    <a:cubicBezTo>
                      <a:pt x="6287" y="5187"/>
                      <a:pt x="6180" y="7291"/>
                      <a:pt x="5337" y="7291"/>
                    </a:cubicBezTo>
                    <a:cubicBezTo>
                      <a:pt x="5211" y="7291"/>
                      <a:pt x="5069" y="7244"/>
                      <a:pt x="4908" y="7138"/>
                    </a:cubicBezTo>
                    <a:cubicBezTo>
                      <a:pt x="4224" y="6689"/>
                      <a:pt x="3740" y="5353"/>
                      <a:pt x="3566" y="4585"/>
                    </a:cubicBezTo>
                    <a:cubicBezTo>
                      <a:pt x="3338" y="3591"/>
                      <a:pt x="3770" y="2410"/>
                      <a:pt x="3153" y="1553"/>
                    </a:cubicBezTo>
                    <a:lnTo>
                      <a:pt x="3153" y="1553"/>
                    </a:lnTo>
                    <a:cubicBezTo>
                      <a:pt x="3195" y="2219"/>
                      <a:pt x="2733" y="2950"/>
                      <a:pt x="2290" y="3417"/>
                    </a:cubicBezTo>
                    <a:cubicBezTo>
                      <a:pt x="2019" y="3702"/>
                      <a:pt x="1793" y="3834"/>
                      <a:pt x="1569" y="3834"/>
                    </a:cubicBezTo>
                    <a:cubicBezTo>
                      <a:pt x="1337" y="3834"/>
                      <a:pt x="1108" y="3692"/>
                      <a:pt x="833" y="3429"/>
                    </a:cubicBezTo>
                    <a:lnTo>
                      <a:pt x="833" y="3429"/>
                    </a:lnTo>
                    <a:cubicBezTo>
                      <a:pt x="736" y="4130"/>
                      <a:pt x="977" y="4573"/>
                      <a:pt x="689" y="5287"/>
                    </a:cubicBezTo>
                    <a:cubicBezTo>
                      <a:pt x="318" y="6210"/>
                      <a:pt x="168" y="6839"/>
                      <a:pt x="426" y="7798"/>
                    </a:cubicBezTo>
                    <a:cubicBezTo>
                      <a:pt x="575" y="8361"/>
                      <a:pt x="816" y="8900"/>
                      <a:pt x="689" y="9500"/>
                    </a:cubicBezTo>
                    <a:cubicBezTo>
                      <a:pt x="575" y="10033"/>
                      <a:pt x="252" y="10495"/>
                      <a:pt x="0" y="11280"/>
                    </a:cubicBezTo>
                    <a:lnTo>
                      <a:pt x="22270" y="11280"/>
                    </a:lnTo>
                    <a:cubicBezTo>
                      <a:pt x="22103" y="10459"/>
                      <a:pt x="22079" y="9367"/>
                      <a:pt x="22145" y="8727"/>
                    </a:cubicBezTo>
                    <a:cubicBezTo>
                      <a:pt x="22204" y="8092"/>
                      <a:pt x="22546" y="7649"/>
                      <a:pt x="22762" y="7073"/>
                    </a:cubicBezTo>
                    <a:cubicBezTo>
                      <a:pt x="23091" y="6216"/>
                      <a:pt x="23481" y="4502"/>
                      <a:pt x="23002" y="3680"/>
                    </a:cubicBezTo>
                    <a:lnTo>
                      <a:pt x="23002" y="3680"/>
                    </a:lnTo>
                    <a:cubicBezTo>
                      <a:pt x="22780" y="3970"/>
                      <a:pt x="22588" y="4139"/>
                      <a:pt x="22428" y="4139"/>
                    </a:cubicBezTo>
                    <a:cubicBezTo>
                      <a:pt x="22259" y="4139"/>
                      <a:pt x="22126" y="3952"/>
                      <a:pt x="22031" y="3519"/>
                    </a:cubicBezTo>
                    <a:cubicBezTo>
                      <a:pt x="21923" y="3027"/>
                      <a:pt x="21767" y="2350"/>
                      <a:pt x="22048" y="1877"/>
                    </a:cubicBezTo>
                    <a:lnTo>
                      <a:pt x="22048" y="1877"/>
                    </a:lnTo>
                    <a:cubicBezTo>
                      <a:pt x="20850" y="2435"/>
                      <a:pt x="21498" y="4543"/>
                      <a:pt x="21528" y="5514"/>
                    </a:cubicBezTo>
                    <a:cubicBezTo>
                      <a:pt x="21545" y="6078"/>
                      <a:pt x="21359" y="6850"/>
                      <a:pt x="20826" y="7145"/>
                    </a:cubicBezTo>
                    <a:cubicBezTo>
                      <a:pt x="20665" y="7234"/>
                      <a:pt x="20508" y="7271"/>
                      <a:pt x="20355" y="7271"/>
                    </a:cubicBezTo>
                    <a:cubicBezTo>
                      <a:pt x="19972" y="7271"/>
                      <a:pt x="19618" y="7038"/>
                      <a:pt x="19310" y="6803"/>
                    </a:cubicBezTo>
                    <a:lnTo>
                      <a:pt x="19310" y="6803"/>
                    </a:lnTo>
                    <a:cubicBezTo>
                      <a:pt x="19285" y="7372"/>
                      <a:pt x="19597" y="7870"/>
                      <a:pt x="18944" y="8230"/>
                    </a:cubicBezTo>
                    <a:cubicBezTo>
                      <a:pt x="18786" y="8316"/>
                      <a:pt x="18640" y="8354"/>
                      <a:pt x="18508" y="8354"/>
                    </a:cubicBezTo>
                    <a:cubicBezTo>
                      <a:pt x="17958" y="8354"/>
                      <a:pt x="17637" y="7701"/>
                      <a:pt x="17608" y="7127"/>
                    </a:cubicBezTo>
                    <a:cubicBezTo>
                      <a:pt x="17512" y="5544"/>
                      <a:pt x="17925" y="4076"/>
                      <a:pt x="17098" y="2607"/>
                    </a:cubicBezTo>
                    <a:cubicBezTo>
                      <a:pt x="17044" y="3067"/>
                      <a:pt x="16849" y="3546"/>
                      <a:pt x="16599" y="3546"/>
                    </a:cubicBezTo>
                    <a:cubicBezTo>
                      <a:pt x="16458" y="3546"/>
                      <a:pt x="16300" y="3393"/>
                      <a:pt x="16140" y="2997"/>
                    </a:cubicBezTo>
                    <a:cubicBezTo>
                      <a:pt x="15780" y="2098"/>
                      <a:pt x="15750" y="875"/>
                      <a:pt x="16176" y="1"/>
                    </a:cubicBezTo>
                    <a:close/>
                  </a:path>
                </a:pathLst>
              </a:custGeom>
              <a:solidFill>
                <a:srgbClr val="F9B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27"/>
            <p:cNvGrpSpPr/>
            <p:nvPr/>
          </p:nvGrpSpPr>
          <p:grpSpPr>
            <a:xfrm>
              <a:off x="4584161" y="3215705"/>
              <a:ext cx="946072" cy="978306"/>
              <a:chOff x="3299300" y="1854975"/>
              <a:chExt cx="1117100" cy="1155025"/>
            </a:xfrm>
          </p:grpSpPr>
          <p:sp>
            <p:nvSpPr>
              <p:cNvPr id="1475" name="Google Shape;1475;p27"/>
              <p:cNvSpPr/>
              <p:nvPr/>
            </p:nvSpPr>
            <p:spPr>
              <a:xfrm>
                <a:off x="3904475" y="2777775"/>
                <a:ext cx="117500" cy="88300"/>
              </a:xfrm>
              <a:custGeom>
                <a:rect b="b" l="l" r="r" t="t"/>
                <a:pathLst>
                  <a:path extrusionOk="0" h="3532" w="4700">
                    <a:moveTo>
                      <a:pt x="3711" y="147"/>
                    </a:moveTo>
                    <a:cubicBezTo>
                      <a:pt x="3940" y="147"/>
                      <a:pt x="4164" y="261"/>
                      <a:pt x="4285" y="471"/>
                    </a:cubicBezTo>
                    <a:lnTo>
                      <a:pt x="4438" y="739"/>
                    </a:lnTo>
                    <a:cubicBezTo>
                      <a:pt x="4526" y="892"/>
                      <a:pt x="4546" y="1071"/>
                      <a:pt x="4502" y="1236"/>
                    </a:cubicBezTo>
                    <a:cubicBezTo>
                      <a:pt x="4456" y="1409"/>
                      <a:pt x="4349" y="1550"/>
                      <a:pt x="4196" y="1638"/>
                    </a:cubicBezTo>
                    <a:lnTo>
                      <a:pt x="1319" y="3302"/>
                    </a:lnTo>
                    <a:cubicBezTo>
                      <a:pt x="1219" y="3361"/>
                      <a:pt x="1108" y="3389"/>
                      <a:pt x="995" y="3389"/>
                    </a:cubicBezTo>
                    <a:cubicBezTo>
                      <a:pt x="936" y="3389"/>
                      <a:pt x="876" y="3381"/>
                      <a:pt x="816" y="3366"/>
                    </a:cubicBezTo>
                    <a:cubicBezTo>
                      <a:pt x="645" y="3321"/>
                      <a:pt x="504" y="3213"/>
                      <a:pt x="415" y="3060"/>
                    </a:cubicBezTo>
                    <a:lnTo>
                      <a:pt x="262" y="2798"/>
                    </a:lnTo>
                    <a:cubicBezTo>
                      <a:pt x="172" y="2645"/>
                      <a:pt x="153" y="2468"/>
                      <a:pt x="198" y="2295"/>
                    </a:cubicBezTo>
                    <a:cubicBezTo>
                      <a:pt x="242" y="2123"/>
                      <a:pt x="351" y="1983"/>
                      <a:pt x="504" y="1894"/>
                    </a:cubicBezTo>
                    <a:lnTo>
                      <a:pt x="3385" y="229"/>
                    </a:lnTo>
                    <a:cubicBezTo>
                      <a:pt x="3487" y="173"/>
                      <a:pt x="3602" y="147"/>
                      <a:pt x="3711" y="147"/>
                    </a:cubicBezTo>
                    <a:close/>
                    <a:moveTo>
                      <a:pt x="3712" y="0"/>
                    </a:moveTo>
                    <a:cubicBezTo>
                      <a:pt x="3575" y="0"/>
                      <a:pt x="3437" y="35"/>
                      <a:pt x="3308" y="108"/>
                    </a:cubicBezTo>
                    <a:lnTo>
                      <a:pt x="433" y="1771"/>
                    </a:lnTo>
                    <a:cubicBezTo>
                      <a:pt x="248" y="1874"/>
                      <a:pt x="115" y="2053"/>
                      <a:pt x="57" y="2256"/>
                    </a:cubicBezTo>
                    <a:cubicBezTo>
                      <a:pt x="0" y="2468"/>
                      <a:pt x="33" y="2683"/>
                      <a:pt x="141" y="2869"/>
                    </a:cubicBezTo>
                    <a:lnTo>
                      <a:pt x="287" y="3130"/>
                    </a:lnTo>
                    <a:cubicBezTo>
                      <a:pt x="395" y="3315"/>
                      <a:pt x="574" y="3448"/>
                      <a:pt x="778" y="3507"/>
                    </a:cubicBezTo>
                    <a:cubicBezTo>
                      <a:pt x="848" y="3525"/>
                      <a:pt x="918" y="3531"/>
                      <a:pt x="989" y="3531"/>
                    </a:cubicBezTo>
                    <a:cubicBezTo>
                      <a:pt x="1128" y="3531"/>
                      <a:pt x="1263" y="3500"/>
                      <a:pt x="1390" y="3424"/>
                    </a:cubicBezTo>
                    <a:lnTo>
                      <a:pt x="4265" y="1765"/>
                    </a:lnTo>
                    <a:cubicBezTo>
                      <a:pt x="4450" y="1657"/>
                      <a:pt x="4584" y="1485"/>
                      <a:pt x="4641" y="1274"/>
                    </a:cubicBezTo>
                    <a:cubicBezTo>
                      <a:pt x="4699" y="1071"/>
                      <a:pt x="4667" y="853"/>
                      <a:pt x="4565" y="662"/>
                    </a:cubicBezTo>
                    <a:lnTo>
                      <a:pt x="4412" y="402"/>
                    </a:lnTo>
                    <a:cubicBezTo>
                      <a:pt x="4262" y="145"/>
                      <a:pt x="3992"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7"/>
              <p:cNvSpPr/>
              <p:nvPr/>
            </p:nvSpPr>
            <p:spPr>
              <a:xfrm>
                <a:off x="3794350" y="2958000"/>
                <a:ext cx="124350" cy="52000"/>
              </a:xfrm>
              <a:custGeom>
                <a:rect b="b" l="l" r="r" t="t"/>
                <a:pathLst>
                  <a:path extrusionOk="0" h="2080" w="4974">
                    <a:moveTo>
                      <a:pt x="866" y="141"/>
                    </a:moveTo>
                    <a:lnTo>
                      <a:pt x="4182" y="314"/>
                    </a:lnTo>
                    <a:cubicBezTo>
                      <a:pt x="4546" y="332"/>
                      <a:pt x="4826" y="644"/>
                      <a:pt x="4806" y="1008"/>
                    </a:cubicBezTo>
                    <a:lnTo>
                      <a:pt x="4794" y="1308"/>
                    </a:lnTo>
                    <a:cubicBezTo>
                      <a:pt x="4782" y="1486"/>
                      <a:pt x="4705" y="1647"/>
                      <a:pt x="4577" y="1767"/>
                    </a:cubicBezTo>
                    <a:cubicBezTo>
                      <a:pt x="4450" y="1882"/>
                      <a:pt x="4294" y="1939"/>
                      <a:pt x="4125" y="1939"/>
                    </a:cubicBezTo>
                    <a:cubicBezTo>
                      <a:pt x="4117" y="1939"/>
                      <a:pt x="4108" y="1939"/>
                      <a:pt x="4099" y="1939"/>
                    </a:cubicBezTo>
                    <a:lnTo>
                      <a:pt x="784" y="1767"/>
                    </a:lnTo>
                    <a:cubicBezTo>
                      <a:pt x="606" y="1761"/>
                      <a:pt x="446" y="1685"/>
                      <a:pt x="325" y="1550"/>
                    </a:cubicBezTo>
                    <a:cubicBezTo>
                      <a:pt x="204" y="1423"/>
                      <a:pt x="147" y="1250"/>
                      <a:pt x="153" y="1073"/>
                    </a:cubicBezTo>
                    <a:lnTo>
                      <a:pt x="172" y="773"/>
                    </a:lnTo>
                    <a:cubicBezTo>
                      <a:pt x="192" y="415"/>
                      <a:pt x="478" y="141"/>
                      <a:pt x="828" y="141"/>
                    </a:cubicBezTo>
                    <a:close/>
                    <a:moveTo>
                      <a:pt x="824" y="0"/>
                    </a:moveTo>
                    <a:cubicBezTo>
                      <a:pt x="626" y="0"/>
                      <a:pt x="441" y="75"/>
                      <a:pt x="293" y="205"/>
                    </a:cubicBezTo>
                    <a:cubicBezTo>
                      <a:pt x="134" y="352"/>
                      <a:pt x="39" y="549"/>
                      <a:pt x="25" y="767"/>
                    </a:cubicBezTo>
                    <a:lnTo>
                      <a:pt x="13" y="1065"/>
                    </a:lnTo>
                    <a:cubicBezTo>
                      <a:pt x="0" y="1282"/>
                      <a:pt x="77" y="1486"/>
                      <a:pt x="216" y="1647"/>
                    </a:cubicBezTo>
                    <a:cubicBezTo>
                      <a:pt x="363" y="1806"/>
                      <a:pt x="560" y="1901"/>
                      <a:pt x="778" y="1914"/>
                    </a:cubicBezTo>
                    <a:lnTo>
                      <a:pt x="4093" y="2080"/>
                    </a:lnTo>
                    <a:lnTo>
                      <a:pt x="4138" y="2080"/>
                    </a:lnTo>
                    <a:cubicBezTo>
                      <a:pt x="4335" y="2080"/>
                      <a:pt x="4526" y="2009"/>
                      <a:pt x="4673" y="1876"/>
                    </a:cubicBezTo>
                    <a:cubicBezTo>
                      <a:pt x="4832" y="1729"/>
                      <a:pt x="4929" y="1532"/>
                      <a:pt x="4935" y="1315"/>
                    </a:cubicBezTo>
                    <a:lnTo>
                      <a:pt x="4953" y="1015"/>
                    </a:lnTo>
                    <a:cubicBezTo>
                      <a:pt x="4973" y="568"/>
                      <a:pt x="4635" y="193"/>
                      <a:pt x="4188" y="167"/>
                    </a:cubicBezTo>
                    <a:lnTo>
                      <a:pt x="874" y="2"/>
                    </a:lnTo>
                    <a:cubicBezTo>
                      <a:pt x="857" y="1"/>
                      <a:pt x="841" y="0"/>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7"/>
              <p:cNvSpPr/>
              <p:nvPr/>
            </p:nvSpPr>
            <p:spPr>
              <a:xfrm>
                <a:off x="3736475" y="2741100"/>
                <a:ext cx="119550" cy="88325"/>
              </a:xfrm>
              <a:custGeom>
                <a:rect b="b" l="l" r="r" t="t"/>
                <a:pathLst>
                  <a:path extrusionOk="0" h="3533" w="4782">
                    <a:moveTo>
                      <a:pt x="989" y="148"/>
                    </a:moveTo>
                    <a:cubicBezTo>
                      <a:pt x="1104" y="148"/>
                      <a:pt x="1218" y="172"/>
                      <a:pt x="1321" y="237"/>
                    </a:cubicBezTo>
                    <a:lnTo>
                      <a:pt x="4196" y="1894"/>
                    </a:lnTo>
                    <a:cubicBezTo>
                      <a:pt x="4514" y="2079"/>
                      <a:pt x="4623" y="2481"/>
                      <a:pt x="4438" y="2799"/>
                    </a:cubicBezTo>
                    <a:lnTo>
                      <a:pt x="4285" y="3061"/>
                    </a:lnTo>
                    <a:cubicBezTo>
                      <a:pt x="4166" y="3274"/>
                      <a:pt x="3944" y="3393"/>
                      <a:pt x="3716" y="3393"/>
                    </a:cubicBezTo>
                    <a:cubicBezTo>
                      <a:pt x="3604" y="3393"/>
                      <a:pt x="3490" y="3364"/>
                      <a:pt x="3386" y="3303"/>
                    </a:cubicBezTo>
                    <a:lnTo>
                      <a:pt x="504" y="1640"/>
                    </a:lnTo>
                    <a:cubicBezTo>
                      <a:pt x="351" y="1555"/>
                      <a:pt x="244" y="1410"/>
                      <a:pt x="198" y="1237"/>
                    </a:cubicBezTo>
                    <a:cubicBezTo>
                      <a:pt x="153" y="1072"/>
                      <a:pt x="173" y="893"/>
                      <a:pt x="262" y="740"/>
                    </a:cubicBezTo>
                    <a:lnTo>
                      <a:pt x="415" y="478"/>
                    </a:lnTo>
                    <a:cubicBezTo>
                      <a:pt x="504" y="325"/>
                      <a:pt x="645" y="211"/>
                      <a:pt x="818" y="166"/>
                    </a:cubicBezTo>
                    <a:cubicBezTo>
                      <a:pt x="874" y="154"/>
                      <a:pt x="932" y="148"/>
                      <a:pt x="989" y="148"/>
                    </a:cubicBezTo>
                    <a:close/>
                    <a:moveTo>
                      <a:pt x="985" y="1"/>
                    </a:moveTo>
                    <a:cubicBezTo>
                      <a:pt x="917" y="1"/>
                      <a:pt x="848" y="9"/>
                      <a:pt x="779" y="25"/>
                    </a:cubicBezTo>
                    <a:cubicBezTo>
                      <a:pt x="574" y="84"/>
                      <a:pt x="397" y="217"/>
                      <a:pt x="294" y="402"/>
                    </a:cubicBezTo>
                    <a:lnTo>
                      <a:pt x="141" y="670"/>
                    </a:lnTo>
                    <a:cubicBezTo>
                      <a:pt x="33" y="855"/>
                      <a:pt x="0" y="1072"/>
                      <a:pt x="59" y="1275"/>
                    </a:cubicBezTo>
                    <a:cubicBezTo>
                      <a:pt x="115" y="1487"/>
                      <a:pt x="250" y="1658"/>
                      <a:pt x="435" y="1767"/>
                    </a:cubicBezTo>
                    <a:lnTo>
                      <a:pt x="3310" y="3430"/>
                    </a:lnTo>
                    <a:cubicBezTo>
                      <a:pt x="3437" y="3500"/>
                      <a:pt x="3578" y="3532"/>
                      <a:pt x="3711" y="3532"/>
                    </a:cubicBezTo>
                    <a:cubicBezTo>
                      <a:pt x="3992" y="3532"/>
                      <a:pt x="4260" y="3391"/>
                      <a:pt x="4413" y="3131"/>
                    </a:cubicBezTo>
                    <a:lnTo>
                      <a:pt x="4566" y="2870"/>
                    </a:lnTo>
                    <a:cubicBezTo>
                      <a:pt x="4782" y="2487"/>
                      <a:pt x="4655" y="1990"/>
                      <a:pt x="4266" y="1773"/>
                    </a:cubicBezTo>
                    <a:lnTo>
                      <a:pt x="1391" y="110"/>
                    </a:lnTo>
                    <a:cubicBezTo>
                      <a:pt x="1266" y="36"/>
                      <a:pt x="1127" y="1"/>
                      <a:pt x="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7"/>
              <p:cNvSpPr/>
              <p:nvPr/>
            </p:nvSpPr>
            <p:spPr>
              <a:xfrm>
                <a:off x="3580000" y="2602225"/>
                <a:ext cx="56425" cy="123600"/>
              </a:xfrm>
              <a:custGeom>
                <a:rect b="b" l="l" r="r" t="t"/>
                <a:pathLst>
                  <a:path extrusionOk="0" h="4944" w="2257">
                    <a:moveTo>
                      <a:pt x="1128" y="143"/>
                    </a:moveTo>
                    <a:cubicBezTo>
                      <a:pt x="1460" y="143"/>
                      <a:pt x="1752" y="404"/>
                      <a:pt x="1784" y="742"/>
                    </a:cubicBezTo>
                    <a:lnTo>
                      <a:pt x="2090" y="4050"/>
                    </a:lnTo>
                    <a:cubicBezTo>
                      <a:pt x="2110" y="4229"/>
                      <a:pt x="2058" y="4402"/>
                      <a:pt x="1943" y="4535"/>
                    </a:cubicBezTo>
                    <a:cubicBezTo>
                      <a:pt x="1828" y="4670"/>
                      <a:pt x="1669" y="4753"/>
                      <a:pt x="1498" y="4771"/>
                    </a:cubicBezTo>
                    <a:lnTo>
                      <a:pt x="1198" y="4797"/>
                    </a:lnTo>
                    <a:cubicBezTo>
                      <a:pt x="1175" y="4799"/>
                      <a:pt x="1152" y="4801"/>
                      <a:pt x="1129" y="4801"/>
                    </a:cubicBezTo>
                    <a:cubicBezTo>
                      <a:pt x="794" y="4801"/>
                      <a:pt x="508" y="4544"/>
                      <a:pt x="477" y="4203"/>
                    </a:cubicBezTo>
                    <a:lnTo>
                      <a:pt x="165" y="895"/>
                    </a:lnTo>
                    <a:cubicBezTo>
                      <a:pt x="145" y="716"/>
                      <a:pt x="204" y="551"/>
                      <a:pt x="312" y="410"/>
                    </a:cubicBezTo>
                    <a:cubicBezTo>
                      <a:pt x="427" y="277"/>
                      <a:pt x="586" y="195"/>
                      <a:pt x="757" y="175"/>
                    </a:cubicBezTo>
                    <a:lnTo>
                      <a:pt x="1063" y="149"/>
                    </a:lnTo>
                    <a:cubicBezTo>
                      <a:pt x="1083" y="143"/>
                      <a:pt x="1102" y="143"/>
                      <a:pt x="1128" y="143"/>
                    </a:cubicBezTo>
                    <a:close/>
                    <a:moveTo>
                      <a:pt x="1122" y="0"/>
                    </a:moveTo>
                    <a:cubicBezTo>
                      <a:pt x="1098" y="0"/>
                      <a:pt x="1075" y="1"/>
                      <a:pt x="1051" y="3"/>
                    </a:cubicBezTo>
                    <a:lnTo>
                      <a:pt x="745" y="34"/>
                    </a:lnTo>
                    <a:cubicBezTo>
                      <a:pt x="536" y="54"/>
                      <a:pt x="337" y="156"/>
                      <a:pt x="204" y="322"/>
                    </a:cubicBezTo>
                    <a:cubicBezTo>
                      <a:pt x="63" y="487"/>
                      <a:pt x="0" y="698"/>
                      <a:pt x="18" y="908"/>
                    </a:cubicBezTo>
                    <a:lnTo>
                      <a:pt x="331" y="4217"/>
                    </a:lnTo>
                    <a:cubicBezTo>
                      <a:pt x="369" y="4632"/>
                      <a:pt x="719" y="4944"/>
                      <a:pt x="1134" y="4944"/>
                    </a:cubicBezTo>
                    <a:lnTo>
                      <a:pt x="1210" y="4944"/>
                    </a:lnTo>
                    <a:lnTo>
                      <a:pt x="1510" y="4912"/>
                    </a:lnTo>
                    <a:cubicBezTo>
                      <a:pt x="1728" y="4892"/>
                      <a:pt x="1919" y="4791"/>
                      <a:pt x="2052" y="4624"/>
                    </a:cubicBezTo>
                    <a:cubicBezTo>
                      <a:pt x="2193" y="4459"/>
                      <a:pt x="2257" y="4255"/>
                      <a:pt x="2237" y="4038"/>
                    </a:cubicBezTo>
                    <a:lnTo>
                      <a:pt x="1925" y="730"/>
                    </a:lnTo>
                    <a:cubicBezTo>
                      <a:pt x="1889" y="313"/>
                      <a:pt x="1533"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7"/>
              <p:cNvSpPr/>
              <p:nvPr/>
            </p:nvSpPr>
            <p:spPr>
              <a:xfrm>
                <a:off x="3769950" y="2572250"/>
                <a:ext cx="117325" cy="95250"/>
              </a:xfrm>
              <a:custGeom>
                <a:rect b="b" l="l" r="r" t="t"/>
                <a:pathLst>
                  <a:path extrusionOk="0" h="3810" w="4693">
                    <a:moveTo>
                      <a:pt x="1097" y="144"/>
                    </a:moveTo>
                    <a:cubicBezTo>
                      <a:pt x="1230" y="144"/>
                      <a:pt x="1365" y="188"/>
                      <a:pt x="1480" y="271"/>
                    </a:cubicBezTo>
                    <a:lnTo>
                      <a:pt x="4170" y="2221"/>
                    </a:lnTo>
                    <a:cubicBezTo>
                      <a:pt x="4463" y="2439"/>
                      <a:pt x="4528" y="2853"/>
                      <a:pt x="4317" y="3146"/>
                    </a:cubicBezTo>
                    <a:lnTo>
                      <a:pt x="4137" y="3395"/>
                    </a:lnTo>
                    <a:cubicBezTo>
                      <a:pt x="4007" y="3572"/>
                      <a:pt x="3805" y="3665"/>
                      <a:pt x="3600" y="3665"/>
                    </a:cubicBezTo>
                    <a:cubicBezTo>
                      <a:pt x="3466" y="3665"/>
                      <a:pt x="3330" y="3625"/>
                      <a:pt x="3213" y="3542"/>
                    </a:cubicBezTo>
                    <a:lnTo>
                      <a:pt x="524" y="1585"/>
                    </a:lnTo>
                    <a:cubicBezTo>
                      <a:pt x="230" y="1374"/>
                      <a:pt x="167" y="959"/>
                      <a:pt x="383" y="659"/>
                    </a:cubicBezTo>
                    <a:lnTo>
                      <a:pt x="562" y="418"/>
                    </a:lnTo>
                    <a:cubicBezTo>
                      <a:pt x="664" y="271"/>
                      <a:pt x="817" y="182"/>
                      <a:pt x="989" y="150"/>
                    </a:cubicBezTo>
                    <a:cubicBezTo>
                      <a:pt x="1027" y="150"/>
                      <a:pt x="1059" y="144"/>
                      <a:pt x="1097" y="144"/>
                    </a:cubicBezTo>
                    <a:close/>
                    <a:moveTo>
                      <a:pt x="1090" y="0"/>
                    </a:moveTo>
                    <a:cubicBezTo>
                      <a:pt x="1050" y="0"/>
                      <a:pt x="1010" y="3"/>
                      <a:pt x="970" y="9"/>
                    </a:cubicBezTo>
                    <a:cubicBezTo>
                      <a:pt x="753" y="41"/>
                      <a:pt x="568" y="156"/>
                      <a:pt x="441" y="335"/>
                    </a:cubicBezTo>
                    <a:lnTo>
                      <a:pt x="262" y="577"/>
                    </a:lnTo>
                    <a:cubicBezTo>
                      <a:pt x="0" y="935"/>
                      <a:pt x="83" y="1438"/>
                      <a:pt x="441" y="1700"/>
                    </a:cubicBezTo>
                    <a:lnTo>
                      <a:pt x="3131" y="3657"/>
                    </a:lnTo>
                    <a:cubicBezTo>
                      <a:pt x="3271" y="3758"/>
                      <a:pt x="3437" y="3810"/>
                      <a:pt x="3602" y="3810"/>
                    </a:cubicBezTo>
                    <a:cubicBezTo>
                      <a:pt x="3851" y="3810"/>
                      <a:pt x="4093" y="3695"/>
                      <a:pt x="4252" y="3478"/>
                    </a:cubicBezTo>
                    <a:lnTo>
                      <a:pt x="4431" y="3230"/>
                    </a:lnTo>
                    <a:cubicBezTo>
                      <a:pt x="4693" y="2872"/>
                      <a:pt x="4616" y="2368"/>
                      <a:pt x="4252" y="2107"/>
                    </a:cubicBezTo>
                    <a:lnTo>
                      <a:pt x="1569" y="156"/>
                    </a:lnTo>
                    <a:cubicBezTo>
                      <a:pt x="1425" y="53"/>
                      <a:pt x="1259"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7"/>
              <p:cNvSpPr/>
              <p:nvPr/>
            </p:nvSpPr>
            <p:spPr>
              <a:xfrm>
                <a:off x="3589350" y="2481800"/>
                <a:ext cx="115125" cy="95175"/>
              </a:xfrm>
              <a:custGeom>
                <a:rect b="b" l="l" r="r" t="t"/>
                <a:pathLst>
                  <a:path extrusionOk="0" h="3807" w="4605">
                    <a:moveTo>
                      <a:pt x="1092" y="146"/>
                    </a:moveTo>
                    <a:cubicBezTo>
                      <a:pt x="1233" y="146"/>
                      <a:pt x="1366" y="184"/>
                      <a:pt x="1481" y="269"/>
                    </a:cubicBezTo>
                    <a:lnTo>
                      <a:pt x="4164" y="2226"/>
                    </a:lnTo>
                    <a:cubicBezTo>
                      <a:pt x="4311" y="2327"/>
                      <a:pt x="4400" y="2480"/>
                      <a:pt x="4432" y="2652"/>
                    </a:cubicBezTo>
                    <a:cubicBezTo>
                      <a:pt x="4458" y="2831"/>
                      <a:pt x="4414" y="3003"/>
                      <a:pt x="4311" y="3150"/>
                    </a:cubicBezTo>
                    <a:lnTo>
                      <a:pt x="4132" y="3391"/>
                    </a:lnTo>
                    <a:cubicBezTo>
                      <a:pt x="4031" y="3538"/>
                      <a:pt x="3878" y="3627"/>
                      <a:pt x="3699" y="3659"/>
                    </a:cubicBezTo>
                    <a:cubicBezTo>
                      <a:pt x="3667" y="3664"/>
                      <a:pt x="3635" y="3666"/>
                      <a:pt x="3603" y="3666"/>
                    </a:cubicBezTo>
                    <a:cubicBezTo>
                      <a:pt x="3464" y="3666"/>
                      <a:pt x="3327" y="3622"/>
                      <a:pt x="3208" y="3538"/>
                    </a:cubicBezTo>
                    <a:lnTo>
                      <a:pt x="524" y="1587"/>
                    </a:lnTo>
                    <a:cubicBezTo>
                      <a:pt x="224" y="1370"/>
                      <a:pt x="162" y="957"/>
                      <a:pt x="377" y="663"/>
                    </a:cubicBezTo>
                    <a:lnTo>
                      <a:pt x="556" y="414"/>
                    </a:lnTo>
                    <a:cubicBezTo>
                      <a:pt x="659" y="275"/>
                      <a:pt x="812" y="178"/>
                      <a:pt x="983" y="154"/>
                    </a:cubicBezTo>
                    <a:cubicBezTo>
                      <a:pt x="1021" y="146"/>
                      <a:pt x="1054" y="146"/>
                      <a:pt x="1092" y="146"/>
                    </a:cubicBezTo>
                    <a:close/>
                    <a:moveTo>
                      <a:pt x="1103" y="1"/>
                    </a:moveTo>
                    <a:cubicBezTo>
                      <a:pt x="1057" y="1"/>
                      <a:pt x="1011" y="5"/>
                      <a:pt x="965" y="13"/>
                    </a:cubicBezTo>
                    <a:cubicBezTo>
                      <a:pt x="754" y="45"/>
                      <a:pt x="562" y="160"/>
                      <a:pt x="442" y="331"/>
                    </a:cubicBezTo>
                    <a:lnTo>
                      <a:pt x="263" y="581"/>
                    </a:lnTo>
                    <a:cubicBezTo>
                      <a:pt x="1" y="937"/>
                      <a:pt x="77" y="1441"/>
                      <a:pt x="435" y="1702"/>
                    </a:cubicBezTo>
                    <a:lnTo>
                      <a:pt x="3125" y="3653"/>
                    </a:lnTo>
                    <a:cubicBezTo>
                      <a:pt x="3266" y="3756"/>
                      <a:pt x="3431" y="3806"/>
                      <a:pt x="3597" y="3806"/>
                    </a:cubicBezTo>
                    <a:cubicBezTo>
                      <a:pt x="3642" y="3806"/>
                      <a:pt x="3681" y="3806"/>
                      <a:pt x="3725" y="3800"/>
                    </a:cubicBezTo>
                    <a:cubicBezTo>
                      <a:pt x="3935" y="3768"/>
                      <a:pt x="4126" y="3653"/>
                      <a:pt x="4247" y="3474"/>
                    </a:cubicBezTo>
                    <a:lnTo>
                      <a:pt x="4426" y="3232"/>
                    </a:lnTo>
                    <a:cubicBezTo>
                      <a:pt x="4553" y="3061"/>
                      <a:pt x="4605" y="2844"/>
                      <a:pt x="4573" y="2633"/>
                    </a:cubicBezTo>
                    <a:cubicBezTo>
                      <a:pt x="4541" y="2423"/>
                      <a:pt x="4426" y="2232"/>
                      <a:pt x="4247" y="2111"/>
                    </a:cubicBezTo>
                    <a:lnTo>
                      <a:pt x="1563" y="154"/>
                    </a:lnTo>
                    <a:cubicBezTo>
                      <a:pt x="1429" y="53"/>
                      <a:pt x="1267"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7"/>
              <p:cNvSpPr/>
              <p:nvPr/>
            </p:nvSpPr>
            <p:spPr>
              <a:xfrm>
                <a:off x="3575025" y="2855875"/>
                <a:ext cx="117475" cy="88300"/>
              </a:xfrm>
              <a:custGeom>
                <a:rect b="b" l="l" r="r" t="t"/>
                <a:pathLst>
                  <a:path extrusionOk="0" h="3532" w="4699">
                    <a:moveTo>
                      <a:pt x="3711" y="139"/>
                    </a:moveTo>
                    <a:cubicBezTo>
                      <a:pt x="3940" y="139"/>
                      <a:pt x="4163" y="262"/>
                      <a:pt x="4284" y="471"/>
                    </a:cubicBezTo>
                    <a:lnTo>
                      <a:pt x="4437" y="733"/>
                    </a:lnTo>
                    <a:cubicBezTo>
                      <a:pt x="4528" y="886"/>
                      <a:pt x="4552" y="1065"/>
                      <a:pt x="4502" y="1236"/>
                    </a:cubicBezTo>
                    <a:cubicBezTo>
                      <a:pt x="4457" y="1409"/>
                      <a:pt x="4349" y="1548"/>
                      <a:pt x="4196" y="1639"/>
                    </a:cubicBezTo>
                    <a:lnTo>
                      <a:pt x="1321" y="3302"/>
                    </a:lnTo>
                    <a:cubicBezTo>
                      <a:pt x="1217" y="3358"/>
                      <a:pt x="1102" y="3388"/>
                      <a:pt x="986" y="3388"/>
                    </a:cubicBezTo>
                    <a:cubicBezTo>
                      <a:pt x="930" y="3388"/>
                      <a:pt x="873" y="3381"/>
                      <a:pt x="817" y="3366"/>
                    </a:cubicBezTo>
                    <a:cubicBezTo>
                      <a:pt x="644" y="3322"/>
                      <a:pt x="505" y="3213"/>
                      <a:pt x="415" y="3060"/>
                    </a:cubicBezTo>
                    <a:lnTo>
                      <a:pt x="262" y="2792"/>
                    </a:lnTo>
                    <a:cubicBezTo>
                      <a:pt x="173" y="2639"/>
                      <a:pt x="153" y="2466"/>
                      <a:pt x="199" y="2295"/>
                    </a:cubicBezTo>
                    <a:cubicBezTo>
                      <a:pt x="243" y="2122"/>
                      <a:pt x="352" y="1983"/>
                      <a:pt x="505" y="1893"/>
                    </a:cubicBezTo>
                    <a:lnTo>
                      <a:pt x="3386" y="230"/>
                    </a:lnTo>
                    <a:cubicBezTo>
                      <a:pt x="3489" y="171"/>
                      <a:pt x="3603" y="139"/>
                      <a:pt x="3711" y="139"/>
                    </a:cubicBezTo>
                    <a:close/>
                    <a:moveTo>
                      <a:pt x="3714" y="0"/>
                    </a:moveTo>
                    <a:cubicBezTo>
                      <a:pt x="3577" y="0"/>
                      <a:pt x="3438" y="35"/>
                      <a:pt x="3310" y="109"/>
                    </a:cubicBezTo>
                    <a:lnTo>
                      <a:pt x="435" y="1766"/>
                    </a:lnTo>
                    <a:cubicBezTo>
                      <a:pt x="250" y="1874"/>
                      <a:pt x="115" y="2046"/>
                      <a:pt x="58" y="2257"/>
                    </a:cubicBezTo>
                    <a:cubicBezTo>
                      <a:pt x="0" y="2466"/>
                      <a:pt x="32" y="2684"/>
                      <a:pt x="141" y="2869"/>
                    </a:cubicBezTo>
                    <a:lnTo>
                      <a:pt x="294" y="3130"/>
                    </a:lnTo>
                    <a:cubicBezTo>
                      <a:pt x="396" y="3314"/>
                      <a:pt x="574" y="3449"/>
                      <a:pt x="779" y="3505"/>
                    </a:cubicBezTo>
                    <a:cubicBezTo>
                      <a:pt x="849" y="3525"/>
                      <a:pt x="918" y="3531"/>
                      <a:pt x="989" y="3531"/>
                    </a:cubicBezTo>
                    <a:cubicBezTo>
                      <a:pt x="1129" y="3531"/>
                      <a:pt x="1270" y="3493"/>
                      <a:pt x="1391" y="3423"/>
                    </a:cubicBezTo>
                    <a:lnTo>
                      <a:pt x="4266" y="1766"/>
                    </a:lnTo>
                    <a:cubicBezTo>
                      <a:pt x="4457" y="1657"/>
                      <a:pt x="4584" y="1486"/>
                      <a:pt x="4642" y="1275"/>
                    </a:cubicBezTo>
                    <a:cubicBezTo>
                      <a:pt x="4699" y="1065"/>
                      <a:pt x="4667" y="848"/>
                      <a:pt x="4566" y="663"/>
                    </a:cubicBezTo>
                    <a:lnTo>
                      <a:pt x="4413" y="401"/>
                    </a:lnTo>
                    <a:cubicBezTo>
                      <a:pt x="4263" y="144"/>
                      <a:pt x="3993"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7"/>
              <p:cNvSpPr/>
              <p:nvPr/>
            </p:nvSpPr>
            <p:spPr>
              <a:xfrm>
                <a:off x="3299300" y="2418925"/>
                <a:ext cx="56450" cy="123775"/>
              </a:xfrm>
              <a:custGeom>
                <a:rect b="b" l="l" r="r" t="t"/>
                <a:pathLst>
                  <a:path extrusionOk="0" h="4951" w="2258">
                    <a:moveTo>
                      <a:pt x="1122" y="144"/>
                    </a:moveTo>
                    <a:cubicBezTo>
                      <a:pt x="1460" y="144"/>
                      <a:pt x="1748" y="404"/>
                      <a:pt x="1780" y="743"/>
                    </a:cubicBezTo>
                    <a:lnTo>
                      <a:pt x="2092" y="4052"/>
                    </a:lnTo>
                    <a:cubicBezTo>
                      <a:pt x="2111" y="4229"/>
                      <a:pt x="2054" y="4402"/>
                      <a:pt x="1945" y="4535"/>
                    </a:cubicBezTo>
                    <a:cubicBezTo>
                      <a:pt x="1831" y="4670"/>
                      <a:pt x="1671" y="4759"/>
                      <a:pt x="1492" y="4773"/>
                    </a:cubicBezTo>
                    <a:lnTo>
                      <a:pt x="1193" y="4803"/>
                    </a:lnTo>
                    <a:cubicBezTo>
                      <a:pt x="1173" y="4805"/>
                      <a:pt x="1153" y="4806"/>
                      <a:pt x="1134" y="4806"/>
                    </a:cubicBezTo>
                    <a:cubicBezTo>
                      <a:pt x="795" y="4806"/>
                      <a:pt x="502" y="4548"/>
                      <a:pt x="472" y="4205"/>
                    </a:cubicBezTo>
                    <a:lnTo>
                      <a:pt x="160" y="896"/>
                    </a:lnTo>
                    <a:cubicBezTo>
                      <a:pt x="148" y="724"/>
                      <a:pt x="198" y="551"/>
                      <a:pt x="313" y="412"/>
                    </a:cubicBezTo>
                    <a:cubicBezTo>
                      <a:pt x="421" y="277"/>
                      <a:pt x="581" y="195"/>
                      <a:pt x="760" y="175"/>
                    </a:cubicBezTo>
                    <a:lnTo>
                      <a:pt x="1059" y="150"/>
                    </a:lnTo>
                    <a:cubicBezTo>
                      <a:pt x="1078" y="150"/>
                      <a:pt x="1104" y="144"/>
                      <a:pt x="1122" y="144"/>
                    </a:cubicBezTo>
                    <a:close/>
                    <a:moveTo>
                      <a:pt x="1117" y="0"/>
                    </a:moveTo>
                    <a:cubicBezTo>
                      <a:pt x="1094" y="0"/>
                      <a:pt x="1070" y="1"/>
                      <a:pt x="1046" y="4"/>
                    </a:cubicBezTo>
                    <a:lnTo>
                      <a:pt x="747" y="36"/>
                    </a:lnTo>
                    <a:cubicBezTo>
                      <a:pt x="530" y="54"/>
                      <a:pt x="339" y="157"/>
                      <a:pt x="198" y="322"/>
                    </a:cubicBezTo>
                    <a:cubicBezTo>
                      <a:pt x="65" y="489"/>
                      <a:pt x="1" y="698"/>
                      <a:pt x="21" y="909"/>
                    </a:cubicBezTo>
                    <a:lnTo>
                      <a:pt x="333" y="4217"/>
                    </a:lnTo>
                    <a:cubicBezTo>
                      <a:pt x="371" y="4632"/>
                      <a:pt x="721" y="4950"/>
                      <a:pt x="1130" y="4950"/>
                    </a:cubicBezTo>
                    <a:cubicBezTo>
                      <a:pt x="1154" y="4950"/>
                      <a:pt x="1180" y="4944"/>
                      <a:pt x="1206" y="4944"/>
                    </a:cubicBezTo>
                    <a:lnTo>
                      <a:pt x="1505" y="4918"/>
                    </a:lnTo>
                    <a:cubicBezTo>
                      <a:pt x="1722" y="4894"/>
                      <a:pt x="1913" y="4791"/>
                      <a:pt x="2054" y="4626"/>
                    </a:cubicBezTo>
                    <a:cubicBezTo>
                      <a:pt x="2187" y="4459"/>
                      <a:pt x="2257" y="4255"/>
                      <a:pt x="2231" y="4038"/>
                    </a:cubicBezTo>
                    <a:lnTo>
                      <a:pt x="1925" y="730"/>
                    </a:lnTo>
                    <a:cubicBezTo>
                      <a:pt x="1883" y="313"/>
                      <a:pt x="1533" y="0"/>
                      <a:pt x="1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7"/>
              <p:cNvSpPr/>
              <p:nvPr/>
            </p:nvSpPr>
            <p:spPr>
              <a:xfrm>
                <a:off x="3394275" y="2697925"/>
                <a:ext cx="117350" cy="95150"/>
              </a:xfrm>
              <a:custGeom>
                <a:rect b="b" l="l" r="r" t="t"/>
                <a:pathLst>
                  <a:path extrusionOk="0" h="3806" w="4694">
                    <a:moveTo>
                      <a:pt x="1092" y="146"/>
                    </a:moveTo>
                    <a:cubicBezTo>
                      <a:pt x="1232" y="146"/>
                      <a:pt x="1366" y="184"/>
                      <a:pt x="1480" y="268"/>
                    </a:cubicBezTo>
                    <a:lnTo>
                      <a:pt x="4170" y="2225"/>
                    </a:lnTo>
                    <a:cubicBezTo>
                      <a:pt x="4464" y="2435"/>
                      <a:pt x="4528" y="2849"/>
                      <a:pt x="4317" y="3149"/>
                    </a:cubicBezTo>
                    <a:lnTo>
                      <a:pt x="4140" y="3391"/>
                    </a:lnTo>
                    <a:cubicBezTo>
                      <a:pt x="4008" y="3569"/>
                      <a:pt x="3804" y="3665"/>
                      <a:pt x="3599" y="3665"/>
                    </a:cubicBezTo>
                    <a:cubicBezTo>
                      <a:pt x="3465" y="3665"/>
                      <a:pt x="3330" y="3624"/>
                      <a:pt x="3214" y="3538"/>
                    </a:cubicBezTo>
                    <a:lnTo>
                      <a:pt x="524" y="1587"/>
                    </a:lnTo>
                    <a:cubicBezTo>
                      <a:pt x="230" y="1370"/>
                      <a:pt x="168" y="957"/>
                      <a:pt x="377" y="663"/>
                    </a:cubicBezTo>
                    <a:lnTo>
                      <a:pt x="556" y="414"/>
                    </a:lnTo>
                    <a:cubicBezTo>
                      <a:pt x="665" y="274"/>
                      <a:pt x="818" y="178"/>
                      <a:pt x="989" y="154"/>
                    </a:cubicBezTo>
                    <a:cubicBezTo>
                      <a:pt x="1021" y="146"/>
                      <a:pt x="1060" y="146"/>
                      <a:pt x="1092" y="146"/>
                    </a:cubicBezTo>
                    <a:close/>
                    <a:moveTo>
                      <a:pt x="1105" y="0"/>
                    </a:moveTo>
                    <a:cubicBezTo>
                      <a:pt x="1059" y="0"/>
                      <a:pt x="1012" y="4"/>
                      <a:pt x="965" y="13"/>
                    </a:cubicBezTo>
                    <a:cubicBezTo>
                      <a:pt x="754" y="45"/>
                      <a:pt x="568" y="160"/>
                      <a:pt x="441" y="331"/>
                    </a:cubicBezTo>
                    <a:lnTo>
                      <a:pt x="262" y="580"/>
                    </a:lnTo>
                    <a:cubicBezTo>
                      <a:pt x="1" y="937"/>
                      <a:pt x="85" y="1440"/>
                      <a:pt x="441" y="1702"/>
                    </a:cubicBezTo>
                    <a:lnTo>
                      <a:pt x="3131" y="3653"/>
                    </a:lnTo>
                    <a:cubicBezTo>
                      <a:pt x="3272" y="3761"/>
                      <a:pt x="3437" y="3806"/>
                      <a:pt x="3604" y="3806"/>
                    </a:cubicBezTo>
                    <a:cubicBezTo>
                      <a:pt x="3852" y="3806"/>
                      <a:pt x="4094" y="3691"/>
                      <a:pt x="4254" y="3474"/>
                    </a:cubicBezTo>
                    <a:lnTo>
                      <a:pt x="4432" y="3232"/>
                    </a:lnTo>
                    <a:cubicBezTo>
                      <a:pt x="4693" y="2875"/>
                      <a:pt x="4611" y="2364"/>
                      <a:pt x="4254" y="2110"/>
                    </a:cubicBezTo>
                    <a:lnTo>
                      <a:pt x="1563" y="154"/>
                    </a:lnTo>
                    <a:cubicBezTo>
                      <a:pt x="1429" y="53"/>
                      <a:pt x="1271"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7"/>
              <p:cNvSpPr/>
              <p:nvPr/>
            </p:nvSpPr>
            <p:spPr>
              <a:xfrm>
                <a:off x="3427600" y="2422575"/>
                <a:ext cx="69375" cy="122925"/>
              </a:xfrm>
              <a:custGeom>
                <a:rect b="b" l="l" r="r" t="t"/>
                <a:pathLst>
                  <a:path extrusionOk="0" h="4917" w="2775">
                    <a:moveTo>
                      <a:pt x="1180" y="147"/>
                    </a:moveTo>
                    <a:cubicBezTo>
                      <a:pt x="1302" y="147"/>
                      <a:pt x="1423" y="179"/>
                      <a:pt x="1530" y="246"/>
                    </a:cubicBezTo>
                    <a:cubicBezTo>
                      <a:pt x="1556" y="266"/>
                      <a:pt x="1589" y="284"/>
                      <a:pt x="1613" y="310"/>
                    </a:cubicBezTo>
                    <a:cubicBezTo>
                      <a:pt x="1716" y="399"/>
                      <a:pt x="1792" y="520"/>
                      <a:pt x="1824" y="655"/>
                    </a:cubicBezTo>
                    <a:lnTo>
                      <a:pt x="2583" y="3892"/>
                    </a:lnTo>
                    <a:cubicBezTo>
                      <a:pt x="2628" y="4059"/>
                      <a:pt x="2595" y="4236"/>
                      <a:pt x="2507" y="4389"/>
                    </a:cubicBezTo>
                    <a:cubicBezTo>
                      <a:pt x="2410" y="4536"/>
                      <a:pt x="2263" y="4645"/>
                      <a:pt x="2092" y="4683"/>
                    </a:cubicBezTo>
                    <a:lnTo>
                      <a:pt x="1798" y="4754"/>
                    </a:lnTo>
                    <a:cubicBezTo>
                      <a:pt x="1747" y="4767"/>
                      <a:pt x="1695" y="4773"/>
                      <a:pt x="1644" y="4773"/>
                    </a:cubicBezTo>
                    <a:cubicBezTo>
                      <a:pt x="1523" y="4773"/>
                      <a:pt x="1404" y="4738"/>
                      <a:pt x="1301" y="4671"/>
                    </a:cubicBezTo>
                    <a:cubicBezTo>
                      <a:pt x="1148" y="4581"/>
                      <a:pt x="1047" y="4435"/>
                      <a:pt x="1001" y="4263"/>
                    </a:cubicBezTo>
                    <a:lnTo>
                      <a:pt x="244" y="1031"/>
                    </a:lnTo>
                    <a:cubicBezTo>
                      <a:pt x="160" y="673"/>
                      <a:pt x="377" y="317"/>
                      <a:pt x="733" y="234"/>
                    </a:cubicBezTo>
                    <a:lnTo>
                      <a:pt x="1027" y="164"/>
                    </a:lnTo>
                    <a:cubicBezTo>
                      <a:pt x="1078" y="152"/>
                      <a:pt x="1129" y="147"/>
                      <a:pt x="1180" y="147"/>
                    </a:cubicBezTo>
                    <a:close/>
                    <a:moveTo>
                      <a:pt x="1179" y="1"/>
                    </a:moveTo>
                    <a:cubicBezTo>
                      <a:pt x="1118" y="1"/>
                      <a:pt x="1056" y="8"/>
                      <a:pt x="995" y="23"/>
                    </a:cubicBezTo>
                    <a:lnTo>
                      <a:pt x="703" y="93"/>
                    </a:lnTo>
                    <a:cubicBezTo>
                      <a:pt x="268" y="196"/>
                      <a:pt x="0" y="629"/>
                      <a:pt x="103" y="1062"/>
                    </a:cubicBezTo>
                    <a:lnTo>
                      <a:pt x="862" y="4295"/>
                    </a:lnTo>
                    <a:cubicBezTo>
                      <a:pt x="900" y="4460"/>
                      <a:pt x="995" y="4607"/>
                      <a:pt x="1123" y="4722"/>
                    </a:cubicBezTo>
                    <a:cubicBezTo>
                      <a:pt x="1154" y="4748"/>
                      <a:pt x="1186" y="4772"/>
                      <a:pt x="1224" y="4798"/>
                    </a:cubicBezTo>
                    <a:cubicBezTo>
                      <a:pt x="1351" y="4875"/>
                      <a:pt x="1497" y="4916"/>
                      <a:pt x="1645" y="4916"/>
                    </a:cubicBezTo>
                    <a:cubicBezTo>
                      <a:pt x="1707" y="4916"/>
                      <a:pt x="1769" y="4909"/>
                      <a:pt x="1830" y="4894"/>
                    </a:cubicBezTo>
                    <a:lnTo>
                      <a:pt x="2124" y="4824"/>
                    </a:lnTo>
                    <a:cubicBezTo>
                      <a:pt x="2334" y="4772"/>
                      <a:pt x="2513" y="4645"/>
                      <a:pt x="2628" y="4466"/>
                    </a:cubicBezTo>
                    <a:cubicBezTo>
                      <a:pt x="2742" y="4282"/>
                      <a:pt x="2774" y="4065"/>
                      <a:pt x="2722" y="3854"/>
                    </a:cubicBezTo>
                    <a:lnTo>
                      <a:pt x="1965" y="623"/>
                    </a:lnTo>
                    <a:cubicBezTo>
                      <a:pt x="1913" y="411"/>
                      <a:pt x="1786" y="234"/>
                      <a:pt x="1601" y="125"/>
                    </a:cubicBezTo>
                    <a:cubicBezTo>
                      <a:pt x="1474" y="44"/>
                      <a:pt x="1328"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7"/>
              <p:cNvSpPr/>
              <p:nvPr/>
            </p:nvSpPr>
            <p:spPr>
              <a:xfrm>
                <a:off x="3539325" y="2323325"/>
                <a:ext cx="124500" cy="68600"/>
              </a:xfrm>
              <a:custGeom>
                <a:rect b="b" l="l" r="r" t="t"/>
                <a:pathLst>
                  <a:path extrusionOk="0" h="2744" w="4980">
                    <a:moveTo>
                      <a:pt x="4047" y="141"/>
                    </a:moveTo>
                    <a:cubicBezTo>
                      <a:pt x="4340" y="141"/>
                      <a:pt x="4611" y="337"/>
                      <a:pt x="4687" y="633"/>
                    </a:cubicBezTo>
                    <a:lnTo>
                      <a:pt x="4764" y="927"/>
                    </a:lnTo>
                    <a:cubicBezTo>
                      <a:pt x="4859" y="1283"/>
                      <a:pt x="4649" y="1647"/>
                      <a:pt x="4291" y="1736"/>
                    </a:cubicBezTo>
                    <a:lnTo>
                      <a:pt x="1078" y="2578"/>
                    </a:lnTo>
                    <a:cubicBezTo>
                      <a:pt x="1022" y="2592"/>
                      <a:pt x="966" y="2599"/>
                      <a:pt x="910" y="2599"/>
                    </a:cubicBezTo>
                    <a:cubicBezTo>
                      <a:pt x="793" y="2599"/>
                      <a:pt x="678" y="2568"/>
                      <a:pt x="574" y="2507"/>
                    </a:cubicBezTo>
                    <a:cubicBezTo>
                      <a:pt x="428" y="2418"/>
                      <a:pt x="319" y="2278"/>
                      <a:pt x="275" y="2106"/>
                    </a:cubicBezTo>
                    <a:lnTo>
                      <a:pt x="192" y="1812"/>
                    </a:lnTo>
                    <a:cubicBezTo>
                      <a:pt x="148" y="1641"/>
                      <a:pt x="174" y="1462"/>
                      <a:pt x="262" y="1309"/>
                    </a:cubicBezTo>
                    <a:cubicBezTo>
                      <a:pt x="288" y="1265"/>
                      <a:pt x="319" y="1226"/>
                      <a:pt x="351" y="1188"/>
                    </a:cubicBezTo>
                    <a:cubicBezTo>
                      <a:pt x="434" y="1099"/>
                      <a:pt x="542" y="1035"/>
                      <a:pt x="671" y="1003"/>
                    </a:cubicBezTo>
                    <a:lnTo>
                      <a:pt x="3884" y="162"/>
                    </a:lnTo>
                    <a:cubicBezTo>
                      <a:pt x="3938" y="148"/>
                      <a:pt x="3993" y="141"/>
                      <a:pt x="4047" y="141"/>
                    </a:cubicBezTo>
                    <a:close/>
                    <a:moveTo>
                      <a:pt x="4053" y="1"/>
                    </a:moveTo>
                    <a:cubicBezTo>
                      <a:pt x="3985" y="1"/>
                      <a:pt x="3915" y="10"/>
                      <a:pt x="3846" y="28"/>
                    </a:cubicBezTo>
                    <a:lnTo>
                      <a:pt x="633" y="862"/>
                    </a:lnTo>
                    <a:cubicBezTo>
                      <a:pt x="421" y="920"/>
                      <a:pt x="250" y="1047"/>
                      <a:pt x="141" y="1239"/>
                    </a:cubicBezTo>
                    <a:cubicBezTo>
                      <a:pt x="33" y="1424"/>
                      <a:pt x="1" y="1641"/>
                      <a:pt x="59" y="1845"/>
                    </a:cubicBezTo>
                    <a:lnTo>
                      <a:pt x="135" y="2138"/>
                    </a:lnTo>
                    <a:cubicBezTo>
                      <a:pt x="186" y="2348"/>
                      <a:pt x="319" y="2521"/>
                      <a:pt x="504" y="2630"/>
                    </a:cubicBezTo>
                    <a:cubicBezTo>
                      <a:pt x="629" y="2707"/>
                      <a:pt x="768" y="2743"/>
                      <a:pt x="910" y="2743"/>
                    </a:cubicBezTo>
                    <a:cubicBezTo>
                      <a:pt x="979" y="2743"/>
                      <a:pt x="1048" y="2735"/>
                      <a:pt x="1116" y="2718"/>
                    </a:cubicBezTo>
                    <a:lnTo>
                      <a:pt x="4329" y="1877"/>
                    </a:lnTo>
                    <a:cubicBezTo>
                      <a:pt x="4482" y="1839"/>
                      <a:pt x="4611" y="1756"/>
                      <a:pt x="4712" y="1647"/>
                    </a:cubicBezTo>
                    <a:cubicBezTo>
                      <a:pt x="4897" y="1456"/>
                      <a:pt x="4979" y="1168"/>
                      <a:pt x="4903" y="894"/>
                    </a:cubicBezTo>
                    <a:lnTo>
                      <a:pt x="4826" y="602"/>
                    </a:lnTo>
                    <a:cubicBezTo>
                      <a:pt x="4735" y="238"/>
                      <a:pt x="4408"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7"/>
              <p:cNvSpPr/>
              <p:nvPr/>
            </p:nvSpPr>
            <p:spPr>
              <a:xfrm>
                <a:off x="3965025" y="2624700"/>
                <a:ext cx="125650" cy="66700"/>
              </a:xfrm>
              <a:custGeom>
                <a:rect b="b" l="l" r="r" t="t"/>
                <a:pathLst>
                  <a:path extrusionOk="0" h="2668" w="5026">
                    <a:moveTo>
                      <a:pt x="4064" y="145"/>
                    </a:moveTo>
                    <a:cubicBezTo>
                      <a:pt x="4363" y="145"/>
                      <a:pt x="4640" y="352"/>
                      <a:pt x="4711" y="653"/>
                    </a:cubicBezTo>
                    <a:lnTo>
                      <a:pt x="4782" y="953"/>
                    </a:lnTo>
                    <a:cubicBezTo>
                      <a:pt x="4864" y="1303"/>
                      <a:pt x="4643" y="1660"/>
                      <a:pt x="4291" y="1744"/>
                    </a:cubicBezTo>
                    <a:lnTo>
                      <a:pt x="1053" y="2509"/>
                    </a:lnTo>
                    <a:cubicBezTo>
                      <a:pt x="1004" y="2520"/>
                      <a:pt x="954" y="2526"/>
                      <a:pt x="905" y="2526"/>
                    </a:cubicBezTo>
                    <a:cubicBezTo>
                      <a:pt x="607" y="2526"/>
                      <a:pt x="333" y="2319"/>
                      <a:pt x="262" y="2018"/>
                    </a:cubicBezTo>
                    <a:lnTo>
                      <a:pt x="192" y="1718"/>
                    </a:lnTo>
                    <a:cubicBezTo>
                      <a:pt x="147" y="1545"/>
                      <a:pt x="179" y="1373"/>
                      <a:pt x="274" y="1220"/>
                    </a:cubicBezTo>
                    <a:cubicBezTo>
                      <a:pt x="365" y="1067"/>
                      <a:pt x="512" y="965"/>
                      <a:pt x="683" y="927"/>
                    </a:cubicBezTo>
                    <a:lnTo>
                      <a:pt x="3916" y="162"/>
                    </a:lnTo>
                    <a:cubicBezTo>
                      <a:pt x="3965" y="150"/>
                      <a:pt x="4015" y="145"/>
                      <a:pt x="4064" y="145"/>
                    </a:cubicBezTo>
                    <a:close/>
                    <a:moveTo>
                      <a:pt x="4070" y="1"/>
                    </a:moveTo>
                    <a:cubicBezTo>
                      <a:pt x="4009" y="1"/>
                      <a:pt x="3946" y="8"/>
                      <a:pt x="3884" y="22"/>
                    </a:cubicBezTo>
                    <a:lnTo>
                      <a:pt x="651" y="787"/>
                    </a:lnTo>
                    <a:cubicBezTo>
                      <a:pt x="441" y="832"/>
                      <a:pt x="262" y="965"/>
                      <a:pt x="147" y="1144"/>
                    </a:cubicBezTo>
                    <a:cubicBezTo>
                      <a:pt x="39" y="1329"/>
                      <a:pt x="0" y="1545"/>
                      <a:pt x="52" y="1756"/>
                    </a:cubicBezTo>
                    <a:lnTo>
                      <a:pt x="121" y="2050"/>
                    </a:lnTo>
                    <a:cubicBezTo>
                      <a:pt x="205" y="2418"/>
                      <a:pt x="536" y="2668"/>
                      <a:pt x="906" y="2668"/>
                    </a:cubicBezTo>
                    <a:cubicBezTo>
                      <a:pt x="963" y="2668"/>
                      <a:pt x="1027" y="2662"/>
                      <a:pt x="1091" y="2648"/>
                    </a:cubicBezTo>
                    <a:lnTo>
                      <a:pt x="4323" y="1883"/>
                    </a:lnTo>
                    <a:cubicBezTo>
                      <a:pt x="4757" y="1782"/>
                      <a:pt x="5025" y="1347"/>
                      <a:pt x="4923" y="914"/>
                    </a:cubicBezTo>
                    <a:lnTo>
                      <a:pt x="4852" y="621"/>
                    </a:lnTo>
                    <a:cubicBezTo>
                      <a:pt x="4764" y="250"/>
                      <a:pt x="4435" y="1"/>
                      <a:pt x="4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7"/>
              <p:cNvSpPr/>
              <p:nvPr/>
            </p:nvSpPr>
            <p:spPr>
              <a:xfrm>
                <a:off x="3943175" y="2411550"/>
                <a:ext cx="119100" cy="89025"/>
              </a:xfrm>
              <a:custGeom>
                <a:rect b="b" l="l" r="r" t="t"/>
                <a:pathLst>
                  <a:path extrusionOk="0" h="3561" w="4764">
                    <a:moveTo>
                      <a:pt x="990" y="143"/>
                    </a:moveTo>
                    <a:cubicBezTo>
                      <a:pt x="1107" y="143"/>
                      <a:pt x="1221" y="174"/>
                      <a:pt x="1321" y="234"/>
                    </a:cubicBezTo>
                    <a:lnTo>
                      <a:pt x="4184" y="1923"/>
                    </a:lnTo>
                    <a:cubicBezTo>
                      <a:pt x="4285" y="1988"/>
                      <a:pt x="4369" y="2070"/>
                      <a:pt x="4426" y="2167"/>
                    </a:cubicBezTo>
                    <a:cubicBezTo>
                      <a:pt x="4534" y="2370"/>
                      <a:pt x="4540" y="2620"/>
                      <a:pt x="4420" y="2829"/>
                    </a:cubicBezTo>
                    <a:lnTo>
                      <a:pt x="4260" y="3091"/>
                    </a:lnTo>
                    <a:cubicBezTo>
                      <a:pt x="4170" y="3244"/>
                      <a:pt x="4031" y="3352"/>
                      <a:pt x="3858" y="3397"/>
                    </a:cubicBezTo>
                    <a:cubicBezTo>
                      <a:pt x="3803" y="3411"/>
                      <a:pt x="3747" y="3418"/>
                      <a:pt x="3692" y="3418"/>
                    </a:cubicBezTo>
                    <a:cubicBezTo>
                      <a:pt x="3575" y="3418"/>
                      <a:pt x="3459" y="3387"/>
                      <a:pt x="3355" y="3326"/>
                    </a:cubicBezTo>
                    <a:lnTo>
                      <a:pt x="498" y="1637"/>
                    </a:lnTo>
                    <a:cubicBezTo>
                      <a:pt x="345" y="1549"/>
                      <a:pt x="238" y="1402"/>
                      <a:pt x="192" y="1229"/>
                    </a:cubicBezTo>
                    <a:cubicBezTo>
                      <a:pt x="148" y="1057"/>
                      <a:pt x="174" y="885"/>
                      <a:pt x="262" y="732"/>
                    </a:cubicBezTo>
                    <a:lnTo>
                      <a:pt x="415" y="470"/>
                    </a:lnTo>
                    <a:cubicBezTo>
                      <a:pt x="506" y="317"/>
                      <a:pt x="651" y="210"/>
                      <a:pt x="824" y="164"/>
                    </a:cubicBezTo>
                    <a:cubicBezTo>
                      <a:pt x="879" y="150"/>
                      <a:pt x="935" y="143"/>
                      <a:pt x="990" y="143"/>
                    </a:cubicBezTo>
                    <a:close/>
                    <a:moveTo>
                      <a:pt x="984" y="0"/>
                    </a:moveTo>
                    <a:cubicBezTo>
                      <a:pt x="918" y="0"/>
                      <a:pt x="851" y="8"/>
                      <a:pt x="786" y="25"/>
                    </a:cubicBezTo>
                    <a:cubicBezTo>
                      <a:pt x="582" y="81"/>
                      <a:pt x="403" y="210"/>
                      <a:pt x="295" y="393"/>
                    </a:cubicBezTo>
                    <a:lnTo>
                      <a:pt x="142" y="655"/>
                    </a:lnTo>
                    <a:cubicBezTo>
                      <a:pt x="33" y="840"/>
                      <a:pt x="1" y="1057"/>
                      <a:pt x="53" y="1267"/>
                    </a:cubicBezTo>
                    <a:cubicBezTo>
                      <a:pt x="71" y="1337"/>
                      <a:pt x="97" y="1402"/>
                      <a:pt x="135" y="1464"/>
                    </a:cubicBezTo>
                    <a:cubicBezTo>
                      <a:pt x="200" y="1587"/>
                      <a:pt x="301" y="1688"/>
                      <a:pt x="422" y="1758"/>
                    </a:cubicBezTo>
                    <a:lnTo>
                      <a:pt x="3284" y="3447"/>
                    </a:lnTo>
                    <a:cubicBezTo>
                      <a:pt x="3412" y="3522"/>
                      <a:pt x="3555" y="3561"/>
                      <a:pt x="3701" y="3561"/>
                    </a:cubicBezTo>
                    <a:cubicBezTo>
                      <a:pt x="3766" y="3561"/>
                      <a:pt x="3832" y="3553"/>
                      <a:pt x="3896" y="3538"/>
                    </a:cubicBezTo>
                    <a:cubicBezTo>
                      <a:pt x="4101" y="3479"/>
                      <a:pt x="4279" y="3352"/>
                      <a:pt x="4387" y="3167"/>
                    </a:cubicBezTo>
                    <a:lnTo>
                      <a:pt x="4540" y="2906"/>
                    </a:lnTo>
                    <a:cubicBezTo>
                      <a:pt x="4764" y="2523"/>
                      <a:pt x="4643" y="2026"/>
                      <a:pt x="4260" y="1803"/>
                    </a:cubicBezTo>
                    <a:lnTo>
                      <a:pt x="1398" y="113"/>
                    </a:lnTo>
                    <a:cubicBezTo>
                      <a:pt x="1271" y="39"/>
                      <a:pt x="1128"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7"/>
              <p:cNvSpPr/>
              <p:nvPr/>
            </p:nvSpPr>
            <p:spPr>
              <a:xfrm>
                <a:off x="3765325" y="2383675"/>
                <a:ext cx="87675" cy="118000"/>
              </a:xfrm>
              <a:custGeom>
                <a:rect b="b" l="l" r="r" t="t"/>
                <a:pathLst>
                  <a:path extrusionOk="0" h="4720" w="3507">
                    <a:moveTo>
                      <a:pt x="1103" y="145"/>
                    </a:moveTo>
                    <a:cubicBezTo>
                      <a:pt x="1333" y="145"/>
                      <a:pt x="1557" y="269"/>
                      <a:pt x="1677" y="483"/>
                    </a:cubicBezTo>
                    <a:cubicBezTo>
                      <a:pt x="1683" y="489"/>
                      <a:pt x="1691" y="502"/>
                      <a:pt x="1697" y="508"/>
                    </a:cubicBezTo>
                    <a:lnTo>
                      <a:pt x="3175" y="3485"/>
                    </a:lnTo>
                    <a:cubicBezTo>
                      <a:pt x="3342" y="3811"/>
                      <a:pt x="3207" y="4206"/>
                      <a:pt x="2883" y="4371"/>
                    </a:cubicBezTo>
                    <a:lnTo>
                      <a:pt x="2609" y="4506"/>
                    </a:lnTo>
                    <a:cubicBezTo>
                      <a:pt x="2517" y="4552"/>
                      <a:pt x="2414" y="4574"/>
                      <a:pt x="2310" y="4574"/>
                    </a:cubicBezTo>
                    <a:cubicBezTo>
                      <a:pt x="2240" y="4574"/>
                      <a:pt x="2171" y="4564"/>
                      <a:pt x="2104" y="4544"/>
                    </a:cubicBezTo>
                    <a:cubicBezTo>
                      <a:pt x="1939" y="4486"/>
                      <a:pt x="1806" y="4365"/>
                      <a:pt x="1721" y="4212"/>
                    </a:cubicBezTo>
                    <a:lnTo>
                      <a:pt x="237" y="1235"/>
                    </a:lnTo>
                    <a:cubicBezTo>
                      <a:pt x="161" y="1082"/>
                      <a:pt x="147" y="896"/>
                      <a:pt x="205" y="731"/>
                    </a:cubicBezTo>
                    <a:cubicBezTo>
                      <a:pt x="262" y="566"/>
                      <a:pt x="377" y="431"/>
                      <a:pt x="536" y="349"/>
                    </a:cubicBezTo>
                    <a:lnTo>
                      <a:pt x="811" y="216"/>
                    </a:lnTo>
                    <a:cubicBezTo>
                      <a:pt x="905" y="167"/>
                      <a:pt x="1004" y="145"/>
                      <a:pt x="1103" y="145"/>
                    </a:cubicBezTo>
                    <a:close/>
                    <a:moveTo>
                      <a:pt x="1108" y="1"/>
                    </a:moveTo>
                    <a:cubicBezTo>
                      <a:pt x="983" y="1"/>
                      <a:pt x="858" y="30"/>
                      <a:pt x="741" y="87"/>
                    </a:cubicBezTo>
                    <a:lnTo>
                      <a:pt x="473" y="222"/>
                    </a:lnTo>
                    <a:cubicBezTo>
                      <a:pt x="282" y="317"/>
                      <a:pt x="135" y="483"/>
                      <a:pt x="71" y="687"/>
                    </a:cubicBezTo>
                    <a:cubicBezTo>
                      <a:pt x="0" y="890"/>
                      <a:pt x="14" y="1108"/>
                      <a:pt x="109" y="1299"/>
                    </a:cubicBezTo>
                    <a:lnTo>
                      <a:pt x="1594" y="4276"/>
                    </a:lnTo>
                    <a:cubicBezTo>
                      <a:pt x="1601" y="4288"/>
                      <a:pt x="1607" y="4301"/>
                      <a:pt x="1614" y="4308"/>
                    </a:cubicBezTo>
                    <a:cubicBezTo>
                      <a:pt x="1715" y="4486"/>
                      <a:pt x="1868" y="4614"/>
                      <a:pt x="2060" y="4677"/>
                    </a:cubicBezTo>
                    <a:cubicBezTo>
                      <a:pt x="2143" y="4706"/>
                      <a:pt x="2228" y="4720"/>
                      <a:pt x="2313" y="4720"/>
                    </a:cubicBezTo>
                    <a:cubicBezTo>
                      <a:pt x="2436" y="4720"/>
                      <a:pt x="2558" y="4690"/>
                      <a:pt x="2672" y="4633"/>
                    </a:cubicBezTo>
                    <a:lnTo>
                      <a:pt x="2945" y="4500"/>
                    </a:lnTo>
                    <a:cubicBezTo>
                      <a:pt x="3342" y="4301"/>
                      <a:pt x="3507" y="3817"/>
                      <a:pt x="3310" y="3421"/>
                    </a:cubicBezTo>
                    <a:lnTo>
                      <a:pt x="1824" y="445"/>
                    </a:lnTo>
                    <a:cubicBezTo>
                      <a:pt x="1729" y="254"/>
                      <a:pt x="1562" y="113"/>
                      <a:pt x="1359" y="43"/>
                    </a:cubicBezTo>
                    <a:cubicBezTo>
                      <a:pt x="1277"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7"/>
              <p:cNvSpPr/>
              <p:nvPr/>
            </p:nvSpPr>
            <p:spPr>
              <a:xfrm>
                <a:off x="3680550" y="2219925"/>
                <a:ext cx="119550" cy="88325"/>
              </a:xfrm>
              <a:custGeom>
                <a:rect b="b" l="l" r="r" t="t"/>
                <a:pathLst>
                  <a:path extrusionOk="0" h="3533" w="4782">
                    <a:moveTo>
                      <a:pt x="989" y="148"/>
                    </a:moveTo>
                    <a:cubicBezTo>
                      <a:pt x="1104" y="148"/>
                      <a:pt x="1218" y="173"/>
                      <a:pt x="1319" y="237"/>
                    </a:cubicBezTo>
                    <a:lnTo>
                      <a:pt x="4194" y="1894"/>
                    </a:lnTo>
                    <a:cubicBezTo>
                      <a:pt x="4514" y="2079"/>
                      <a:pt x="4623" y="2481"/>
                      <a:pt x="4438" y="2800"/>
                    </a:cubicBezTo>
                    <a:lnTo>
                      <a:pt x="4285" y="3061"/>
                    </a:lnTo>
                    <a:cubicBezTo>
                      <a:pt x="4165" y="3274"/>
                      <a:pt x="3942" y="3393"/>
                      <a:pt x="3715" y="3393"/>
                    </a:cubicBezTo>
                    <a:cubicBezTo>
                      <a:pt x="3602" y="3393"/>
                      <a:pt x="3488" y="3364"/>
                      <a:pt x="3385" y="3303"/>
                    </a:cubicBezTo>
                    <a:lnTo>
                      <a:pt x="504" y="1640"/>
                    </a:lnTo>
                    <a:cubicBezTo>
                      <a:pt x="351" y="1556"/>
                      <a:pt x="242" y="1410"/>
                      <a:pt x="198" y="1238"/>
                    </a:cubicBezTo>
                    <a:cubicBezTo>
                      <a:pt x="154" y="1072"/>
                      <a:pt x="172" y="893"/>
                      <a:pt x="262" y="740"/>
                    </a:cubicBezTo>
                    <a:lnTo>
                      <a:pt x="415" y="479"/>
                    </a:lnTo>
                    <a:cubicBezTo>
                      <a:pt x="504" y="326"/>
                      <a:pt x="645" y="211"/>
                      <a:pt x="816" y="167"/>
                    </a:cubicBezTo>
                    <a:cubicBezTo>
                      <a:pt x="874" y="154"/>
                      <a:pt x="931" y="148"/>
                      <a:pt x="989" y="148"/>
                    </a:cubicBezTo>
                    <a:close/>
                    <a:moveTo>
                      <a:pt x="984" y="1"/>
                    </a:moveTo>
                    <a:cubicBezTo>
                      <a:pt x="916" y="1"/>
                      <a:pt x="847" y="9"/>
                      <a:pt x="778" y="26"/>
                    </a:cubicBezTo>
                    <a:cubicBezTo>
                      <a:pt x="574" y="84"/>
                      <a:pt x="395" y="217"/>
                      <a:pt x="293" y="402"/>
                    </a:cubicBezTo>
                    <a:lnTo>
                      <a:pt x="140" y="664"/>
                    </a:lnTo>
                    <a:cubicBezTo>
                      <a:pt x="33" y="855"/>
                      <a:pt x="1" y="1072"/>
                      <a:pt x="57" y="1276"/>
                    </a:cubicBezTo>
                    <a:cubicBezTo>
                      <a:pt x="115" y="1487"/>
                      <a:pt x="248" y="1658"/>
                      <a:pt x="434" y="1767"/>
                    </a:cubicBezTo>
                    <a:lnTo>
                      <a:pt x="3309" y="3424"/>
                    </a:lnTo>
                    <a:cubicBezTo>
                      <a:pt x="3437" y="3500"/>
                      <a:pt x="3576" y="3533"/>
                      <a:pt x="3711" y="3533"/>
                    </a:cubicBezTo>
                    <a:cubicBezTo>
                      <a:pt x="3991" y="3533"/>
                      <a:pt x="4259" y="3392"/>
                      <a:pt x="4412" y="3132"/>
                    </a:cubicBezTo>
                    <a:lnTo>
                      <a:pt x="4565" y="2870"/>
                    </a:lnTo>
                    <a:cubicBezTo>
                      <a:pt x="4782" y="2488"/>
                      <a:pt x="4653" y="1990"/>
                      <a:pt x="4265" y="1773"/>
                    </a:cubicBezTo>
                    <a:lnTo>
                      <a:pt x="1390" y="110"/>
                    </a:lnTo>
                    <a:cubicBezTo>
                      <a:pt x="1265" y="37"/>
                      <a:pt x="112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7"/>
              <p:cNvSpPr/>
              <p:nvPr/>
            </p:nvSpPr>
            <p:spPr>
              <a:xfrm>
                <a:off x="3524025" y="2081050"/>
                <a:ext cx="56450" cy="123625"/>
              </a:xfrm>
              <a:custGeom>
                <a:rect b="b" l="l" r="r" t="t"/>
                <a:pathLst>
                  <a:path extrusionOk="0" h="4945" w="2258">
                    <a:moveTo>
                      <a:pt x="1130" y="143"/>
                    </a:moveTo>
                    <a:cubicBezTo>
                      <a:pt x="1460" y="143"/>
                      <a:pt x="1754" y="405"/>
                      <a:pt x="1786" y="743"/>
                    </a:cubicBezTo>
                    <a:lnTo>
                      <a:pt x="2092" y="4051"/>
                    </a:lnTo>
                    <a:cubicBezTo>
                      <a:pt x="2111" y="4230"/>
                      <a:pt x="2060" y="4403"/>
                      <a:pt x="1945" y="4536"/>
                    </a:cubicBezTo>
                    <a:cubicBezTo>
                      <a:pt x="1831" y="4670"/>
                      <a:pt x="1678" y="4753"/>
                      <a:pt x="1499" y="4771"/>
                    </a:cubicBezTo>
                    <a:lnTo>
                      <a:pt x="1199" y="4797"/>
                    </a:lnTo>
                    <a:cubicBezTo>
                      <a:pt x="1176" y="4800"/>
                      <a:pt x="1152" y="4801"/>
                      <a:pt x="1130" y="4801"/>
                    </a:cubicBezTo>
                    <a:cubicBezTo>
                      <a:pt x="796" y="4801"/>
                      <a:pt x="508" y="4545"/>
                      <a:pt x="480" y="4204"/>
                    </a:cubicBezTo>
                    <a:lnTo>
                      <a:pt x="166" y="896"/>
                    </a:lnTo>
                    <a:cubicBezTo>
                      <a:pt x="148" y="717"/>
                      <a:pt x="204" y="552"/>
                      <a:pt x="313" y="411"/>
                    </a:cubicBezTo>
                    <a:cubicBezTo>
                      <a:pt x="428" y="278"/>
                      <a:pt x="587" y="195"/>
                      <a:pt x="760" y="175"/>
                    </a:cubicBezTo>
                    <a:lnTo>
                      <a:pt x="1066" y="149"/>
                    </a:lnTo>
                    <a:cubicBezTo>
                      <a:pt x="1084" y="143"/>
                      <a:pt x="1104" y="143"/>
                      <a:pt x="1130" y="143"/>
                    </a:cubicBezTo>
                    <a:close/>
                    <a:moveTo>
                      <a:pt x="1124" y="1"/>
                    </a:moveTo>
                    <a:cubicBezTo>
                      <a:pt x="1100" y="1"/>
                      <a:pt x="1077" y="2"/>
                      <a:pt x="1053" y="4"/>
                    </a:cubicBezTo>
                    <a:lnTo>
                      <a:pt x="747" y="34"/>
                    </a:lnTo>
                    <a:cubicBezTo>
                      <a:pt x="536" y="54"/>
                      <a:pt x="339" y="157"/>
                      <a:pt x="204" y="322"/>
                    </a:cubicBezTo>
                    <a:cubicBezTo>
                      <a:pt x="65" y="487"/>
                      <a:pt x="1" y="698"/>
                      <a:pt x="21" y="908"/>
                    </a:cubicBezTo>
                    <a:lnTo>
                      <a:pt x="333" y="4217"/>
                    </a:lnTo>
                    <a:cubicBezTo>
                      <a:pt x="371" y="4632"/>
                      <a:pt x="721" y="4944"/>
                      <a:pt x="1136" y="4944"/>
                    </a:cubicBezTo>
                    <a:lnTo>
                      <a:pt x="1212" y="4944"/>
                    </a:lnTo>
                    <a:lnTo>
                      <a:pt x="1512" y="4912"/>
                    </a:lnTo>
                    <a:cubicBezTo>
                      <a:pt x="1728" y="4892"/>
                      <a:pt x="1919" y="4791"/>
                      <a:pt x="2054" y="4624"/>
                    </a:cubicBezTo>
                    <a:cubicBezTo>
                      <a:pt x="2193" y="4459"/>
                      <a:pt x="2257" y="4250"/>
                      <a:pt x="2239" y="4038"/>
                    </a:cubicBezTo>
                    <a:lnTo>
                      <a:pt x="1925" y="731"/>
                    </a:lnTo>
                    <a:cubicBezTo>
                      <a:pt x="1889" y="314"/>
                      <a:pt x="1534"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7"/>
              <p:cNvSpPr/>
              <p:nvPr/>
            </p:nvSpPr>
            <p:spPr>
              <a:xfrm>
                <a:off x="3714025" y="2051075"/>
                <a:ext cx="117300" cy="95250"/>
              </a:xfrm>
              <a:custGeom>
                <a:rect b="b" l="l" r="r" t="t"/>
                <a:pathLst>
                  <a:path extrusionOk="0" h="3810" w="4692">
                    <a:moveTo>
                      <a:pt x="1096" y="144"/>
                    </a:moveTo>
                    <a:cubicBezTo>
                      <a:pt x="1231" y="144"/>
                      <a:pt x="1364" y="188"/>
                      <a:pt x="1478" y="271"/>
                    </a:cubicBezTo>
                    <a:lnTo>
                      <a:pt x="4170" y="2222"/>
                    </a:lnTo>
                    <a:cubicBezTo>
                      <a:pt x="4462" y="2439"/>
                      <a:pt x="4526" y="2854"/>
                      <a:pt x="4317" y="3146"/>
                    </a:cubicBezTo>
                    <a:lnTo>
                      <a:pt x="4138" y="3395"/>
                    </a:lnTo>
                    <a:cubicBezTo>
                      <a:pt x="4007" y="3573"/>
                      <a:pt x="3804" y="3666"/>
                      <a:pt x="3599" y="3666"/>
                    </a:cubicBezTo>
                    <a:cubicBezTo>
                      <a:pt x="3465" y="3666"/>
                      <a:pt x="3329" y="3625"/>
                      <a:pt x="3213" y="3542"/>
                    </a:cubicBezTo>
                    <a:lnTo>
                      <a:pt x="530" y="1585"/>
                    </a:lnTo>
                    <a:cubicBezTo>
                      <a:pt x="230" y="1374"/>
                      <a:pt x="166" y="960"/>
                      <a:pt x="383" y="660"/>
                    </a:cubicBezTo>
                    <a:lnTo>
                      <a:pt x="560" y="418"/>
                    </a:lnTo>
                    <a:cubicBezTo>
                      <a:pt x="663" y="271"/>
                      <a:pt x="816" y="182"/>
                      <a:pt x="989" y="150"/>
                    </a:cubicBezTo>
                    <a:cubicBezTo>
                      <a:pt x="1027" y="144"/>
                      <a:pt x="1058" y="144"/>
                      <a:pt x="1096" y="144"/>
                    </a:cubicBezTo>
                    <a:close/>
                    <a:moveTo>
                      <a:pt x="1089" y="1"/>
                    </a:moveTo>
                    <a:cubicBezTo>
                      <a:pt x="1049" y="1"/>
                      <a:pt x="1009" y="4"/>
                      <a:pt x="969" y="9"/>
                    </a:cubicBezTo>
                    <a:cubicBezTo>
                      <a:pt x="752" y="41"/>
                      <a:pt x="568" y="156"/>
                      <a:pt x="439" y="335"/>
                    </a:cubicBezTo>
                    <a:lnTo>
                      <a:pt x="262" y="577"/>
                    </a:lnTo>
                    <a:cubicBezTo>
                      <a:pt x="0" y="935"/>
                      <a:pt x="83" y="1438"/>
                      <a:pt x="439" y="1700"/>
                    </a:cubicBezTo>
                    <a:lnTo>
                      <a:pt x="3131" y="3657"/>
                    </a:lnTo>
                    <a:cubicBezTo>
                      <a:pt x="3270" y="3758"/>
                      <a:pt x="3437" y="3810"/>
                      <a:pt x="3602" y="3810"/>
                    </a:cubicBezTo>
                    <a:cubicBezTo>
                      <a:pt x="3850" y="3810"/>
                      <a:pt x="4093" y="3695"/>
                      <a:pt x="4252" y="3478"/>
                    </a:cubicBezTo>
                    <a:lnTo>
                      <a:pt x="4431" y="3230"/>
                    </a:lnTo>
                    <a:cubicBezTo>
                      <a:pt x="4691" y="2872"/>
                      <a:pt x="4615" y="2369"/>
                      <a:pt x="4252" y="2107"/>
                    </a:cubicBezTo>
                    <a:lnTo>
                      <a:pt x="1569" y="156"/>
                    </a:lnTo>
                    <a:cubicBezTo>
                      <a:pt x="1424" y="53"/>
                      <a:pt x="1258" y="1"/>
                      <a:pt x="1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7"/>
              <p:cNvSpPr/>
              <p:nvPr/>
            </p:nvSpPr>
            <p:spPr>
              <a:xfrm>
                <a:off x="3533450" y="1960625"/>
                <a:ext cx="115075" cy="95175"/>
              </a:xfrm>
              <a:custGeom>
                <a:rect b="b" l="l" r="r" t="t"/>
                <a:pathLst>
                  <a:path extrusionOk="0" h="3807" w="4603">
                    <a:moveTo>
                      <a:pt x="1089" y="147"/>
                    </a:moveTo>
                    <a:cubicBezTo>
                      <a:pt x="1230" y="147"/>
                      <a:pt x="1365" y="185"/>
                      <a:pt x="1480" y="269"/>
                    </a:cubicBezTo>
                    <a:lnTo>
                      <a:pt x="4163" y="2226"/>
                    </a:lnTo>
                    <a:cubicBezTo>
                      <a:pt x="4310" y="2327"/>
                      <a:pt x="4399" y="2480"/>
                      <a:pt x="4431" y="2653"/>
                    </a:cubicBezTo>
                    <a:cubicBezTo>
                      <a:pt x="4456" y="2832"/>
                      <a:pt x="4411" y="3003"/>
                      <a:pt x="4310" y="3150"/>
                    </a:cubicBezTo>
                    <a:lnTo>
                      <a:pt x="4131" y="3392"/>
                    </a:lnTo>
                    <a:cubicBezTo>
                      <a:pt x="4029" y="3532"/>
                      <a:pt x="3876" y="3627"/>
                      <a:pt x="3698" y="3659"/>
                    </a:cubicBezTo>
                    <a:cubicBezTo>
                      <a:pt x="3666" y="3664"/>
                      <a:pt x="3633" y="3667"/>
                      <a:pt x="3601" y="3667"/>
                    </a:cubicBezTo>
                    <a:cubicBezTo>
                      <a:pt x="3462" y="3667"/>
                      <a:pt x="3326" y="3622"/>
                      <a:pt x="3207" y="3539"/>
                    </a:cubicBezTo>
                    <a:lnTo>
                      <a:pt x="523" y="1588"/>
                    </a:lnTo>
                    <a:cubicBezTo>
                      <a:pt x="230" y="1371"/>
                      <a:pt x="159" y="957"/>
                      <a:pt x="376" y="664"/>
                    </a:cubicBezTo>
                    <a:lnTo>
                      <a:pt x="554" y="414"/>
                    </a:lnTo>
                    <a:cubicBezTo>
                      <a:pt x="656" y="275"/>
                      <a:pt x="809" y="179"/>
                      <a:pt x="982" y="154"/>
                    </a:cubicBezTo>
                    <a:cubicBezTo>
                      <a:pt x="1021" y="147"/>
                      <a:pt x="1051" y="147"/>
                      <a:pt x="1089" y="147"/>
                    </a:cubicBezTo>
                    <a:close/>
                    <a:moveTo>
                      <a:pt x="1101" y="1"/>
                    </a:moveTo>
                    <a:cubicBezTo>
                      <a:pt x="1055" y="1"/>
                      <a:pt x="1009" y="5"/>
                      <a:pt x="962" y="13"/>
                    </a:cubicBezTo>
                    <a:cubicBezTo>
                      <a:pt x="753" y="46"/>
                      <a:pt x="562" y="160"/>
                      <a:pt x="439" y="332"/>
                    </a:cubicBezTo>
                    <a:lnTo>
                      <a:pt x="262" y="581"/>
                    </a:lnTo>
                    <a:cubicBezTo>
                      <a:pt x="0" y="938"/>
                      <a:pt x="77" y="1441"/>
                      <a:pt x="433" y="1703"/>
                    </a:cubicBezTo>
                    <a:lnTo>
                      <a:pt x="3124" y="3653"/>
                    </a:lnTo>
                    <a:cubicBezTo>
                      <a:pt x="3264" y="3756"/>
                      <a:pt x="3430" y="3806"/>
                      <a:pt x="3596" y="3806"/>
                    </a:cubicBezTo>
                    <a:cubicBezTo>
                      <a:pt x="3640" y="3806"/>
                      <a:pt x="3678" y="3806"/>
                      <a:pt x="3723" y="3800"/>
                    </a:cubicBezTo>
                    <a:cubicBezTo>
                      <a:pt x="3934" y="3768"/>
                      <a:pt x="4125" y="3653"/>
                      <a:pt x="4246" y="3474"/>
                    </a:cubicBezTo>
                    <a:lnTo>
                      <a:pt x="4425" y="3233"/>
                    </a:lnTo>
                    <a:cubicBezTo>
                      <a:pt x="4552" y="3061"/>
                      <a:pt x="4602" y="2844"/>
                      <a:pt x="4570" y="2633"/>
                    </a:cubicBezTo>
                    <a:cubicBezTo>
                      <a:pt x="4540" y="2423"/>
                      <a:pt x="4425" y="2232"/>
                      <a:pt x="4246" y="2111"/>
                    </a:cubicBezTo>
                    <a:lnTo>
                      <a:pt x="1562" y="154"/>
                    </a:lnTo>
                    <a:cubicBezTo>
                      <a:pt x="1427" y="54"/>
                      <a:pt x="1266" y="1"/>
                      <a:pt x="1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7"/>
              <p:cNvSpPr/>
              <p:nvPr/>
            </p:nvSpPr>
            <p:spPr>
              <a:xfrm>
                <a:off x="3733600" y="1866125"/>
                <a:ext cx="87700" cy="117975"/>
              </a:xfrm>
              <a:custGeom>
                <a:rect b="b" l="l" r="r" t="t"/>
                <a:pathLst>
                  <a:path extrusionOk="0" h="4719" w="3508">
                    <a:moveTo>
                      <a:pt x="1102" y="146"/>
                    </a:moveTo>
                    <a:cubicBezTo>
                      <a:pt x="1335" y="146"/>
                      <a:pt x="1558" y="268"/>
                      <a:pt x="1678" y="478"/>
                    </a:cubicBezTo>
                    <a:cubicBezTo>
                      <a:pt x="1684" y="492"/>
                      <a:pt x="1690" y="498"/>
                      <a:pt x="1690" y="510"/>
                    </a:cubicBezTo>
                    <a:lnTo>
                      <a:pt x="3176" y="3481"/>
                    </a:lnTo>
                    <a:cubicBezTo>
                      <a:pt x="3342" y="3806"/>
                      <a:pt x="3208" y="4208"/>
                      <a:pt x="2883" y="4367"/>
                    </a:cubicBezTo>
                    <a:lnTo>
                      <a:pt x="2608" y="4508"/>
                    </a:lnTo>
                    <a:cubicBezTo>
                      <a:pt x="2516" y="4552"/>
                      <a:pt x="2417" y="4575"/>
                      <a:pt x="2319" y="4575"/>
                    </a:cubicBezTo>
                    <a:cubicBezTo>
                      <a:pt x="2247" y="4575"/>
                      <a:pt x="2175" y="4563"/>
                      <a:pt x="2105" y="4539"/>
                    </a:cubicBezTo>
                    <a:cubicBezTo>
                      <a:pt x="1939" y="4482"/>
                      <a:pt x="1799" y="4367"/>
                      <a:pt x="1722" y="4208"/>
                    </a:cubicBezTo>
                    <a:lnTo>
                      <a:pt x="236" y="1237"/>
                    </a:lnTo>
                    <a:cubicBezTo>
                      <a:pt x="160" y="1078"/>
                      <a:pt x="148" y="899"/>
                      <a:pt x="206" y="733"/>
                    </a:cubicBezTo>
                    <a:cubicBezTo>
                      <a:pt x="262" y="560"/>
                      <a:pt x="377" y="427"/>
                      <a:pt x="536" y="351"/>
                    </a:cubicBezTo>
                    <a:lnTo>
                      <a:pt x="804" y="216"/>
                    </a:lnTo>
                    <a:cubicBezTo>
                      <a:pt x="900" y="168"/>
                      <a:pt x="1002" y="146"/>
                      <a:pt x="1102" y="146"/>
                    </a:cubicBezTo>
                    <a:close/>
                    <a:moveTo>
                      <a:pt x="1093" y="0"/>
                    </a:moveTo>
                    <a:cubicBezTo>
                      <a:pt x="972" y="0"/>
                      <a:pt x="851" y="28"/>
                      <a:pt x="741" y="83"/>
                    </a:cubicBezTo>
                    <a:lnTo>
                      <a:pt x="474" y="224"/>
                    </a:lnTo>
                    <a:cubicBezTo>
                      <a:pt x="282" y="319"/>
                      <a:pt x="135" y="484"/>
                      <a:pt x="65" y="689"/>
                    </a:cubicBezTo>
                    <a:cubicBezTo>
                      <a:pt x="1" y="892"/>
                      <a:pt x="15" y="1110"/>
                      <a:pt x="109" y="1301"/>
                    </a:cubicBezTo>
                    <a:lnTo>
                      <a:pt x="1595" y="4271"/>
                    </a:lnTo>
                    <a:cubicBezTo>
                      <a:pt x="1601" y="4285"/>
                      <a:pt x="1607" y="4297"/>
                      <a:pt x="1613" y="4309"/>
                    </a:cubicBezTo>
                    <a:cubicBezTo>
                      <a:pt x="1710" y="4482"/>
                      <a:pt x="1869" y="4615"/>
                      <a:pt x="2060" y="4679"/>
                    </a:cubicBezTo>
                    <a:cubicBezTo>
                      <a:pt x="2143" y="4706"/>
                      <a:pt x="2229" y="4719"/>
                      <a:pt x="2314" y="4719"/>
                    </a:cubicBezTo>
                    <a:cubicBezTo>
                      <a:pt x="2437" y="4719"/>
                      <a:pt x="2559" y="4691"/>
                      <a:pt x="2672" y="4635"/>
                    </a:cubicBezTo>
                    <a:lnTo>
                      <a:pt x="2946" y="4500"/>
                    </a:lnTo>
                    <a:cubicBezTo>
                      <a:pt x="3342" y="4297"/>
                      <a:pt x="3508" y="3819"/>
                      <a:pt x="3304" y="3417"/>
                    </a:cubicBezTo>
                    <a:lnTo>
                      <a:pt x="1825" y="446"/>
                    </a:lnTo>
                    <a:cubicBezTo>
                      <a:pt x="1728" y="254"/>
                      <a:pt x="1563" y="109"/>
                      <a:pt x="1359" y="45"/>
                    </a:cubicBezTo>
                    <a:cubicBezTo>
                      <a:pt x="1272" y="15"/>
                      <a:pt x="1182"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7"/>
              <p:cNvSpPr/>
              <p:nvPr/>
            </p:nvSpPr>
            <p:spPr>
              <a:xfrm>
                <a:off x="3905900" y="1854975"/>
                <a:ext cx="74150" cy="121750"/>
              </a:xfrm>
              <a:custGeom>
                <a:rect b="b" l="l" r="r" t="t"/>
                <a:pathLst>
                  <a:path extrusionOk="0" h="4870" w="2966">
                    <a:moveTo>
                      <a:pt x="1846" y="145"/>
                    </a:moveTo>
                    <a:cubicBezTo>
                      <a:pt x="1913" y="145"/>
                      <a:pt x="1980" y="156"/>
                      <a:pt x="2047" y="179"/>
                    </a:cubicBezTo>
                    <a:lnTo>
                      <a:pt x="2333" y="267"/>
                    </a:lnTo>
                    <a:cubicBezTo>
                      <a:pt x="2671" y="376"/>
                      <a:pt x="2863" y="733"/>
                      <a:pt x="2768" y="1071"/>
                    </a:cubicBezTo>
                    <a:cubicBezTo>
                      <a:pt x="2768" y="1077"/>
                      <a:pt x="2768" y="1091"/>
                      <a:pt x="2762" y="1103"/>
                    </a:cubicBezTo>
                    <a:lnTo>
                      <a:pt x="1747" y="4265"/>
                    </a:lnTo>
                    <a:cubicBezTo>
                      <a:pt x="1660" y="4547"/>
                      <a:pt x="1400" y="4726"/>
                      <a:pt x="1123" y="4726"/>
                    </a:cubicBezTo>
                    <a:cubicBezTo>
                      <a:pt x="1055" y="4726"/>
                      <a:pt x="986" y="4715"/>
                      <a:pt x="918" y="4692"/>
                    </a:cubicBezTo>
                    <a:lnTo>
                      <a:pt x="632" y="4602"/>
                    </a:lnTo>
                    <a:cubicBezTo>
                      <a:pt x="459" y="4545"/>
                      <a:pt x="326" y="4431"/>
                      <a:pt x="243" y="4278"/>
                    </a:cubicBezTo>
                    <a:cubicBezTo>
                      <a:pt x="161" y="4119"/>
                      <a:pt x="147" y="3940"/>
                      <a:pt x="199" y="3768"/>
                    </a:cubicBezTo>
                    <a:lnTo>
                      <a:pt x="1212" y="606"/>
                    </a:lnTo>
                    <a:cubicBezTo>
                      <a:pt x="1270" y="440"/>
                      <a:pt x="1385" y="300"/>
                      <a:pt x="1538" y="223"/>
                    </a:cubicBezTo>
                    <a:cubicBezTo>
                      <a:pt x="1635" y="172"/>
                      <a:pt x="1740" y="145"/>
                      <a:pt x="1846" y="145"/>
                    </a:cubicBezTo>
                    <a:close/>
                    <a:moveTo>
                      <a:pt x="1843" y="1"/>
                    </a:moveTo>
                    <a:cubicBezTo>
                      <a:pt x="1716" y="1"/>
                      <a:pt x="1590" y="31"/>
                      <a:pt x="1473" y="88"/>
                    </a:cubicBezTo>
                    <a:cubicBezTo>
                      <a:pt x="1282" y="191"/>
                      <a:pt x="1141" y="356"/>
                      <a:pt x="1079" y="561"/>
                    </a:cubicBezTo>
                    <a:lnTo>
                      <a:pt x="64" y="3730"/>
                    </a:lnTo>
                    <a:cubicBezTo>
                      <a:pt x="58" y="3742"/>
                      <a:pt x="58" y="3754"/>
                      <a:pt x="52" y="3768"/>
                    </a:cubicBezTo>
                    <a:cubicBezTo>
                      <a:pt x="0" y="3959"/>
                      <a:pt x="20" y="4163"/>
                      <a:pt x="115" y="4342"/>
                    </a:cubicBezTo>
                    <a:cubicBezTo>
                      <a:pt x="211" y="4533"/>
                      <a:pt x="383" y="4672"/>
                      <a:pt x="588" y="4737"/>
                    </a:cubicBezTo>
                    <a:lnTo>
                      <a:pt x="874" y="4832"/>
                    </a:lnTo>
                    <a:cubicBezTo>
                      <a:pt x="954" y="4857"/>
                      <a:pt x="1036" y="4869"/>
                      <a:pt x="1116" y="4869"/>
                    </a:cubicBezTo>
                    <a:cubicBezTo>
                      <a:pt x="1456" y="4869"/>
                      <a:pt x="1774" y="4650"/>
                      <a:pt x="1888" y="4310"/>
                    </a:cubicBezTo>
                    <a:lnTo>
                      <a:pt x="2895" y="1147"/>
                    </a:lnTo>
                    <a:cubicBezTo>
                      <a:pt x="2965" y="944"/>
                      <a:pt x="2945" y="720"/>
                      <a:pt x="2844" y="529"/>
                    </a:cubicBezTo>
                    <a:cubicBezTo>
                      <a:pt x="2748" y="338"/>
                      <a:pt x="2583" y="197"/>
                      <a:pt x="2379" y="134"/>
                    </a:cubicBezTo>
                    <a:lnTo>
                      <a:pt x="2085" y="38"/>
                    </a:lnTo>
                    <a:cubicBezTo>
                      <a:pt x="2006" y="13"/>
                      <a:pt x="1925" y="1"/>
                      <a:pt x="1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7"/>
              <p:cNvSpPr/>
              <p:nvPr/>
            </p:nvSpPr>
            <p:spPr>
              <a:xfrm>
                <a:off x="3354775" y="2164950"/>
                <a:ext cx="100725" cy="110125"/>
              </a:xfrm>
              <a:custGeom>
                <a:rect b="b" l="l" r="r" t="t"/>
                <a:pathLst>
                  <a:path extrusionOk="0" h="4405" w="4029">
                    <a:moveTo>
                      <a:pt x="1065" y="142"/>
                    </a:moveTo>
                    <a:cubicBezTo>
                      <a:pt x="1248" y="142"/>
                      <a:pt x="1428" y="218"/>
                      <a:pt x="1556" y="364"/>
                    </a:cubicBezTo>
                    <a:cubicBezTo>
                      <a:pt x="1569" y="376"/>
                      <a:pt x="1575" y="383"/>
                      <a:pt x="1581" y="396"/>
                    </a:cubicBezTo>
                    <a:lnTo>
                      <a:pt x="3640" y="2997"/>
                    </a:lnTo>
                    <a:cubicBezTo>
                      <a:pt x="3870" y="3284"/>
                      <a:pt x="3819" y="3704"/>
                      <a:pt x="3532" y="3928"/>
                    </a:cubicBezTo>
                    <a:lnTo>
                      <a:pt x="3296" y="4119"/>
                    </a:lnTo>
                    <a:cubicBezTo>
                      <a:pt x="3178" y="4211"/>
                      <a:pt x="3037" y="4257"/>
                      <a:pt x="2887" y="4257"/>
                    </a:cubicBezTo>
                    <a:cubicBezTo>
                      <a:pt x="2860" y="4257"/>
                      <a:pt x="2833" y="4255"/>
                      <a:pt x="2805" y="4252"/>
                    </a:cubicBezTo>
                    <a:cubicBezTo>
                      <a:pt x="2633" y="4234"/>
                      <a:pt x="2474" y="4145"/>
                      <a:pt x="2366" y="4010"/>
                    </a:cubicBezTo>
                    <a:lnTo>
                      <a:pt x="306" y="1403"/>
                    </a:lnTo>
                    <a:cubicBezTo>
                      <a:pt x="198" y="1262"/>
                      <a:pt x="147" y="1091"/>
                      <a:pt x="165" y="912"/>
                    </a:cubicBezTo>
                    <a:cubicBezTo>
                      <a:pt x="185" y="741"/>
                      <a:pt x="274" y="580"/>
                      <a:pt x="415" y="473"/>
                    </a:cubicBezTo>
                    <a:lnTo>
                      <a:pt x="651" y="288"/>
                    </a:lnTo>
                    <a:cubicBezTo>
                      <a:pt x="774" y="189"/>
                      <a:pt x="920" y="142"/>
                      <a:pt x="1065" y="142"/>
                    </a:cubicBezTo>
                    <a:close/>
                    <a:moveTo>
                      <a:pt x="1059" y="1"/>
                    </a:moveTo>
                    <a:cubicBezTo>
                      <a:pt x="881" y="1"/>
                      <a:pt x="707" y="59"/>
                      <a:pt x="562" y="173"/>
                    </a:cubicBezTo>
                    <a:lnTo>
                      <a:pt x="326" y="358"/>
                    </a:lnTo>
                    <a:cubicBezTo>
                      <a:pt x="153" y="491"/>
                      <a:pt x="51" y="682"/>
                      <a:pt x="26" y="900"/>
                    </a:cubicBezTo>
                    <a:cubicBezTo>
                      <a:pt x="0" y="1109"/>
                      <a:pt x="58" y="1320"/>
                      <a:pt x="191" y="1492"/>
                    </a:cubicBezTo>
                    <a:lnTo>
                      <a:pt x="2251" y="4099"/>
                    </a:lnTo>
                    <a:cubicBezTo>
                      <a:pt x="2263" y="4107"/>
                      <a:pt x="2269" y="4119"/>
                      <a:pt x="2283" y="4131"/>
                    </a:cubicBezTo>
                    <a:cubicBezTo>
                      <a:pt x="2410" y="4278"/>
                      <a:pt x="2589" y="4374"/>
                      <a:pt x="2793" y="4399"/>
                    </a:cubicBezTo>
                    <a:cubicBezTo>
                      <a:pt x="2824" y="4403"/>
                      <a:pt x="2854" y="4405"/>
                      <a:pt x="2885" y="4405"/>
                    </a:cubicBezTo>
                    <a:cubicBezTo>
                      <a:pt x="3064" y="4405"/>
                      <a:pt x="3239" y="4341"/>
                      <a:pt x="3386" y="4228"/>
                    </a:cubicBezTo>
                    <a:lnTo>
                      <a:pt x="3622" y="4042"/>
                    </a:lnTo>
                    <a:cubicBezTo>
                      <a:pt x="3972" y="3769"/>
                      <a:pt x="4029" y="3258"/>
                      <a:pt x="3755" y="2907"/>
                    </a:cubicBezTo>
                    <a:lnTo>
                      <a:pt x="1696" y="306"/>
                    </a:lnTo>
                    <a:cubicBezTo>
                      <a:pt x="1562" y="135"/>
                      <a:pt x="1371" y="26"/>
                      <a:pt x="1154" y="6"/>
                    </a:cubicBezTo>
                    <a:cubicBezTo>
                      <a:pt x="1122" y="2"/>
                      <a:pt x="1090" y="1"/>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7"/>
              <p:cNvSpPr/>
              <p:nvPr/>
            </p:nvSpPr>
            <p:spPr>
              <a:xfrm>
                <a:off x="4108300" y="2800475"/>
                <a:ext cx="117350" cy="95225"/>
              </a:xfrm>
              <a:custGeom>
                <a:rect b="b" l="l" r="r" t="t"/>
                <a:pathLst>
                  <a:path extrusionOk="0" h="3809" w="4694">
                    <a:moveTo>
                      <a:pt x="1092" y="144"/>
                    </a:moveTo>
                    <a:cubicBezTo>
                      <a:pt x="1231" y="144"/>
                      <a:pt x="1366" y="189"/>
                      <a:pt x="1481" y="271"/>
                    </a:cubicBezTo>
                    <a:lnTo>
                      <a:pt x="4170" y="2228"/>
                    </a:lnTo>
                    <a:cubicBezTo>
                      <a:pt x="4464" y="2439"/>
                      <a:pt x="4527" y="2853"/>
                      <a:pt x="4311" y="3146"/>
                    </a:cubicBezTo>
                    <a:lnTo>
                      <a:pt x="4132" y="3396"/>
                    </a:lnTo>
                    <a:cubicBezTo>
                      <a:pt x="4006" y="3572"/>
                      <a:pt x="3805" y="3665"/>
                      <a:pt x="3601" y="3665"/>
                    </a:cubicBezTo>
                    <a:cubicBezTo>
                      <a:pt x="3466" y="3665"/>
                      <a:pt x="3331" y="3625"/>
                      <a:pt x="3214" y="3541"/>
                    </a:cubicBezTo>
                    <a:lnTo>
                      <a:pt x="524" y="1584"/>
                    </a:lnTo>
                    <a:cubicBezTo>
                      <a:pt x="231" y="1375"/>
                      <a:pt x="166" y="960"/>
                      <a:pt x="377" y="666"/>
                    </a:cubicBezTo>
                    <a:lnTo>
                      <a:pt x="556" y="418"/>
                    </a:lnTo>
                    <a:cubicBezTo>
                      <a:pt x="657" y="277"/>
                      <a:pt x="810" y="183"/>
                      <a:pt x="989" y="157"/>
                    </a:cubicBezTo>
                    <a:cubicBezTo>
                      <a:pt x="1022" y="150"/>
                      <a:pt x="1060" y="144"/>
                      <a:pt x="1092" y="144"/>
                    </a:cubicBezTo>
                    <a:close/>
                    <a:moveTo>
                      <a:pt x="1086" y="0"/>
                    </a:moveTo>
                    <a:cubicBezTo>
                      <a:pt x="1045" y="0"/>
                      <a:pt x="1004" y="4"/>
                      <a:pt x="963" y="10"/>
                    </a:cubicBezTo>
                    <a:cubicBezTo>
                      <a:pt x="754" y="48"/>
                      <a:pt x="569" y="163"/>
                      <a:pt x="442" y="336"/>
                    </a:cubicBezTo>
                    <a:lnTo>
                      <a:pt x="263" y="577"/>
                    </a:lnTo>
                    <a:cubicBezTo>
                      <a:pt x="1" y="940"/>
                      <a:pt x="78" y="1445"/>
                      <a:pt x="442" y="1705"/>
                    </a:cubicBezTo>
                    <a:lnTo>
                      <a:pt x="3125" y="3656"/>
                    </a:lnTo>
                    <a:cubicBezTo>
                      <a:pt x="3272" y="3758"/>
                      <a:pt x="3437" y="3809"/>
                      <a:pt x="3597" y="3809"/>
                    </a:cubicBezTo>
                    <a:cubicBezTo>
                      <a:pt x="3852" y="3809"/>
                      <a:pt x="4094" y="3694"/>
                      <a:pt x="4253" y="3478"/>
                    </a:cubicBezTo>
                    <a:lnTo>
                      <a:pt x="4432" y="3235"/>
                    </a:lnTo>
                    <a:cubicBezTo>
                      <a:pt x="4694" y="2872"/>
                      <a:pt x="4611" y="2369"/>
                      <a:pt x="4253" y="2107"/>
                    </a:cubicBezTo>
                    <a:lnTo>
                      <a:pt x="1563" y="157"/>
                    </a:lnTo>
                    <a:cubicBezTo>
                      <a:pt x="1424" y="54"/>
                      <a:pt x="1256" y="0"/>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7"/>
              <p:cNvSpPr/>
              <p:nvPr/>
            </p:nvSpPr>
            <p:spPr>
              <a:xfrm>
                <a:off x="4290800" y="2297800"/>
                <a:ext cx="125600" cy="66725"/>
              </a:xfrm>
              <a:custGeom>
                <a:rect b="b" l="l" r="r" t="t"/>
                <a:pathLst>
                  <a:path extrusionOk="0" h="2669" w="5024">
                    <a:moveTo>
                      <a:pt x="4071" y="143"/>
                    </a:moveTo>
                    <a:cubicBezTo>
                      <a:pt x="4367" y="143"/>
                      <a:pt x="4641" y="350"/>
                      <a:pt x="4712" y="653"/>
                    </a:cubicBezTo>
                    <a:lnTo>
                      <a:pt x="4782" y="947"/>
                    </a:lnTo>
                    <a:cubicBezTo>
                      <a:pt x="4865" y="1303"/>
                      <a:pt x="4641" y="1661"/>
                      <a:pt x="4285" y="1744"/>
                    </a:cubicBezTo>
                    <a:lnTo>
                      <a:pt x="1052" y="2503"/>
                    </a:lnTo>
                    <a:cubicBezTo>
                      <a:pt x="1002" y="2515"/>
                      <a:pt x="951" y="2521"/>
                      <a:pt x="902" y="2521"/>
                    </a:cubicBezTo>
                    <a:cubicBezTo>
                      <a:pt x="605" y="2521"/>
                      <a:pt x="332" y="2317"/>
                      <a:pt x="256" y="2012"/>
                    </a:cubicBezTo>
                    <a:lnTo>
                      <a:pt x="192" y="1718"/>
                    </a:lnTo>
                    <a:cubicBezTo>
                      <a:pt x="148" y="1547"/>
                      <a:pt x="180" y="1368"/>
                      <a:pt x="269" y="1215"/>
                    </a:cubicBezTo>
                    <a:cubicBezTo>
                      <a:pt x="363" y="1068"/>
                      <a:pt x="510" y="959"/>
                      <a:pt x="683" y="921"/>
                    </a:cubicBezTo>
                    <a:lnTo>
                      <a:pt x="3915" y="162"/>
                    </a:lnTo>
                    <a:cubicBezTo>
                      <a:pt x="3967" y="149"/>
                      <a:pt x="4019" y="143"/>
                      <a:pt x="4071" y="143"/>
                    </a:cubicBezTo>
                    <a:close/>
                    <a:moveTo>
                      <a:pt x="4068" y="1"/>
                    </a:moveTo>
                    <a:cubicBezTo>
                      <a:pt x="4006" y="1"/>
                      <a:pt x="3944" y="8"/>
                      <a:pt x="3883" y="23"/>
                    </a:cubicBezTo>
                    <a:lnTo>
                      <a:pt x="651" y="782"/>
                    </a:lnTo>
                    <a:cubicBezTo>
                      <a:pt x="440" y="832"/>
                      <a:pt x="262" y="959"/>
                      <a:pt x="148" y="1144"/>
                    </a:cubicBezTo>
                    <a:cubicBezTo>
                      <a:pt x="33" y="1323"/>
                      <a:pt x="1" y="1539"/>
                      <a:pt x="51" y="1750"/>
                    </a:cubicBezTo>
                    <a:lnTo>
                      <a:pt x="122" y="2044"/>
                    </a:lnTo>
                    <a:cubicBezTo>
                      <a:pt x="204" y="2413"/>
                      <a:pt x="536" y="2668"/>
                      <a:pt x="899" y="2668"/>
                    </a:cubicBezTo>
                    <a:cubicBezTo>
                      <a:pt x="963" y="2668"/>
                      <a:pt x="1027" y="2656"/>
                      <a:pt x="1084" y="2642"/>
                    </a:cubicBezTo>
                    <a:lnTo>
                      <a:pt x="4323" y="1883"/>
                    </a:lnTo>
                    <a:cubicBezTo>
                      <a:pt x="4750" y="1782"/>
                      <a:pt x="5024" y="1348"/>
                      <a:pt x="4923" y="915"/>
                    </a:cubicBezTo>
                    <a:lnTo>
                      <a:pt x="4853" y="615"/>
                    </a:lnTo>
                    <a:cubicBezTo>
                      <a:pt x="4765" y="250"/>
                      <a:pt x="4431" y="1"/>
                      <a:pt x="4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7"/>
              <p:cNvSpPr/>
              <p:nvPr/>
            </p:nvSpPr>
            <p:spPr>
              <a:xfrm>
                <a:off x="4261325" y="2546925"/>
                <a:ext cx="119250" cy="89075"/>
              </a:xfrm>
              <a:custGeom>
                <a:rect b="b" l="l" r="r" t="t"/>
                <a:pathLst>
                  <a:path extrusionOk="0" h="3563" w="4770">
                    <a:moveTo>
                      <a:pt x="989" y="147"/>
                    </a:moveTo>
                    <a:cubicBezTo>
                      <a:pt x="1107" y="147"/>
                      <a:pt x="1223" y="178"/>
                      <a:pt x="1327" y="239"/>
                    </a:cubicBezTo>
                    <a:lnTo>
                      <a:pt x="4182" y="1928"/>
                    </a:lnTo>
                    <a:cubicBezTo>
                      <a:pt x="4284" y="1986"/>
                      <a:pt x="4367" y="2075"/>
                      <a:pt x="4425" y="2170"/>
                    </a:cubicBezTo>
                    <a:cubicBezTo>
                      <a:pt x="4534" y="2368"/>
                      <a:pt x="4540" y="2622"/>
                      <a:pt x="4419" y="2834"/>
                    </a:cubicBezTo>
                    <a:lnTo>
                      <a:pt x="4266" y="3095"/>
                    </a:lnTo>
                    <a:cubicBezTo>
                      <a:pt x="4176" y="3241"/>
                      <a:pt x="4029" y="3349"/>
                      <a:pt x="3857" y="3394"/>
                    </a:cubicBezTo>
                    <a:cubicBezTo>
                      <a:pt x="3801" y="3409"/>
                      <a:pt x="3744" y="3416"/>
                      <a:pt x="3688" y="3416"/>
                    </a:cubicBezTo>
                    <a:cubicBezTo>
                      <a:pt x="3572" y="3416"/>
                      <a:pt x="3459" y="3385"/>
                      <a:pt x="3360" y="3325"/>
                    </a:cubicBezTo>
                    <a:lnTo>
                      <a:pt x="497" y="1634"/>
                    </a:lnTo>
                    <a:cubicBezTo>
                      <a:pt x="344" y="1545"/>
                      <a:pt x="236" y="1405"/>
                      <a:pt x="191" y="1233"/>
                    </a:cubicBezTo>
                    <a:cubicBezTo>
                      <a:pt x="147" y="1060"/>
                      <a:pt x="173" y="883"/>
                      <a:pt x="262" y="730"/>
                    </a:cubicBezTo>
                    <a:lnTo>
                      <a:pt x="421" y="468"/>
                    </a:lnTo>
                    <a:cubicBezTo>
                      <a:pt x="510" y="315"/>
                      <a:pt x="650" y="207"/>
                      <a:pt x="823" y="168"/>
                    </a:cubicBezTo>
                    <a:cubicBezTo>
                      <a:pt x="878" y="154"/>
                      <a:pt x="934" y="147"/>
                      <a:pt x="989" y="147"/>
                    </a:cubicBezTo>
                    <a:close/>
                    <a:moveTo>
                      <a:pt x="991" y="0"/>
                    </a:moveTo>
                    <a:cubicBezTo>
                      <a:pt x="923" y="0"/>
                      <a:pt x="853" y="9"/>
                      <a:pt x="785" y="28"/>
                    </a:cubicBezTo>
                    <a:cubicBezTo>
                      <a:pt x="580" y="80"/>
                      <a:pt x="403" y="213"/>
                      <a:pt x="294" y="398"/>
                    </a:cubicBezTo>
                    <a:lnTo>
                      <a:pt x="141" y="659"/>
                    </a:lnTo>
                    <a:cubicBezTo>
                      <a:pt x="32" y="845"/>
                      <a:pt x="0" y="1060"/>
                      <a:pt x="51" y="1265"/>
                    </a:cubicBezTo>
                    <a:cubicBezTo>
                      <a:pt x="71" y="1336"/>
                      <a:pt x="97" y="1405"/>
                      <a:pt x="135" y="1463"/>
                    </a:cubicBezTo>
                    <a:cubicBezTo>
                      <a:pt x="198" y="1584"/>
                      <a:pt x="300" y="1686"/>
                      <a:pt x="421" y="1763"/>
                    </a:cubicBezTo>
                    <a:lnTo>
                      <a:pt x="3284" y="3452"/>
                    </a:lnTo>
                    <a:cubicBezTo>
                      <a:pt x="3408" y="3524"/>
                      <a:pt x="3545" y="3563"/>
                      <a:pt x="3686" y="3563"/>
                    </a:cubicBezTo>
                    <a:cubicBezTo>
                      <a:pt x="3756" y="3563"/>
                      <a:pt x="3826" y="3554"/>
                      <a:pt x="3896" y="3534"/>
                    </a:cubicBezTo>
                    <a:cubicBezTo>
                      <a:pt x="4099" y="3484"/>
                      <a:pt x="4278" y="3349"/>
                      <a:pt x="4387" y="3164"/>
                    </a:cubicBezTo>
                    <a:lnTo>
                      <a:pt x="4540" y="2904"/>
                    </a:lnTo>
                    <a:cubicBezTo>
                      <a:pt x="4769" y="2521"/>
                      <a:pt x="4641" y="2030"/>
                      <a:pt x="4258" y="1801"/>
                    </a:cubicBezTo>
                    <a:lnTo>
                      <a:pt x="1397" y="112"/>
                    </a:lnTo>
                    <a:cubicBezTo>
                      <a:pt x="1272" y="38"/>
                      <a:pt x="1133" y="0"/>
                      <a:pt x="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7"/>
              <p:cNvSpPr/>
              <p:nvPr/>
            </p:nvSpPr>
            <p:spPr>
              <a:xfrm>
                <a:off x="4165850" y="2605850"/>
                <a:ext cx="87700" cy="117925"/>
              </a:xfrm>
              <a:custGeom>
                <a:rect b="b" l="l" r="r" t="t"/>
                <a:pathLst>
                  <a:path extrusionOk="0" h="4717" w="3508">
                    <a:moveTo>
                      <a:pt x="1107" y="145"/>
                    </a:moveTo>
                    <a:cubicBezTo>
                      <a:pt x="1340" y="145"/>
                      <a:pt x="1563" y="267"/>
                      <a:pt x="1683" y="477"/>
                    </a:cubicBezTo>
                    <a:cubicBezTo>
                      <a:pt x="1683" y="489"/>
                      <a:pt x="1689" y="501"/>
                      <a:pt x="1697" y="509"/>
                    </a:cubicBezTo>
                    <a:lnTo>
                      <a:pt x="3181" y="3479"/>
                    </a:lnTo>
                    <a:cubicBezTo>
                      <a:pt x="3342" y="3811"/>
                      <a:pt x="3207" y="4205"/>
                      <a:pt x="2883" y="4372"/>
                    </a:cubicBezTo>
                    <a:lnTo>
                      <a:pt x="2615" y="4505"/>
                    </a:lnTo>
                    <a:cubicBezTo>
                      <a:pt x="2521" y="4550"/>
                      <a:pt x="2422" y="4573"/>
                      <a:pt x="2322" y="4573"/>
                    </a:cubicBezTo>
                    <a:cubicBezTo>
                      <a:pt x="2251" y="4573"/>
                      <a:pt x="2180" y="4561"/>
                      <a:pt x="2110" y="4537"/>
                    </a:cubicBezTo>
                    <a:cubicBezTo>
                      <a:pt x="1939" y="4487"/>
                      <a:pt x="1804" y="4364"/>
                      <a:pt x="1728" y="4205"/>
                    </a:cubicBezTo>
                    <a:lnTo>
                      <a:pt x="243" y="1235"/>
                    </a:lnTo>
                    <a:cubicBezTo>
                      <a:pt x="167" y="1075"/>
                      <a:pt x="153" y="897"/>
                      <a:pt x="205" y="731"/>
                    </a:cubicBezTo>
                    <a:cubicBezTo>
                      <a:pt x="262" y="565"/>
                      <a:pt x="383" y="425"/>
                      <a:pt x="536" y="348"/>
                    </a:cubicBezTo>
                    <a:lnTo>
                      <a:pt x="810" y="215"/>
                    </a:lnTo>
                    <a:cubicBezTo>
                      <a:pt x="906" y="167"/>
                      <a:pt x="1007" y="145"/>
                      <a:pt x="1107" y="145"/>
                    </a:cubicBezTo>
                    <a:close/>
                    <a:moveTo>
                      <a:pt x="1108" y="1"/>
                    </a:moveTo>
                    <a:cubicBezTo>
                      <a:pt x="984" y="1"/>
                      <a:pt x="861" y="30"/>
                      <a:pt x="747" y="88"/>
                    </a:cubicBezTo>
                    <a:lnTo>
                      <a:pt x="473" y="221"/>
                    </a:lnTo>
                    <a:cubicBezTo>
                      <a:pt x="282" y="317"/>
                      <a:pt x="141" y="483"/>
                      <a:pt x="71" y="686"/>
                    </a:cubicBezTo>
                    <a:cubicBezTo>
                      <a:pt x="0" y="891"/>
                      <a:pt x="20" y="1107"/>
                      <a:pt x="115" y="1298"/>
                    </a:cubicBezTo>
                    <a:lnTo>
                      <a:pt x="1601" y="4270"/>
                    </a:lnTo>
                    <a:cubicBezTo>
                      <a:pt x="1607" y="4282"/>
                      <a:pt x="1613" y="4296"/>
                      <a:pt x="1620" y="4308"/>
                    </a:cubicBezTo>
                    <a:cubicBezTo>
                      <a:pt x="1715" y="4479"/>
                      <a:pt x="1874" y="4614"/>
                      <a:pt x="2060" y="4678"/>
                    </a:cubicBezTo>
                    <a:cubicBezTo>
                      <a:pt x="2143" y="4704"/>
                      <a:pt x="2229" y="4717"/>
                      <a:pt x="2315" y="4717"/>
                    </a:cubicBezTo>
                    <a:cubicBezTo>
                      <a:pt x="2440" y="4717"/>
                      <a:pt x="2565" y="4689"/>
                      <a:pt x="2678" y="4632"/>
                    </a:cubicBezTo>
                    <a:lnTo>
                      <a:pt x="2946" y="4499"/>
                    </a:lnTo>
                    <a:cubicBezTo>
                      <a:pt x="3348" y="4302"/>
                      <a:pt x="3507" y="3817"/>
                      <a:pt x="3310" y="3416"/>
                    </a:cubicBezTo>
                    <a:lnTo>
                      <a:pt x="1824" y="444"/>
                    </a:lnTo>
                    <a:cubicBezTo>
                      <a:pt x="1728" y="253"/>
                      <a:pt x="1562" y="106"/>
                      <a:pt x="1359" y="42"/>
                    </a:cubicBezTo>
                    <a:cubicBezTo>
                      <a:pt x="1276" y="14"/>
                      <a:pt x="1192"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7"/>
              <p:cNvSpPr/>
              <p:nvPr/>
            </p:nvSpPr>
            <p:spPr>
              <a:xfrm>
                <a:off x="3926625" y="2230100"/>
                <a:ext cx="48800" cy="123400"/>
              </a:xfrm>
              <a:custGeom>
                <a:rect b="b" l="l" r="r" t="t"/>
                <a:pathLst>
                  <a:path extrusionOk="0" h="4936" w="1952">
                    <a:moveTo>
                      <a:pt x="848" y="142"/>
                    </a:moveTo>
                    <a:lnTo>
                      <a:pt x="1148" y="148"/>
                    </a:lnTo>
                    <a:cubicBezTo>
                      <a:pt x="1327" y="148"/>
                      <a:pt x="1492" y="219"/>
                      <a:pt x="1613" y="346"/>
                    </a:cubicBezTo>
                    <a:cubicBezTo>
                      <a:pt x="1657" y="384"/>
                      <a:pt x="1689" y="436"/>
                      <a:pt x="1722" y="480"/>
                    </a:cubicBezTo>
                    <a:cubicBezTo>
                      <a:pt x="1780" y="583"/>
                      <a:pt x="1804" y="697"/>
                      <a:pt x="1804" y="812"/>
                    </a:cubicBezTo>
                    <a:lnTo>
                      <a:pt x="1772" y="4132"/>
                    </a:lnTo>
                    <a:cubicBezTo>
                      <a:pt x="1766" y="4499"/>
                      <a:pt x="1472" y="4790"/>
                      <a:pt x="1115" y="4790"/>
                    </a:cubicBezTo>
                    <a:cubicBezTo>
                      <a:pt x="1111" y="4790"/>
                      <a:pt x="1107" y="4790"/>
                      <a:pt x="1103" y="4790"/>
                    </a:cubicBezTo>
                    <a:lnTo>
                      <a:pt x="804" y="4790"/>
                    </a:lnTo>
                    <a:cubicBezTo>
                      <a:pt x="441" y="4783"/>
                      <a:pt x="141" y="4484"/>
                      <a:pt x="147" y="4120"/>
                    </a:cubicBezTo>
                    <a:lnTo>
                      <a:pt x="179" y="798"/>
                    </a:lnTo>
                    <a:cubicBezTo>
                      <a:pt x="179" y="621"/>
                      <a:pt x="250" y="454"/>
                      <a:pt x="377" y="333"/>
                    </a:cubicBezTo>
                    <a:cubicBezTo>
                      <a:pt x="504" y="206"/>
                      <a:pt x="670" y="142"/>
                      <a:pt x="848" y="142"/>
                    </a:cubicBezTo>
                    <a:close/>
                    <a:moveTo>
                      <a:pt x="826" y="1"/>
                    </a:moveTo>
                    <a:cubicBezTo>
                      <a:pt x="619" y="1"/>
                      <a:pt x="428" y="83"/>
                      <a:pt x="274" y="231"/>
                    </a:cubicBezTo>
                    <a:cubicBezTo>
                      <a:pt x="121" y="378"/>
                      <a:pt x="39" y="583"/>
                      <a:pt x="39" y="798"/>
                    </a:cubicBezTo>
                    <a:lnTo>
                      <a:pt x="0" y="4120"/>
                    </a:lnTo>
                    <a:cubicBezTo>
                      <a:pt x="0" y="4267"/>
                      <a:pt x="39" y="4400"/>
                      <a:pt x="109" y="4522"/>
                    </a:cubicBezTo>
                    <a:cubicBezTo>
                      <a:pt x="242" y="4764"/>
                      <a:pt x="504" y="4929"/>
                      <a:pt x="797" y="4929"/>
                    </a:cubicBezTo>
                    <a:lnTo>
                      <a:pt x="1103" y="4936"/>
                    </a:lnTo>
                    <a:cubicBezTo>
                      <a:pt x="1550" y="4936"/>
                      <a:pt x="1913" y="4579"/>
                      <a:pt x="1919" y="4140"/>
                    </a:cubicBezTo>
                    <a:lnTo>
                      <a:pt x="1951" y="818"/>
                    </a:lnTo>
                    <a:cubicBezTo>
                      <a:pt x="1951" y="601"/>
                      <a:pt x="1868" y="398"/>
                      <a:pt x="1722" y="245"/>
                    </a:cubicBezTo>
                    <a:cubicBezTo>
                      <a:pt x="1569" y="92"/>
                      <a:pt x="1365" y="1"/>
                      <a:pt x="1154" y="1"/>
                    </a:cubicBezTo>
                    <a:lnTo>
                      <a:pt x="848" y="1"/>
                    </a:lnTo>
                    <a:cubicBezTo>
                      <a:pt x="840" y="1"/>
                      <a:pt x="833" y="1"/>
                      <a:pt x="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7"/>
              <p:cNvSpPr/>
              <p:nvPr/>
            </p:nvSpPr>
            <p:spPr>
              <a:xfrm>
                <a:off x="3905900" y="2022300"/>
                <a:ext cx="117975" cy="93925"/>
              </a:xfrm>
              <a:custGeom>
                <a:rect b="b" l="l" r="r" t="t"/>
                <a:pathLst>
                  <a:path extrusionOk="0" h="3757" w="4719">
                    <a:moveTo>
                      <a:pt x="3634" y="143"/>
                    </a:moveTo>
                    <a:cubicBezTo>
                      <a:pt x="3672" y="143"/>
                      <a:pt x="3710" y="147"/>
                      <a:pt x="3749" y="154"/>
                    </a:cubicBezTo>
                    <a:cubicBezTo>
                      <a:pt x="3922" y="186"/>
                      <a:pt x="4068" y="288"/>
                      <a:pt x="4169" y="427"/>
                    </a:cubicBezTo>
                    <a:lnTo>
                      <a:pt x="4342" y="677"/>
                    </a:lnTo>
                    <a:cubicBezTo>
                      <a:pt x="4355" y="695"/>
                      <a:pt x="4368" y="715"/>
                      <a:pt x="4381" y="733"/>
                    </a:cubicBezTo>
                    <a:cubicBezTo>
                      <a:pt x="4546" y="1027"/>
                      <a:pt x="4463" y="1404"/>
                      <a:pt x="4183" y="1601"/>
                    </a:cubicBezTo>
                    <a:lnTo>
                      <a:pt x="1454" y="3494"/>
                    </a:lnTo>
                    <a:cubicBezTo>
                      <a:pt x="1342" y="3573"/>
                      <a:pt x="1210" y="3613"/>
                      <a:pt x="1076" y="3613"/>
                    </a:cubicBezTo>
                    <a:cubicBezTo>
                      <a:pt x="1036" y="3613"/>
                      <a:pt x="996" y="3610"/>
                      <a:pt x="956" y="3602"/>
                    </a:cubicBezTo>
                    <a:cubicBezTo>
                      <a:pt x="785" y="3570"/>
                      <a:pt x="632" y="3475"/>
                      <a:pt x="529" y="3328"/>
                    </a:cubicBezTo>
                    <a:lnTo>
                      <a:pt x="358" y="3081"/>
                    </a:lnTo>
                    <a:cubicBezTo>
                      <a:pt x="153" y="2781"/>
                      <a:pt x="223" y="2366"/>
                      <a:pt x="523" y="2163"/>
                    </a:cubicBezTo>
                    <a:lnTo>
                      <a:pt x="3251" y="262"/>
                    </a:lnTo>
                    <a:cubicBezTo>
                      <a:pt x="3366" y="187"/>
                      <a:pt x="3497" y="143"/>
                      <a:pt x="3634" y="143"/>
                    </a:cubicBezTo>
                    <a:close/>
                    <a:moveTo>
                      <a:pt x="3634" y="0"/>
                    </a:moveTo>
                    <a:cubicBezTo>
                      <a:pt x="3468" y="0"/>
                      <a:pt x="3309" y="53"/>
                      <a:pt x="3169" y="147"/>
                    </a:cubicBezTo>
                    <a:lnTo>
                      <a:pt x="441" y="2040"/>
                    </a:lnTo>
                    <a:cubicBezTo>
                      <a:pt x="96" y="2283"/>
                      <a:pt x="0" y="2742"/>
                      <a:pt x="199" y="3099"/>
                    </a:cubicBezTo>
                    <a:cubicBezTo>
                      <a:pt x="211" y="3119"/>
                      <a:pt x="223" y="3143"/>
                      <a:pt x="243" y="3163"/>
                    </a:cubicBezTo>
                    <a:lnTo>
                      <a:pt x="415" y="3411"/>
                    </a:lnTo>
                    <a:cubicBezTo>
                      <a:pt x="536" y="3590"/>
                      <a:pt x="721" y="3705"/>
                      <a:pt x="932" y="3743"/>
                    </a:cubicBezTo>
                    <a:cubicBezTo>
                      <a:pt x="981" y="3752"/>
                      <a:pt x="1030" y="3756"/>
                      <a:pt x="1079" y="3756"/>
                    </a:cubicBezTo>
                    <a:cubicBezTo>
                      <a:pt x="1241" y="3756"/>
                      <a:pt x="1401" y="3709"/>
                      <a:pt x="1538" y="3616"/>
                    </a:cubicBezTo>
                    <a:lnTo>
                      <a:pt x="4260" y="1716"/>
                    </a:lnTo>
                    <a:cubicBezTo>
                      <a:pt x="4628" y="1460"/>
                      <a:pt x="4719" y="963"/>
                      <a:pt x="4463" y="594"/>
                    </a:cubicBezTo>
                    <a:lnTo>
                      <a:pt x="4292" y="345"/>
                    </a:lnTo>
                    <a:cubicBezTo>
                      <a:pt x="4169" y="173"/>
                      <a:pt x="3986" y="51"/>
                      <a:pt x="3775" y="13"/>
                    </a:cubicBezTo>
                    <a:cubicBezTo>
                      <a:pt x="3727" y="5"/>
                      <a:pt x="3681" y="0"/>
                      <a:pt x="3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7"/>
              <p:cNvSpPr/>
              <p:nvPr/>
            </p:nvSpPr>
            <p:spPr>
              <a:xfrm>
                <a:off x="4082500" y="2177725"/>
                <a:ext cx="58200" cy="123650"/>
              </a:xfrm>
              <a:custGeom>
                <a:rect b="b" l="l" r="r" t="t"/>
                <a:pathLst>
                  <a:path extrusionOk="0" h="4946" w="2328">
                    <a:moveTo>
                      <a:pt x="1204" y="142"/>
                    </a:moveTo>
                    <a:cubicBezTo>
                      <a:pt x="1228" y="142"/>
                      <a:pt x="1251" y="143"/>
                      <a:pt x="1275" y="145"/>
                    </a:cubicBezTo>
                    <a:lnTo>
                      <a:pt x="1575" y="184"/>
                    </a:lnTo>
                    <a:cubicBezTo>
                      <a:pt x="1754" y="204"/>
                      <a:pt x="1913" y="292"/>
                      <a:pt x="2021" y="427"/>
                    </a:cubicBezTo>
                    <a:cubicBezTo>
                      <a:pt x="2040" y="459"/>
                      <a:pt x="2060" y="484"/>
                      <a:pt x="2078" y="516"/>
                    </a:cubicBezTo>
                    <a:cubicBezTo>
                      <a:pt x="2148" y="637"/>
                      <a:pt x="2174" y="777"/>
                      <a:pt x="2162" y="918"/>
                    </a:cubicBezTo>
                    <a:lnTo>
                      <a:pt x="1780" y="4214"/>
                    </a:lnTo>
                    <a:cubicBezTo>
                      <a:pt x="1737" y="4549"/>
                      <a:pt x="1456" y="4799"/>
                      <a:pt x="1126" y="4799"/>
                    </a:cubicBezTo>
                    <a:cubicBezTo>
                      <a:pt x="1099" y="4799"/>
                      <a:pt x="1072" y="4797"/>
                      <a:pt x="1045" y="4794"/>
                    </a:cubicBezTo>
                    <a:lnTo>
                      <a:pt x="747" y="4762"/>
                    </a:lnTo>
                    <a:cubicBezTo>
                      <a:pt x="383" y="4723"/>
                      <a:pt x="121" y="4391"/>
                      <a:pt x="165" y="4029"/>
                    </a:cubicBezTo>
                    <a:lnTo>
                      <a:pt x="542" y="727"/>
                    </a:lnTo>
                    <a:cubicBezTo>
                      <a:pt x="583" y="392"/>
                      <a:pt x="871" y="142"/>
                      <a:pt x="1204" y="142"/>
                    </a:cubicBezTo>
                    <a:close/>
                    <a:moveTo>
                      <a:pt x="1201" y="1"/>
                    </a:moveTo>
                    <a:cubicBezTo>
                      <a:pt x="798" y="1"/>
                      <a:pt x="449" y="305"/>
                      <a:pt x="403" y="713"/>
                    </a:cubicBezTo>
                    <a:lnTo>
                      <a:pt x="20" y="4016"/>
                    </a:lnTo>
                    <a:cubicBezTo>
                      <a:pt x="0" y="4188"/>
                      <a:pt x="38" y="4353"/>
                      <a:pt x="121" y="4500"/>
                    </a:cubicBezTo>
                    <a:cubicBezTo>
                      <a:pt x="242" y="4717"/>
                      <a:pt x="465" y="4876"/>
                      <a:pt x="727" y="4902"/>
                    </a:cubicBezTo>
                    <a:lnTo>
                      <a:pt x="1027" y="4941"/>
                    </a:lnTo>
                    <a:cubicBezTo>
                      <a:pt x="1058" y="4944"/>
                      <a:pt x="1089" y="4946"/>
                      <a:pt x="1120" y="4946"/>
                    </a:cubicBezTo>
                    <a:cubicBezTo>
                      <a:pt x="1527" y="4946"/>
                      <a:pt x="1872" y="4642"/>
                      <a:pt x="1919" y="4232"/>
                    </a:cubicBezTo>
                    <a:lnTo>
                      <a:pt x="2301" y="930"/>
                    </a:lnTo>
                    <a:cubicBezTo>
                      <a:pt x="2327" y="719"/>
                      <a:pt x="2263" y="510"/>
                      <a:pt x="2130" y="337"/>
                    </a:cubicBezTo>
                    <a:cubicBezTo>
                      <a:pt x="1995" y="171"/>
                      <a:pt x="1804" y="63"/>
                      <a:pt x="1595" y="38"/>
                    </a:cubicBezTo>
                    <a:lnTo>
                      <a:pt x="1295" y="6"/>
                    </a:lnTo>
                    <a:cubicBezTo>
                      <a:pt x="1263" y="2"/>
                      <a:pt x="1232"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7"/>
              <p:cNvSpPr/>
              <p:nvPr/>
            </p:nvSpPr>
            <p:spPr>
              <a:xfrm>
                <a:off x="4072475" y="1975950"/>
                <a:ext cx="58150" cy="123625"/>
              </a:xfrm>
              <a:custGeom>
                <a:rect b="b" l="l" r="r" t="t"/>
                <a:pathLst>
                  <a:path extrusionOk="0" h="4945" w="2326">
                    <a:moveTo>
                      <a:pt x="1194" y="141"/>
                    </a:moveTo>
                    <a:cubicBezTo>
                      <a:pt x="1221" y="141"/>
                      <a:pt x="1248" y="142"/>
                      <a:pt x="1275" y="146"/>
                    </a:cubicBezTo>
                    <a:lnTo>
                      <a:pt x="1575" y="178"/>
                    </a:lnTo>
                    <a:cubicBezTo>
                      <a:pt x="1752" y="204"/>
                      <a:pt x="1913" y="286"/>
                      <a:pt x="2020" y="427"/>
                    </a:cubicBezTo>
                    <a:cubicBezTo>
                      <a:pt x="2040" y="452"/>
                      <a:pt x="2058" y="484"/>
                      <a:pt x="2078" y="516"/>
                    </a:cubicBezTo>
                    <a:cubicBezTo>
                      <a:pt x="2149" y="637"/>
                      <a:pt x="2173" y="771"/>
                      <a:pt x="2161" y="911"/>
                    </a:cubicBezTo>
                    <a:lnTo>
                      <a:pt x="1778" y="4214"/>
                    </a:lnTo>
                    <a:cubicBezTo>
                      <a:pt x="1760" y="4391"/>
                      <a:pt x="1670" y="4544"/>
                      <a:pt x="1530" y="4653"/>
                    </a:cubicBezTo>
                    <a:cubicBezTo>
                      <a:pt x="1415" y="4751"/>
                      <a:pt x="1273" y="4798"/>
                      <a:pt x="1123" y="4798"/>
                    </a:cubicBezTo>
                    <a:cubicBezTo>
                      <a:pt x="1097" y="4798"/>
                      <a:pt x="1071" y="4796"/>
                      <a:pt x="1045" y="4794"/>
                    </a:cubicBezTo>
                    <a:lnTo>
                      <a:pt x="745" y="4762"/>
                    </a:lnTo>
                    <a:cubicBezTo>
                      <a:pt x="566" y="4743"/>
                      <a:pt x="413" y="4653"/>
                      <a:pt x="299" y="4514"/>
                    </a:cubicBezTo>
                    <a:cubicBezTo>
                      <a:pt x="192" y="4373"/>
                      <a:pt x="140" y="4200"/>
                      <a:pt x="166" y="4029"/>
                    </a:cubicBezTo>
                    <a:lnTo>
                      <a:pt x="542" y="727"/>
                    </a:lnTo>
                    <a:cubicBezTo>
                      <a:pt x="583" y="390"/>
                      <a:pt x="864" y="141"/>
                      <a:pt x="1194" y="141"/>
                    </a:cubicBezTo>
                    <a:close/>
                    <a:moveTo>
                      <a:pt x="1198" y="1"/>
                    </a:moveTo>
                    <a:cubicBezTo>
                      <a:pt x="797" y="1"/>
                      <a:pt x="448" y="300"/>
                      <a:pt x="401" y="713"/>
                    </a:cubicBezTo>
                    <a:lnTo>
                      <a:pt x="19" y="4009"/>
                    </a:lnTo>
                    <a:cubicBezTo>
                      <a:pt x="0" y="4182"/>
                      <a:pt x="39" y="4353"/>
                      <a:pt x="121" y="4500"/>
                    </a:cubicBezTo>
                    <a:cubicBezTo>
                      <a:pt x="140" y="4532"/>
                      <a:pt x="166" y="4570"/>
                      <a:pt x="192" y="4603"/>
                    </a:cubicBezTo>
                    <a:cubicBezTo>
                      <a:pt x="325" y="4774"/>
                      <a:pt x="516" y="4876"/>
                      <a:pt x="727" y="4902"/>
                    </a:cubicBezTo>
                    <a:lnTo>
                      <a:pt x="1025" y="4941"/>
                    </a:lnTo>
                    <a:cubicBezTo>
                      <a:pt x="1052" y="4943"/>
                      <a:pt x="1078" y="4944"/>
                      <a:pt x="1105" y="4944"/>
                    </a:cubicBezTo>
                    <a:cubicBezTo>
                      <a:pt x="1294" y="4944"/>
                      <a:pt x="1474" y="4886"/>
                      <a:pt x="1619" y="4768"/>
                    </a:cubicBezTo>
                    <a:cubicBezTo>
                      <a:pt x="1790" y="4635"/>
                      <a:pt x="1893" y="4443"/>
                      <a:pt x="1919" y="4232"/>
                    </a:cubicBezTo>
                    <a:lnTo>
                      <a:pt x="2302" y="930"/>
                    </a:lnTo>
                    <a:cubicBezTo>
                      <a:pt x="2326" y="713"/>
                      <a:pt x="2263" y="504"/>
                      <a:pt x="2129" y="337"/>
                    </a:cubicBezTo>
                    <a:cubicBezTo>
                      <a:pt x="1996" y="172"/>
                      <a:pt x="1804" y="63"/>
                      <a:pt x="1593" y="38"/>
                    </a:cubicBezTo>
                    <a:lnTo>
                      <a:pt x="1293" y="6"/>
                    </a:lnTo>
                    <a:cubicBezTo>
                      <a:pt x="1261" y="3"/>
                      <a:pt x="1229" y="1"/>
                      <a:pt x="1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7"/>
              <p:cNvSpPr/>
              <p:nvPr/>
            </p:nvSpPr>
            <p:spPr>
              <a:xfrm>
                <a:off x="4250350" y="2085375"/>
                <a:ext cx="52275" cy="123600"/>
              </a:xfrm>
              <a:custGeom>
                <a:rect b="b" l="l" r="r" t="t"/>
                <a:pathLst>
                  <a:path extrusionOk="0" h="4944" w="2091">
                    <a:moveTo>
                      <a:pt x="957" y="148"/>
                    </a:moveTo>
                    <a:cubicBezTo>
                      <a:pt x="971" y="148"/>
                      <a:pt x="986" y="148"/>
                      <a:pt x="1001" y="149"/>
                    </a:cubicBezTo>
                    <a:lnTo>
                      <a:pt x="1307" y="161"/>
                    </a:lnTo>
                    <a:cubicBezTo>
                      <a:pt x="1478" y="167"/>
                      <a:pt x="1645" y="244"/>
                      <a:pt x="1760" y="379"/>
                    </a:cubicBezTo>
                    <a:cubicBezTo>
                      <a:pt x="1798" y="417"/>
                      <a:pt x="1822" y="455"/>
                      <a:pt x="1848" y="499"/>
                    </a:cubicBezTo>
                    <a:cubicBezTo>
                      <a:pt x="1913" y="602"/>
                      <a:pt x="1937" y="729"/>
                      <a:pt x="1931" y="850"/>
                    </a:cubicBezTo>
                    <a:lnTo>
                      <a:pt x="1772" y="4171"/>
                    </a:lnTo>
                    <a:cubicBezTo>
                      <a:pt x="1760" y="4528"/>
                      <a:pt x="1459" y="4804"/>
                      <a:pt x="1106" y="4804"/>
                    </a:cubicBezTo>
                    <a:cubicBezTo>
                      <a:pt x="1099" y="4804"/>
                      <a:pt x="1091" y="4804"/>
                      <a:pt x="1083" y="4803"/>
                    </a:cubicBezTo>
                    <a:lnTo>
                      <a:pt x="777" y="4783"/>
                    </a:lnTo>
                    <a:cubicBezTo>
                      <a:pt x="413" y="4771"/>
                      <a:pt x="133" y="4459"/>
                      <a:pt x="153" y="4095"/>
                    </a:cubicBezTo>
                    <a:lnTo>
                      <a:pt x="312" y="773"/>
                    </a:lnTo>
                    <a:cubicBezTo>
                      <a:pt x="318" y="602"/>
                      <a:pt x="395" y="435"/>
                      <a:pt x="522" y="314"/>
                    </a:cubicBezTo>
                    <a:cubicBezTo>
                      <a:pt x="645" y="209"/>
                      <a:pt x="795" y="148"/>
                      <a:pt x="957" y="148"/>
                    </a:cubicBezTo>
                    <a:close/>
                    <a:moveTo>
                      <a:pt x="963" y="1"/>
                    </a:moveTo>
                    <a:cubicBezTo>
                      <a:pt x="767" y="1"/>
                      <a:pt x="575" y="77"/>
                      <a:pt x="427" y="213"/>
                    </a:cubicBezTo>
                    <a:cubicBezTo>
                      <a:pt x="268" y="353"/>
                      <a:pt x="178" y="550"/>
                      <a:pt x="165" y="767"/>
                    </a:cubicBezTo>
                    <a:lnTo>
                      <a:pt x="6" y="4089"/>
                    </a:lnTo>
                    <a:cubicBezTo>
                      <a:pt x="0" y="4242"/>
                      <a:pt x="38" y="4395"/>
                      <a:pt x="107" y="4522"/>
                    </a:cubicBezTo>
                    <a:cubicBezTo>
                      <a:pt x="242" y="4751"/>
                      <a:pt x="484" y="4918"/>
                      <a:pt x="771" y="4930"/>
                    </a:cubicBezTo>
                    <a:lnTo>
                      <a:pt x="1077" y="4943"/>
                    </a:lnTo>
                    <a:cubicBezTo>
                      <a:pt x="1089" y="4943"/>
                      <a:pt x="1102" y="4943"/>
                      <a:pt x="1114" y="4943"/>
                    </a:cubicBezTo>
                    <a:cubicBezTo>
                      <a:pt x="1537" y="4943"/>
                      <a:pt x="1899" y="4612"/>
                      <a:pt x="1919" y="4178"/>
                    </a:cubicBezTo>
                    <a:lnTo>
                      <a:pt x="2078" y="856"/>
                    </a:lnTo>
                    <a:cubicBezTo>
                      <a:pt x="2090" y="646"/>
                      <a:pt x="2014" y="443"/>
                      <a:pt x="1867" y="282"/>
                    </a:cubicBezTo>
                    <a:cubicBezTo>
                      <a:pt x="1721" y="123"/>
                      <a:pt x="1522" y="28"/>
                      <a:pt x="1313" y="14"/>
                    </a:cubicBezTo>
                    <a:lnTo>
                      <a:pt x="1007" y="2"/>
                    </a:lnTo>
                    <a:cubicBezTo>
                      <a:pt x="992" y="1"/>
                      <a:pt x="97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7"/>
              <p:cNvSpPr/>
              <p:nvPr/>
            </p:nvSpPr>
            <p:spPr>
              <a:xfrm>
                <a:off x="4122800" y="2378000"/>
                <a:ext cx="106325" cy="106425"/>
              </a:xfrm>
              <a:custGeom>
                <a:rect b="b" l="l" r="r" t="t"/>
                <a:pathLst>
                  <a:path extrusionOk="0" h="4257" w="4253">
                    <a:moveTo>
                      <a:pt x="1107" y="142"/>
                    </a:moveTo>
                    <a:cubicBezTo>
                      <a:pt x="1115" y="142"/>
                      <a:pt x="1122" y="142"/>
                      <a:pt x="1130" y="143"/>
                    </a:cubicBezTo>
                    <a:cubicBezTo>
                      <a:pt x="1308" y="149"/>
                      <a:pt x="1474" y="225"/>
                      <a:pt x="1589" y="358"/>
                    </a:cubicBezTo>
                    <a:lnTo>
                      <a:pt x="3846" y="2794"/>
                    </a:lnTo>
                    <a:cubicBezTo>
                      <a:pt x="4088" y="3062"/>
                      <a:pt x="4075" y="3483"/>
                      <a:pt x="3808" y="3732"/>
                    </a:cubicBezTo>
                    <a:lnTo>
                      <a:pt x="3584" y="3936"/>
                    </a:lnTo>
                    <a:cubicBezTo>
                      <a:pt x="3458" y="4053"/>
                      <a:pt x="3297" y="4110"/>
                      <a:pt x="3137" y="4110"/>
                    </a:cubicBezTo>
                    <a:cubicBezTo>
                      <a:pt x="2959" y="4110"/>
                      <a:pt x="2781" y="4039"/>
                      <a:pt x="2654" y="3897"/>
                    </a:cubicBezTo>
                    <a:lnTo>
                      <a:pt x="397" y="1455"/>
                    </a:lnTo>
                    <a:cubicBezTo>
                      <a:pt x="154" y="1194"/>
                      <a:pt x="168" y="773"/>
                      <a:pt x="435" y="525"/>
                    </a:cubicBezTo>
                    <a:lnTo>
                      <a:pt x="657" y="320"/>
                    </a:lnTo>
                    <a:cubicBezTo>
                      <a:pt x="780" y="205"/>
                      <a:pt x="942" y="142"/>
                      <a:pt x="1107" y="142"/>
                    </a:cubicBezTo>
                    <a:close/>
                    <a:moveTo>
                      <a:pt x="1092" y="1"/>
                    </a:moveTo>
                    <a:cubicBezTo>
                      <a:pt x="896" y="1"/>
                      <a:pt x="705" y="76"/>
                      <a:pt x="562" y="213"/>
                    </a:cubicBezTo>
                    <a:lnTo>
                      <a:pt x="339" y="417"/>
                    </a:lnTo>
                    <a:cubicBezTo>
                      <a:pt x="59" y="678"/>
                      <a:pt x="1" y="1085"/>
                      <a:pt x="180" y="1405"/>
                    </a:cubicBezTo>
                    <a:cubicBezTo>
                      <a:pt x="212" y="1455"/>
                      <a:pt x="250" y="1506"/>
                      <a:pt x="295" y="1558"/>
                    </a:cubicBezTo>
                    <a:lnTo>
                      <a:pt x="2545" y="4000"/>
                    </a:lnTo>
                    <a:cubicBezTo>
                      <a:pt x="2703" y="4170"/>
                      <a:pt x="2919" y="4257"/>
                      <a:pt x="3135" y="4257"/>
                    </a:cubicBezTo>
                    <a:cubicBezTo>
                      <a:pt x="3330" y="4257"/>
                      <a:pt x="3525" y="4186"/>
                      <a:pt x="3679" y="4044"/>
                    </a:cubicBezTo>
                    <a:lnTo>
                      <a:pt x="3902" y="3839"/>
                    </a:lnTo>
                    <a:cubicBezTo>
                      <a:pt x="4228" y="3533"/>
                      <a:pt x="4253" y="3024"/>
                      <a:pt x="3947" y="2699"/>
                    </a:cubicBezTo>
                    <a:lnTo>
                      <a:pt x="1698" y="257"/>
                    </a:lnTo>
                    <a:cubicBezTo>
                      <a:pt x="1551" y="98"/>
                      <a:pt x="1353" y="8"/>
                      <a:pt x="1136" y="2"/>
                    </a:cubicBezTo>
                    <a:cubicBezTo>
                      <a:pt x="1122" y="1"/>
                      <a:pt x="1107"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6" name="Google Shape;1506;p27"/>
            <p:cNvGrpSpPr/>
            <p:nvPr/>
          </p:nvGrpSpPr>
          <p:grpSpPr>
            <a:xfrm>
              <a:off x="4549859" y="3153851"/>
              <a:ext cx="1975932" cy="1465104"/>
              <a:chOff x="5209850" y="2923850"/>
              <a:chExt cx="1082050" cy="802225"/>
            </a:xfrm>
          </p:grpSpPr>
          <p:sp>
            <p:nvSpPr>
              <p:cNvPr id="1507" name="Google Shape;1507;p27"/>
              <p:cNvSpPr/>
              <p:nvPr/>
            </p:nvSpPr>
            <p:spPr>
              <a:xfrm>
                <a:off x="5209850" y="3251550"/>
                <a:ext cx="143700" cy="118975"/>
              </a:xfrm>
              <a:custGeom>
                <a:rect b="b" l="l" r="r" t="t"/>
                <a:pathLst>
                  <a:path extrusionOk="0" h="4759" w="5748">
                    <a:moveTo>
                      <a:pt x="3331" y="0"/>
                    </a:moveTo>
                    <a:lnTo>
                      <a:pt x="0" y="4758"/>
                    </a:lnTo>
                    <a:lnTo>
                      <a:pt x="3110" y="4130"/>
                    </a:lnTo>
                    <a:lnTo>
                      <a:pt x="3812" y="4579"/>
                    </a:lnTo>
                    <a:lnTo>
                      <a:pt x="5748" y="1906"/>
                    </a:lnTo>
                    <a:lnTo>
                      <a:pt x="3331" y="0"/>
                    </a:ln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7"/>
              <p:cNvSpPr/>
              <p:nvPr/>
            </p:nvSpPr>
            <p:spPr>
              <a:xfrm>
                <a:off x="5242650" y="3351475"/>
                <a:ext cx="14400" cy="23875"/>
              </a:xfrm>
              <a:custGeom>
                <a:rect b="b" l="l" r="r" t="t"/>
                <a:pathLst>
                  <a:path extrusionOk="0" h="955" w="576">
                    <a:moveTo>
                      <a:pt x="38" y="0"/>
                    </a:moveTo>
                    <a:cubicBezTo>
                      <a:pt x="32" y="0"/>
                      <a:pt x="25" y="2"/>
                      <a:pt x="19" y="6"/>
                    </a:cubicBezTo>
                    <a:cubicBezTo>
                      <a:pt x="6" y="12"/>
                      <a:pt x="0" y="31"/>
                      <a:pt x="13" y="42"/>
                    </a:cubicBezTo>
                    <a:lnTo>
                      <a:pt x="522" y="936"/>
                    </a:lnTo>
                    <a:cubicBezTo>
                      <a:pt x="528" y="947"/>
                      <a:pt x="534" y="954"/>
                      <a:pt x="545" y="954"/>
                    </a:cubicBezTo>
                    <a:cubicBezTo>
                      <a:pt x="552" y="954"/>
                      <a:pt x="558" y="947"/>
                      <a:pt x="558" y="947"/>
                    </a:cubicBezTo>
                    <a:cubicBezTo>
                      <a:pt x="575" y="941"/>
                      <a:pt x="575" y="924"/>
                      <a:pt x="570" y="911"/>
                    </a:cubicBezTo>
                    <a:lnTo>
                      <a:pt x="60" y="12"/>
                    </a:lnTo>
                    <a:cubicBezTo>
                      <a:pt x="57" y="5"/>
                      <a:pt x="48" y="0"/>
                      <a:pt x="38" y="0"/>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7"/>
              <p:cNvSpPr/>
              <p:nvPr/>
            </p:nvSpPr>
            <p:spPr>
              <a:xfrm>
                <a:off x="5258975" y="3343775"/>
                <a:ext cx="14400" cy="23775"/>
              </a:xfrm>
              <a:custGeom>
                <a:rect b="b" l="l" r="r" t="t"/>
                <a:pathLst>
                  <a:path extrusionOk="0" h="951" w="576">
                    <a:moveTo>
                      <a:pt x="30" y="1"/>
                    </a:moveTo>
                    <a:cubicBezTo>
                      <a:pt x="26" y="1"/>
                      <a:pt x="22" y="2"/>
                      <a:pt x="19" y="4"/>
                    </a:cubicBezTo>
                    <a:cubicBezTo>
                      <a:pt x="7" y="15"/>
                      <a:pt x="0" y="32"/>
                      <a:pt x="7" y="45"/>
                    </a:cubicBezTo>
                    <a:lnTo>
                      <a:pt x="516" y="939"/>
                    </a:lnTo>
                    <a:cubicBezTo>
                      <a:pt x="522" y="950"/>
                      <a:pt x="534" y="950"/>
                      <a:pt x="539" y="950"/>
                    </a:cubicBezTo>
                    <a:lnTo>
                      <a:pt x="558" y="950"/>
                    </a:lnTo>
                    <a:cubicBezTo>
                      <a:pt x="570" y="944"/>
                      <a:pt x="575" y="926"/>
                      <a:pt x="570" y="908"/>
                    </a:cubicBezTo>
                    <a:lnTo>
                      <a:pt x="55" y="15"/>
                    </a:lnTo>
                    <a:cubicBezTo>
                      <a:pt x="51" y="7"/>
                      <a:pt x="40" y="1"/>
                      <a:pt x="30" y="1"/>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7"/>
              <p:cNvSpPr/>
              <p:nvPr/>
            </p:nvSpPr>
            <p:spPr>
              <a:xfrm>
                <a:off x="5273050" y="3358625"/>
                <a:ext cx="28050" cy="49225"/>
              </a:xfrm>
              <a:custGeom>
                <a:rect b="b" l="l" r="r" t="t"/>
                <a:pathLst>
                  <a:path extrusionOk="0" h="1969" w="1122">
                    <a:moveTo>
                      <a:pt x="385" y="110"/>
                    </a:moveTo>
                    <a:cubicBezTo>
                      <a:pt x="523" y="398"/>
                      <a:pt x="1019" y="1465"/>
                      <a:pt x="780" y="1806"/>
                    </a:cubicBezTo>
                    <a:cubicBezTo>
                      <a:pt x="735" y="1876"/>
                      <a:pt x="662" y="1913"/>
                      <a:pt x="560" y="1913"/>
                    </a:cubicBezTo>
                    <a:cubicBezTo>
                      <a:pt x="539" y="1913"/>
                      <a:pt x="517" y="1911"/>
                      <a:pt x="493" y="1908"/>
                    </a:cubicBezTo>
                    <a:cubicBezTo>
                      <a:pt x="427" y="1902"/>
                      <a:pt x="372" y="1872"/>
                      <a:pt x="336" y="1812"/>
                    </a:cubicBezTo>
                    <a:cubicBezTo>
                      <a:pt x="97" y="1477"/>
                      <a:pt x="319" y="404"/>
                      <a:pt x="385" y="110"/>
                    </a:cubicBezTo>
                    <a:close/>
                    <a:moveTo>
                      <a:pt x="382" y="0"/>
                    </a:moveTo>
                    <a:cubicBezTo>
                      <a:pt x="379" y="0"/>
                      <a:pt x="375" y="1"/>
                      <a:pt x="372" y="2"/>
                    </a:cubicBezTo>
                    <a:cubicBezTo>
                      <a:pt x="360" y="2"/>
                      <a:pt x="349" y="8"/>
                      <a:pt x="349" y="21"/>
                    </a:cubicBezTo>
                    <a:cubicBezTo>
                      <a:pt x="330" y="80"/>
                      <a:pt x="1" y="1435"/>
                      <a:pt x="289" y="1842"/>
                    </a:cubicBezTo>
                    <a:cubicBezTo>
                      <a:pt x="336" y="1914"/>
                      <a:pt x="402" y="1956"/>
                      <a:pt x="487" y="1968"/>
                    </a:cubicBezTo>
                    <a:lnTo>
                      <a:pt x="552" y="1968"/>
                    </a:lnTo>
                    <a:cubicBezTo>
                      <a:pt x="678" y="1968"/>
                      <a:pt x="768" y="1927"/>
                      <a:pt x="828" y="1842"/>
                    </a:cubicBezTo>
                    <a:cubicBezTo>
                      <a:pt x="1121" y="1416"/>
                      <a:pt x="427" y="74"/>
                      <a:pt x="396" y="14"/>
                    </a:cubicBezTo>
                    <a:cubicBezTo>
                      <a:pt x="396" y="5"/>
                      <a:pt x="390" y="0"/>
                      <a:pt x="382" y="0"/>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7"/>
              <p:cNvSpPr/>
              <p:nvPr/>
            </p:nvSpPr>
            <p:spPr>
              <a:xfrm>
                <a:off x="5281625" y="3357225"/>
                <a:ext cx="30125" cy="35925"/>
              </a:xfrm>
              <a:custGeom>
                <a:rect b="b" l="l" r="r" t="t"/>
                <a:pathLst>
                  <a:path extrusionOk="0" h="1437" w="1205">
                    <a:moveTo>
                      <a:pt x="35" y="0"/>
                    </a:moveTo>
                    <a:cubicBezTo>
                      <a:pt x="29" y="0"/>
                      <a:pt x="22" y="2"/>
                      <a:pt x="17" y="5"/>
                    </a:cubicBezTo>
                    <a:cubicBezTo>
                      <a:pt x="6" y="17"/>
                      <a:pt x="0" y="34"/>
                      <a:pt x="12" y="47"/>
                    </a:cubicBezTo>
                    <a:lnTo>
                      <a:pt x="1151" y="1425"/>
                    </a:lnTo>
                    <a:cubicBezTo>
                      <a:pt x="1157" y="1430"/>
                      <a:pt x="1162" y="1436"/>
                      <a:pt x="1174" y="1436"/>
                    </a:cubicBezTo>
                    <a:cubicBezTo>
                      <a:pt x="1180" y="1436"/>
                      <a:pt x="1187" y="1430"/>
                      <a:pt x="1193" y="1430"/>
                    </a:cubicBezTo>
                    <a:cubicBezTo>
                      <a:pt x="1204" y="1419"/>
                      <a:pt x="1204" y="1400"/>
                      <a:pt x="1193" y="1389"/>
                    </a:cubicBezTo>
                    <a:lnTo>
                      <a:pt x="53" y="11"/>
                    </a:lnTo>
                    <a:cubicBezTo>
                      <a:pt x="50" y="3"/>
                      <a:pt x="43" y="0"/>
                      <a:pt x="35" y="0"/>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7"/>
              <p:cNvSpPr/>
              <p:nvPr/>
            </p:nvSpPr>
            <p:spPr>
              <a:xfrm>
                <a:off x="5308125" y="3238075"/>
                <a:ext cx="385525" cy="264925"/>
              </a:xfrm>
              <a:custGeom>
                <a:rect b="b" l="l" r="r" t="t"/>
                <a:pathLst>
                  <a:path extrusionOk="0" h="10597" w="15421">
                    <a:moveTo>
                      <a:pt x="10932" y="0"/>
                    </a:moveTo>
                    <a:lnTo>
                      <a:pt x="6527" y="5322"/>
                    </a:lnTo>
                    <a:lnTo>
                      <a:pt x="7006" y="4741"/>
                    </a:lnTo>
                    <a:lnTo>
                      <a:pt x="1666" y="2655"/>
                    </a:lnTo>
                    <a:lnTo>
                      <a:pt x="0" y="4962"/>
                    </a:lnTo>
                    <a:cubicBezTo>
                      <a:pt x="0" y="4962"/>
                      <a:pt x="5706" y="10596"/>
                      <a:pt x="8146" y="10596"/>
                    </a:cubicBezTo>
                    <a:cubicBezTo>
                      <a:pt x="10129" y="10589"/>
                      <a:pt x="12124" y="7540"/>
                      <a:pt x="12124" y="7540"/>
                    </a:cubicBezTo>
                    <a:lnTo>
                      <a:pt x="15421" y="1480"/>
                    </a:lnTo>
                    <a:lnTo>
                      <a:pt x="10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7"/>
              <p:cNvSpPr/>
              <p:nvPr/>
            </p:nvSpPr>
            <p:spPr>
              <a:xfrm>
                <a:off x="5470550" y="3345400"/>
                <a:ext cx="22175" cy="26350"/>
              </a:xfrm>
              <a:custGeom>
                <a:rect b="b" l="l" r="r" t="t"/>
                <a:pathLst>
                  <a:path extrusionOk="0" h="1054" w="887">
                    <a:moveTo>
                      <a:pt x="854" y="1"/>
                    </a:moveTo>
                    <a:cubicBezTo>
                      <a:pt x="846" y="1"/>
                      <a:pt x="839" y="4"/>
                      <a:pt x="833" y="11"/>
                    </a:cubicBezTo>
                    <a:lnTo>
                      <a:pt x="12" y="1004"/>
                    </a:lnTo>
                    <a:cubicBezTo>
                      <a:pt x="0" y="1023"/>
                      <a:pt x="0" y="1035"/>
                      <a:pt x="12" y="1046"/>
                    </a:cubicBezTo>
                    <a:cubicBezTo>
                      <a:pt x="18" y="1053"/>
                      <a:pt x="23" y="1053"/>
                      <a:pt x="30" y="1053"/>
                    </a:cubicBezTo>
                    <a:cubicBezTo>
                      <a:pt x="42" y="1053"/>
                      <a:pt x="48" y="1053"/>
                      <a:pt x="53" y="1046"/>
                    </a:cubicBezTo>
                    <a:lnTo>
                      <a:pt x="875" y="47"/>
                    </a:lnTo>
                    <a:cubicBezTo>
                      <a:pt x="886" y="34"/>
                      <a:pt x="886" y="16"/>
                      <a:pt x="875" y="11"/>
                    </a:cubicBezTo>
                    <a:cubicBezTo>
                      <a:pt x="869" y="4"/>
                      <a:pt x="861" y="1"/>
                      <a:pt x="854" y="1"/>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7"/>
              <p:cNvSpPr/>
              <p:nvPr/>
            </p:nvSpPr>
            <p:spPr>
              <a:xfrm>
                <a:off x="5597150" y="3648600"/>
                <a:ext cx="145350" cy="77475"/>
              </a:xfrm>
              <a:custGeom>
                <a:rect b="b" l="l" r="r" t="t"/>
                <a:pathLst>
                  <a:path extrusionOk="0" h="3099" w="5814">
                    <a:moveTo>
                      <a:pt x="192" y="1"/>
                    </a:moveTo>
                    <a:lnTo>
                      <a:pt x="1" y="3069"/>
                    </a:lnTo>
                    <a:lnTo>
                      <a:pt x="5813" y="3099"/>
                    </a:lnTo>
                    <a:lnTo>
                      <a:pt x="3517" y="905"/>
                    </a:lnTo>
                    <a:lnTo>
                      <a:pt x="3489" y="73"/>
                    </a:lnTo>
                    <a:lnTo>
                      <a:pt x="192" y="1"/>
                    </a:ln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7"/>
              <p:cNvSpPr/>
              <p:nvPr/>
            </p:nvSpPr>
            <p:spPr>
              <a:xfrm>
                <a:off x="5707250" y="3684850"/>
                <a:ext cx="12775" cy="24725"/>
              </a:xfrm>
              <a:custGeom>
                <a:rect b="b" l="l" r="r" t="t"/>
                <a:pathLst>
                  <a:path extrusionOk="0" h="989" w="511">
                    <a:moveTo>
                      <a:pt x="474" y="0"/>
                    </a:moveTo>
                    <a:cubicBezTo>
                      <a:pt x="463" y="0"/>
                      <a:pt x="455" y="7"/>
                      <a:pt x="451" y="18"/>
                    </a:cubicBezTo>
                    <a:lnTo>
                      <a:pt x="7" y="947"/>
                    </a:lnTo>
                    <a:cubicBezTo>
                      <a:pt x="1" y="960"/>
                      <a:pt x="7" y="977"/>
                      <a:pt x="20" y="983"/>
                    </a:cubicBezTo>
                    <a:cubicBezTo>
                      <a:pt x="25" y="983"/>
                      <a:pt x="31" y="989"/>
                      <a:pt x="37" y="989"/>
                    </a:cubicBezTo>
                    <a:cubicBezTo>
                      <a:pt x="43" y="989"/>
                      <a:pt x="56" y="983"/>
                      <a:pt x="61" y="971"/>
                    </a:cubicBezTo>
                    <a:lnTo>
                      <a:pt x="504" y="42"/>
                    </a:lnTo>
                    <a:cubicBezTo>
                      <a:pt x="510" y="25"/>
                      <a:pt x="504" y="12"/>
                      <a:pt x="493" y="6"/>
                    </a:cubicBezTo>
                    <a:cubicBezTo>
                      <a:pt x="486" y="2"/>
                      <a:pt x="480" y="0"/>
                      <a:pt x="474" y="0"/>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7"/>
              <p:cNvSpPr/>
              <p:nvPr/>
            </p:nvSpPr>
            <p:spPr>
              <a:xfrm>
                <a:off x="5691700" y="3675850"/>
                <a:ext cx="12750" cy="24750"/>
              </a:xfrm>
              <a:custGeom>
                <a:rect b="b" l="l" r="r" t="t"/>
                <a:pathLst>
                  <a:path extrusionOk="0" h="990" w="510">
                    <a:moveTo>
                      <a:pt x="477" y="1"/>
                    </a:moveTo>
                    <a:cubicBezTo>
                      <a:pt x="468" y="1"/>
                      <a:pt x="459" y="7"/>
                      <a:pt x="455" y="18"/>
                    </a:cubicBezTo>
                    <a:lnTo>
                      <a:pt x="6" y="947"/>
                    </a:lnTo>
                    <a:cubicBezTo>
                      <a:pt x="0" y="960"/>
                      <a:pt x="6" y="978"/>
                      <a:pt x="23" y="983"/>
                    </a:cubicBezTo>
                    <a:cubicBezTo>
                      <a:pt x="23" y="983"/>
                      <a:pt x="30" y="989"/>
                      <a:pt x="36" y="989"/>
                    </a:cubicBezTo>
                    <a:cubicBezTo>
                      <a:pt x="42" y="989"/>
                      <a:pt x="53" y="983"/>
                      <a:pt x="59" y="972"/>
                    </a:cubicBezTo>
                    <a:lnTo>
                      <a:pt x="504" y="43"/>
                    </a:lnTo>
                    <a:cubicBezTo>
                      <a:pt x="509" y="31"/>
                      <a:pt x="504" y="12"/>
                      <a:pt x="491" y="7"/>
                    </a:cubicBezTo>
                    <a:cubicBezTo>
                      <a:pt x="486" y="3"/>
                      <a:pt x="482" y="1"/>
                      <a:pt x="477" y="1"/>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7"/>
              <p:cNvSpPr/>
              <p:nvPr/>
            </p:nvSpPr>
            <p:spPr>
              <a:xfrm>
                <a:off x="5691075" y="3637625"/>
                <a:ext cx="40050" cy="35850"/>
              </a:xfrm>
              <a:custGeom>
                <a:rect b="b" l="l" r="r" t="t"/>
                <a:pathLst>
                  <a:path extrusionOk="0" h="1434" w="1602">
                    <a:moveTo>
                      <a:pt x="1259" y="56"/>
                    </a:moveTo>
                    <a:cubicBezTo>
                      <a:pt x="1361" y="56"/>
                      <a:pt x="1445" y="116"/>
                      <a:pt x="1511" y="241"/>
                    </a:cubicBezTo>
                    <a:cubicBezTo>
                      <a:pt x="1541" y="296"/>
                      <a:pt x="1541" y="355"/>
                      <a:pt x="1517" y="421"/>
                    </a:cubicBezTo>
                    <a:cubicBezTo>
                      <a:pt x="1373" y="811"/>
                      <a:pt x="372" y="1236"/>
                      <a:pt x="91" y="1350"/>
                    </a:cubicBezTo>
                    <a:cubicBezTo>
                      <a:pt x="247" y="1074"/>
                      <a:pt x="846" y="61"/>
                      <a:pt x="1259" y="56"/>
                    </a:cubicBezTo>
                    <a:close/>
                    <a:moveTo>
                      <a:pt x="1259" y="1"/>
                    </a:moveTo>
                    <a:cubicBezTo>
                      <a:pt x="744" y="1"/>
                      <a:pt x="37" y="1339"/>
                      <a:pt x="6" y="1392"/>
                    </a:cubicBezTo>
                    <a:cubicBezTo>
                      <a:pt x="1" y="1403"/>
                      <a:pt x="1" y="1416"/>
                      <a:pt x="6" y="1428"/>
                    </a:cubicBezTo>
                    <a:cubicBezTo>
                      <a:pt x="12" y="1434"/>
                      <a:pt x="25" y="1434"/>
                      <a:pt x="31" y="1434"/>
                    </a:cubicBezTo>
                    <a:lnTo>
                      <a:pt x="42" y="1434"/>
                    </a:lnTo>
                    <a:cubicBezTo>
                      <a:pt x="97" y="1411"/>
                      <a:pt x="1397" y="913"/>
                      <a:pt x="1571" y="445"/>
                    </a:cubicBezTo>
                    <a:cubicBezTo>
                      <a:pt x="1602" y="361"/>
                      <a:pt x="1602" y="283"/>
                      <a:pt x="1558" y="211"/>
                    </a:cubicBezTo>
                    <a:cubicBezTo>
                      <a:pt x="1481" y="73"/>
                      <a:pt x="1386" y="1"/>
                      <a:pt x="1259" y="1"/>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7"/>
              <p:cNvSpPr/>
              <p:nvPr/>
            </p:nvSpPr>
            <p:spPr>
              <a:xfrm>
                <a:off x="5689900" y="3629825"/>
                <a:ext cx="13650" cy="44400"/>
              </a:xfrm>
              <a:custGeom>
                <a:rect b="b" l="l" r="r" t="t"/>
                <a:pathLst>
                  <a:path extrusionOk="0" h="1776" w="546">
                    <a:moveTo>
                      <a:pt x="509" y="0"/>
                    </a:moveTo>
                    <a:cubicBezTo>
                      <a:pt x="498" y="0"/>
                      <a:pt x="489" y="7"/>
                      <a:pt x="485" y="20"/>
                    </a:cubicBezTo>
                    <a:lnTo>
                      <a:pt x="0" y="1740"/>
                    </a:lnTo>
                    <a:cubicBezTo>
                      <a:pt x="0" y="1758"/>
                      <a:pt x="6" y="1770"/>
                      <a:pt x="23" y="1776"/>
                    </a:cubicBezTo>
                    <a:lnTo>
                      <a:pt x="30" y="1776"/>
                    </a:lnTo>
                    <a:cubicBezTo>
                      <a:pt x="42" y="1776"/>
                      <a:pt x="53" y="1770"/>
                      <a:pt x="53" y="1758"/>
                    </a:cubicBezTo>
                    <a:lnTo>
                      <a:pt x="540" y="32"/>
                    </a:lnTo>
                    <a:cubicBezTo>
                      <a:pt x="545" y="20"/>
                      <a:pt x="540" y="2"/>
                      <a:pt x="521" y="2"/>
                    </a:cubicBezTo>
                    <a:cubicBezTo>
                      <a:pt x="517" y="1"/>
                      <a:pt x="512" y="0"/>
                      <a:pt x="509" y="0"/>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7"/>
              <p:cNvSpPr/>
              <p:nvPr/>
            </p:nvSpPr>
            <p:spPr>
              <a:xfrm>
                <a:off x="5569725" y="3254525"/>
                <a:ext cx="155100" cy="395575"/>
              </a:xfrm>
              <a:custGeom>
                <a:rect b="b" l="l" r="r" t="t"/>
                <a:pathLst>
                  <a:path extrusionOk="0" h="15823" w="6204">
                    <a:moveTo>
                      <a:pt x="5184" y="1"/>
                    </a:moveTo>
                    <a:lnTo>
                      <a:pt x="102" y="1530"/>
                    </a:lnTo>
                    <a:cubicBezTo>
                      <a:pt x="102" y="1530"/>
                      <a:pt x="0" y="1853"/>
                      <a:pt x="767" y="6055"/>
                    </a:cubicBezTo>
                    <a:cubicBezTo>
                      <a:pt x="1571" y="10429"/>
                      <a:pt x="1577" y="15764"/>
                      <a:pt x="1577" y="15764"/>
                    </a:cubicBezTo>
                    <a:lnTo>
                      <a:pt x="4471" y="15823"/>
                    </a:lnTo>
                    <a:cubicBezTo>
                      <a:pt x="4471" y="15823"/>
                      <a:pt x="6132" y="9098"/>
                      <a:pt x="6168" y="7259"/>
                    </a:cubicBezTo>
                    <a:cubicBezTo>
                      <a:pt x="6204" y="5419"/>
                      <a:pt x="5184" y="1"/>
                      <a:pt x="51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7"/>
              <p:cNvSpPr/>
              <p:nvPr/>
            </p:nvSpPr>
            <p:spPr>
              <a:xfrm>
                <a:off x="5586050" y="3375600"/>
                <a:ext cx="9775" cy="69675"/>
              </a:xfrm>
              <a:custGeom>
                <a:rect b="b" l="l" r="r" t="t"/>
                <a:pathLst>
                  <a:path extrusionOk="0" h="2787" w="391">
                    <a:moveTo>
                      <a:pt x="25" y="1"/>
                    </a:moveTo>
                    <a:cubicBezTo>
                      <a:pt x="13" y="1"/>
                      <a:pt x="0" y="18"/>
                      <a:pt x="0" y="31"/>
                    </a:cubicBezTo>
                    <a:lnTo>
                      <a:pt x="337" y="2758"/>
                    </a:lnTo>
                    <a:cubicBezTo>
                      <a:pt x="337" y="2775"/>
                      <a:pt x="348" y="2787"/>
                      <a:pt x="360" y="2787"/>
                    </a:cubicBezTo>
                    <a:lnTo>
                      <a:pt x="366" y="2787"/>
                    </a:lnTo>
                    <a:cubicBezTo>
                      <a:pt x="379" y="2781"/>
                      <a:pt x="390" y="2770"/>
                      <a:pt x="390" y="2751"/>
                    </a:cubicBezTo>
                    <a:lnTo>
                      <a:pt x="55" y="25"/>
                    </a:lnTo>
                    <a:cubicBezTo>
                      <a:pt x="55" y="12"/>
                      <a:pt x="42" y="1"/>
                      <a:pt x="25" y="1"/>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7"/>
              <p:cNvSpPr/>
              <p:nvPr/>
            </p:nvSpPr>
            <p:spPr>
              <a:xfrm>
                <a:off x="5786975" y="3212625"/>
                <a:ext cx="110750" cy="102125"/>
              </a:xfrm>
              <a:custGeom>
                <a:rect b="b" l="l" r="r" t="t"/>
                <a:pathLst>
                  <a:path extrusionOk="0" h="4085" w="4430">
                    <a:moveTo>
                      <a:pt x="784" y="0"/>
                    </a:moveTo>
                    <a:cubicBezTo>
                      <a:pt x="144" y="0"/>
                      <a:pt x="1" y="1455"/>
                      <a:pt x="1" y="1455"/>
                    </a:cubicBezTo>
                    <a:cubicBezTo>
                      <a:pt x="1" y="1455"/>
                      <a:pt x="815" y="2210"/>
                      <a:pt x="1655" y="2912"/>
                    </a:cubicBezTo>
                    <a:cubicBezTo>
                      <a:pt x="1930" y="3145"/>
                      <a:pt x="2188" y="3373"/>
                      <a:pt x="2452" y="3565"/>
                    </a:cubicBezTo>
                    <a:cubicBezTo>
                      <a:pt x="2853" y="3853"/>
                      <a:pt x="3218" y="4050"/>
                      <a:pt x="3428" y="4080"/>
                    </a:cubicBezTo>
                    <a:cubicBezTo>
                      <a:pt x="3448" y="4083"/>
                      <a:pt x="3467" y="4084"/>
                      <a:pt x="3484" y="4084"/>
                    </a:cubicBezTo>
                    <a:cubicBezTo>
                      <a:pt x="3654" y="4084"/>
                      <a:pt x="3667" y="3953"/>
                      <a:pt x="3536" y="3811"/>
                    </a:cubicBezTo>
                    <a:cubicBezTo>
                      <a:pt x="3506" y="3768"/>
                      <a:pt x="3440" y="3726"/>
                      <a:pt x="3398" y="3691"/>
                    </a:cubicBezTo>
                    <a:lnTo>
                      <a:pt x="3398" y="3691"/>
                    </a:lnTo>
                    <a:cubicBezTo>
                      <a:pt x="3517" y="3757"/>
                      <a:pt x="3648" y="3800"/>
                      <a:pt x="3738" y="3800"/>
                    </a:cubicBezTo>
                    <a:cubicBezTo>
                      <a:pt x="3771" y="3800"/>
                      <a:pt x="3799" y="3794"/>
                      <a:pt x="3818" y="3781"/>
                    </a:cubicBezTo>
                    <a:cubicBezTo>
                      <a:pt x="3919" y="3705"/>
                      <a:pt x="3711" y="3454"/>
                      <a:pt x="3448" y="3256"/>
                    </a:cubicBezTo>
                    <a:lnTo>
                      <a:pt x="3448" y="3256"/>
                    </a:lnTo>
                    <a:cubicBezTo>
                      <a:pt x="3593" y="3358"/>
                      <a:pt x="3743" y="3451"/>
                      <a:pt x="3866" y="3505"/>
                    </a:cubicBezTo>
                    <a:cubicBezTo>
                      <a:pt x="3940" y="3541"/>
                      <a:pt x="4008" y="3557"/>
                      <a:pt x="4060" y="3557"/>
                    </a:cubicBezTo>
                    <a:cubicBezTo>
                      <a:pt x="4104" y="3557"/>
                      <a:pt x="4137" y="3545"/>
                      <a:pt x="4153" y="3524"/>
                    </a:cubicBezTo>
                    <a:cubicBezTo>
                      <a:pt x="4195" y="3463"/>
                      <a:pt x="4136" y="3319"/>
                      <a:pt x="3986" y="3176"/>
                    </a:cubicBezTo>
                    <a:cubicBezTo>
                      <a:pt x="3932" y="3128"/>
                      <a:pt x="3871" y="3079"/>
                      <a:pt x="3812" y="3026"/>
                    </a:cubicBezTo>
                    <a:lnTo>
                      <a:pt x="3812" y="3026"/>
                    </a:lnTo>
                    <a:cubicBezTo>
                      <a:pt x="4001" y="3138"/>
                      <a:pt x="4182" y="3224"/>
                      <a:pt x="4289" y="3224"/>
                    </a:cubicBezTo>
                    <a:cubicBezTo>
                      <a:pt x="4325" y="3224"/>
                      <a:pt x="4352" y="3214"/>
                      <a:pt x="4369" y="3193"/>
                    </a:cubicBezTo>
                    <a:cubicBezTo>
                      <a:pt x="4429" y="3115"/>
                      <a:pt x="4303" y="2930"/>
                      <a:pt x="4111" y="2756"/>
                    </a:cubicBezTo>
                    <a:cubicBezTo>
                      <a:pt x="3782" y="2457"/>
                      <a:pt x="3273" y="2150"/>
                      <a:pt x="3273" y="2150"/>
                    </a:cubicBezTo>
                    <a:lnTo>
                      <a:pt x="3273" y="2150"/>
                    </a:lnTo>
                    <a:cubicBezTo>
                      <a:pt x="3273" y="2150"/>
                      <a:pt x="3835" y="2444"/>
                      <a:pt x="4071" y="2444"/>
                    </a:cubicBezTo>
                    <a:cubicBezTo>
                      <a:pt x="4126" y="2444"/>
                      <a:pt x="4163" y="2428"/>
                      <a:pt x="4172" y="2390"/>
                    </a:cubicBezTo>
                    <a:cubicBezTo>
                      <a:pt x="4225" y="2180"/>
                      <a:pt x="2463" y="1383"/>
                      <a:pt x="1343" y="299"/>
                    </a:cubicBezTo>
                    <a:cubicBezTo>
                      <a:pt x="1124" y="86"/>
                      <a:pt x="939" y="0"/>
                      <a:pt x="784" y="0"/>
                    </a:cubicBez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7"/>
              <p:cNvSpPr/>
              <p:nvPr/>
            </p:nvSpPr>
            <p:spPr>
              <a:xfrm>
                <a:off x="5864150" y="3275875"/>
                <a:ext cx="15725" cy="11525"/>
              </a:xfrm>
              <a:custGeom>
                <a:rect b="b" l="l" r="r" t="t"/>
                <a:pathLst>
                  <a:path extrusionOk="0" h="461" w="629">
                    <a:moveTo>
                      <a:pt x="31" y="0"/>
                    </a:moveTo>
                    <a:cubicBezTo>
                      <a:pt x="23" y="0"/>
                      <a:pt x="15" y="3"/>
                      <a:pt x="12" y="10"/>
                    </a:cubicBezTo>
                    <a:cubicBezTo>
                      <a:pt x="0" y="23"/>
                      <a:pt x="0" y="40"/>
                      <a:pt x="12" y="52"/>
                    </a:cubicBezTo>
                    <a:cubicBezTo>
                      <a:pt x="197" y="195"/>
                      <a:pt x="396" y="339"/>
                      <a:pt x="581" y="454"/>
                    </a:cubicBezTo>
                    <a:cubicBezTo>
                      <a:pt x="587" y="454"/>
                      <a:pt x="587" y="460"/>
                      <a:pt x="593" y="460"/>
                    </a:cubicBezTo>
                    <a:cubicBezTo>
                      <a:pt x="604" y="460"/>
                      <a:pt x="612" y="454"/>
                      <a:pt x="617" y="441"/>
                    </a:cubicBezTo>
                    <a:cubicBezTo>
                      <a:pt x="629" y="430"/>
                      <a:pt x="623" y="411"/>
                      <a:pt x="612" y="405"/>
                    </a:cubicBezTo>
                    <a:cubicBezTo>
                      <a:pt x="425" y="292"/>
                      <a:pt x="228" y="148"/>
                      <a:pt x="48" y="4"/>
                    </a:cubicBezTo>
                    <a:cubicBezTo>
                      <a:pt x="43" y="2"/>
                      <a:pt x="37" y="0"/>
                      <a:pt x="31"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7"/>
              <p:cNvSpPr/>
              <p:nvPr/>
            </p:nvSpPr>
            <p:spPr>
              <a:xfrm>
                <a:off x="5858575" y="3283100"/>
                <a:ext cx="16825" cy="12525"/>
              </a:xfrm>
              <a:custGeom>
                <a:rect b="b" l="l" r="r" t="t"/>
                <a:pathLst>
                  <a:path extrusionOk="0" h="501" w="673">
                    <a:moveTo>
                      <a:pt x="37" y="0"/>
                    </a:moveTo>
                    <a:cubicBezTo>
                      <a:pt x="28" y="0"/>
                      <a:pt x="20" y="5"/>
                      <a:pt x="13" y="14"/>
                    </a:cubicBezTo>
                    <a:cubicBezTo>
                      <a:pt x="0" y="27"/>
                      <a:pt x="8" y="44"/>
                      <a:pt x="19" y="50"/>
                    </a:cubicBezTo>
                    <a:cubicBezTo>
                      <a:pt x="19" y="57"/>
                      <a:pt x="324" y="290"/>
                      <a:pt x="625" y="495"/>
                    </a:cubicBezTo>
                    <a:cubicBezTo>
                      <a:pt x="625" y="495"/>
                      <a:pt x="630" y="500"/>
                      <a:pt x="636" y="500"/>
                    </a:cubicBezTo>
                    <a:cubicBezTo>
                      <a:pt x="648" y="500"/>
                      <a:pt x="655" y="495"/>
                      <a:pt x="661" y="482"/>
                    </a:cubicBezTo>
                    <a:cubicBezTo>
                      <a:pt x="672" y="470"/>
                      <a:pt x="666" y="453"/>
                      <a:pt x="655" y="446"/>
                    </a:cubicBezTo>
                    <a:cubicBezTo>
                      <a:pt x="360" y="249"/>
                      <a:pt x="55" y="9"/>
                      <a:pt x="55" y="9"/>
                    </a:cubicBezTo>
                    <a:cubicBezTo>
                      <a:pt x="50" y="3"/>
                      <a:pt x="43" y="0"/>
                      <a:pt x="37"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7"/>
              <p:cNvSpPr/>
              <p:nvPr/>
            </p:nvSpPr>
            <p:spPr>
              <a:xfrm>
                <a:off x="5854700" y="3292350"/>
                <a:ext cx="16950" cy="12700"/>
              </a:xfrm>
              <a:custGeom>
                <a:rect b="b" l="l" r="r" t="t"/>
                <a:pathLst>
                  <a:path extrusionOk="0" h="508" w="678">
                    <a:moveTo>
                      <a:pt x="38" y="0"/>
                    </a:moveTo>
                    <a:cubicBezTo>
                      <a:pt x="29" y="0"/>
                      <a:pt x="19" y="3"/>
                      <a:pt x="12" y="11"/>
                    </a:cubicBezTo>
                    <a:cubicBezTo>
                      <a:pt x="0" y="23"/>
                      <a:pt x="6" y="40"/>
                      <a:pt x="19" y="53"/>
                    </a:cubicBezTo>
                    <a:cubicBezTo>
                      <a:pt x="19" y="53"/>
                      <a:pt x="227" y="214"/>
                      <a:pt x="456" y="371"/>
                    </a:cubicBezTo>
                    <a:cubicBezTo>
                      <a:pt x="462" y="376"/>
                      <a:pt x="498" y="399"/>
                      <a:pt x="539" y="430"/>
                    </a:cubicBezTo>
                    <a:cubicBezTo>
                      <a:pt x="581" y="466"/>
                      <a:pt x="623" y="496"/>
                      <a:pt x="630" y="502"/>
                    </a:cubicBezTo>
                    <a:cubicBezTo>
                      <a:pt x="636" y="502"/>
                      <a:pt x="642" y="507"/>
                      <a:pt x="647" y="507"/>
                    </a:cubicBezTo>
                    <a:cubicBezTo>
                      <a:pt x="659" y="507"/>
                      <a:pt x="666" y="502"/>
                      <a:pt x="672" y="496"/>
                    </a:cubicBezTo>
                    <a:cubicBezTo>
                      <a:pt x="678" y="479"/>
                      <a:pt x="678" y="460"/>
                      <a:pt x="666" y="454"/>
                    </a:cubicBezTo>
                    <a:cubicBezTo>
                      <a:pt x="659" y="448"/>
                      <a:pt x="617" y="418"/>
                      <a:pt x="575" y="388"/>
                    </a:cubicBezTo>
                    <a:cubicBezTo>
                      <a:pt x="534" y="358"/>
                      <a:pt x="492" y="327"/>
                      <a:pt x="486" y="322"/>
                    </a:cubicBezTo>
                    <a:cubicBezTo>
                      <a:pt x="258" y="172"/>
                      <a:pt x="55" y="11"/>
                      <a:pt x="55" y="4"/>
                    </a:cubicBezTo>
                    <a:cubicBezTo>
                      <a:pt x="50" y="2"/>
                      <a:pt x="44" y="0"/>
                      <a:pt x="38"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7"/>
              <p:cNvSpPr/>
              <p:nvPr/>
            </p:nvSpPr>
            <p:spPr>
              <a:xfrm>
                <a:off x="5672950" y="3067250"/>
                <a:ext cx="184600" cy="231825"/>
              </a:xfrm>
              <a:custGeom>
                <a:rect b="b" l="l" r="r" t="t"/>
                <a:pathLst>
                  <a:path extrusionOk="0" h="9273" w="7384">
                    <a:moveTo>
                      <a:pt x="1265" y="1"/>
                    </a:moveTo>
                    <a:lnTo>
                      <a:pt x="1" y="5323"/>
                    </a:lnTo>
                    <a:cubicBezTo>
                      <a:pt x="1" y="5323"/>
                      <a:pt x="828" y="6623"/>
                      <a:pt x="2565" y="7726"/>
                    </a:cubicBezTo>
                    <a:cubicBezTo>
                      <a:pt x="3441" y="8283"/>
                      <a:pt x="5646" y="9273"/>
                      <a:pt x="5646" y="9273"/>
                    </a:cubicBezTo>
                    <a:lnTo>
                      <a:pt x="7384" y="7181"/>
                    </a:lnTo>
                    <a:cubicBezTo>
                      <a:pt x="7384" y="7181"/>
                      <a:pt x="3638" y="2458"/>
                      <a:pt x="12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7"/>
              <p:cNvSpPr/>
              <p:nvPr/>
            </p:nvSpPr>
            <p:spPr>
              <a:xfrm>
                <a:off x="5801225" y="3230875"/>
                <a:ext cx="70275" cy="79875"/>
              </a:xfrm>
              <a:custGeom>
                <a:rect b="b" l="l" r="r" t="t"/>
                <a:pathLst>
                  <a:path extrusionOk="0" h="3195" w="2811">
                    <a:moveTo>
                      <a:pt x="2253" y="0"/>
                    </a:moveTo>
                    <a:lnTo>
                      <a:pt x="0" y="2751"/>
                    </a:lnTo>
                    <a:lnTo>
                      <a:pt x="527" y="3195"/>
                    </a:lnTo>
                    <a:lnTo>
                      <a:pt x="2811" y="576"/>
                    </a:lnTo>
                    <a:cubicBezTo>
                      <a:pt x="2811" y="576"/>
                      <a:pt x="2618" y="371"/>
                      <a:pt x="22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7"/>
              <p:cNvSpPr/>
              <p:nvPr/>
            </p:nvSpPr>
            <p:spPr>
              <a:xfrm>
                <a:off x="5800475" y="3230200"/>
                <a:ext cx="71925" cy="81325"/>
              </a:xfrm>
              <a:custGeom>
                <a:rect b="b" l="l" r="r" t="t"/>
                <a:pathLst>
                  <a:path extrusionOk="0" h="3253" w="2877">
                    <a:moveTo>
                      <a:pt x="2283" y="69"/>
                    </a:moveTo>
                    <a:cubicBezTo>
                      <a:pt x="2570" y="363"/>
                      <a:pt x="2750" y="548"/>
                      <a:pt x="2805" y="603"/>
                    </a:cubicBezTo>
                    <a:lnTo>
                      <a:pt x="557" y="3180"/>
                    </a:lnTo>
                    <a:lnTo>
                      <a:pt x="72" y="2772"/>
                    </a:lnTo>
                    <a:lnTo>
                      <a:pt x="2283" y="69"/>
                    </a:lnTo>
                    <a:close/>
                    <a:moveTo>
                      <a:pt x="2289" y="1"/>
                    </a:moveTo>
                    <a:cubicBezTo>
                      <a:pt x="2287" y="1"/>
                      <a:pt x="2284" y="1"/>
                      <a:pt x="2283" y="3"/>
                    </a:cubicBezTo>
                    <a:cubicBezTo>
                      <a:pt x="2277" y="3"/>
                      <a:pt x="2265" y="3"/>
                      <a:pt x="2265" y="9"/>
                    </a:cubicBezTo>
                    <a:lnTo>
                      <a:pt x="12" y="2760"/>
                    </a:lnTo>
                    <a:cubicBezTo>
                      <a:pt x="0" y="2772"/>
                      <a:pt x="0" y="2790"/>
                      <a:pt x="12" y="2802"/>
                    </a:cubicBezTo>
                    <a:lnTo>
                      <a:pt x="539" y="3245"/>
                    </a:lnTo>
                    <a:cubicBezTo>
                      <a:pt x="545" y="3245"/>
                      <a:pt x="551" y="3252"/>
                      <a:pt x="557" y="3252"/>
                    </a:cubicBezTo>
                    <a:cubicBezTo>
                      <a:pt x="570" y="3252"/>
                      <a:pt x="575" y="3245"/>
                      <a:pt x="581" y="3239"/>
                    </a:cubicBezTo>
                    <a:lnTo>
                      <a:pt x="2864" y="620"/>
                    </a:lnTo>
                    <a:cubicBezTo>
                      <a:pt x="2877" y="608"/>
                      <a:pt x="2877" y="597"/>
                      <a:pt x="2864" y="584"/>
                    </a:cubicBezTo>
                    <a:cubicBezTo>
                      <a:pt x="2864" y="584"/>
                      <a:pt x="2667" y="381"/>
                      <a:pt x="2307" y="9"/>
                    </a:cubicBezTo>
                    <a:cubicBezTo>
                      <a:pt x="2303" y="5"/>
                      <a:pt x="2295" y="1"/>
                      <a:pt x="2289" y="1"/>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7"/>
              <p:cNvSpPr/>
              <p:nvPr/>
            </p:nvSpPr>
            <p:spPr>
              <a:xfrm>
                <a:off x="5702000" y="3148175"/>
                <a:ext cx="88900" cy="99200"/>
              </a:xfrm>
              <a:custGeom>
                <a:rect b="b" l="l" r="r" t="t"/>
                <a:pathLst>
                  <a:path extrusionOk="0" h="3968" w="3556">
                    <a:moveTo>
                      <a:pt x="3046" y="0"/>
                    </a:moveTo>
                    <a:lnTo>
                      <a:pt x="1" y="3518"/>
                    </a:lnTo>
                    <a:lnTo>
                      <a:pt x="540" y="3967"/>
                    </a:lnTo>
                    <a:lnTo>
                      <a:pt x="3555" y="551"/>
                    </a:lnTo>
                    <a:cubicBezTo>
                      <a:pt x="3555" y="551"/>
                      <a:pt x="3417" y="377"/>
                      <a:pt x="30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7"/>
              <p:cNvSpPr/>
              <p:nvPr/>
            </p:nvSpPr>
            <p:spPr>
              <a:xfrm>
                <a:off x="5701250" y="3147425"/>
                <a:ext cx="90400" cy="100700"/>
              </a:xfrm>
              <a:custGeom>
                <a:rect b="b" l="l" r="r" t="t"/>
                <a:pathLst>
                  <a:path extrusionOk="0" h="4028" w="3616">
                    <a:moveTo>
                      <a:pt x="3076" y="72"/>
                    </a:moveTo>
                    <a:cubicBezTo>
                      <a:pt x="3358" y="360"/>
                      <a:pt x="3502" y="528"/>
                      <a:pt x="3543" y="581"/>
                    </a:cubicBezTo>
                    <a:lnTo>
                      <a:pt x="565" y="3961"/>
                    </a:lnTo>
                    <a:lnTo>
                      <a:pt x="67" y="3543"/>
                    </a:lnTo>
                    <a:lnTo>
                      <a:pt x="3076" y="72"/>
                    </a:lnTo>
                    <a:close/>
                    <a:moveTo>
                      <a:pt x="3076" y="0"/>
                    </a:moveTo>
                    <a:cubicBezTo>
                      <a:pt x="3064" y="0"/>
                      <a:pt x="3057" y="6"/>
                      <a:pt x="3051" y="12"/>
                    </a:cubicBezTo>
                    <a:lnTo>
                      <a:pt x="8" y="3530"/>
                    </a:lnTo>
                    <a:cubicBezTo>
                      <a:pt x="1" y="3535"/>
                      <a:pt x="1" y="3543"/>
                      <a:pt x="1" y="3548"/>
                    </a:cubicBezTo>
                    <a:cubicBezTo>
                      <a:pt x="1" y="3560"/>
                      <a:pt x="8" y="3566"/>
                      <a:pt x="14" y="3571"/>
                    </a:cubicBezTo>
                    <a:lnTo>
                      <a:pt x="553" y="4022"/>
                    </a:lnTo>
                    <a:cubicBezTo>
                      <a:pt x="559" y="4027"/>
                      <a:pt x="565" y="4027"/>
                      <a:pt x="570" y="4027"/>
                    </a:cubicBezTo>
                    <a:cubicBezTo>
                      <a:pt x="576" y="4027"/>
                      <a:pt x="589" y="4022"/>
                      <a:pt x="589" y="4016"/>
                    </a:cubicBezTo>
                    <a:lnTo>
                      <a:pt x="3604" y="600"/>
                    </a:lnTo>
                    <a:cubicBezTo>
                      <a:pt x="3615" y="587"/>
                      <a:pt x="3615" y="575"/>
                      <a:pt x="3604" y="564"/>
                    </a:cubicBezTo>
                    <a:cubicBezTo>
                      <a:pt x="3604" y="564"/>
                      <a:pt x="3466" y="384"/>
                      <a:pt x="3093" y="6"/>
                    </a:cubicBezTo>
                    <a:cubicBezTo>
                      <a:pt x="3087" y="0"/>
                      <a:pt x="3082" y="0"/>
                      <a:pt x="3076" y="0"/>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7"/>
              <p:cNvSpPr/>
              <p:nvPr/>
            </p:nvSpPr>
            <p:spPr>
              <a:xfrm>
                <a:off x="5686575" y="3133025"/>
                <a:ext cx="85900" cy="96350"/>
              </a:xfrm>
              <a:custGeom>
                <a:rect b="b" l="l" r="r" t="t"/>
                <a:pathLst>
                  <a:path extrusionOk="0" h="3854" w="3436">
                    <a:moveTo>
                      <a:pt x="3129" y="1"/>
                    </a:moveTo>
                    <a:lnTo>
                      <a:pt x="1" y="3513"/>
                    </a:lnTo>
                    <a:lnTo>
                      <a:pt x="366" y="3854"/>
                    </a:lnTo>
                    <a:lnTo>
                      <a:pt x="3436" y="330"/>
                    </a:lnTo>
                    <a:cubicBezTo>
                      <a:pt x="3436" y="330"/>
                      <a:pt x="3273" y="156"/>
                      <a:pt x="31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7"/>
              <p:cNvSpPr/>
              <p:nvPr/>
            </p:nvSpPr>
            <p:spPr>
              <a:xfrm>
                <a:off x="5685825" y="3132275"/>
                <a:ext cx="87375" cy="97875"/>
              </a:xfrm>
              <a:custGeom>
                <a:rect b="b" l="l" r="r" t="t"/>
                <a:pathLst>
                  <a:path extrusionOk="0" h="3915" w="3495">
                    <a:moveTo>
                      <a:pt x="3165" y="72"/>
                    </a:moveTo>
                    <a:cubicBezTo>
                      <a:pt x="3267" y="193"/>
                      <a:pt x="3386" y="318"/>
                      <a:pt x="3430" y="360"/>
                    </a:cubicBezTo>
                    <a:lnTo>
                      <a:pt x="396" y="3842"/>
                    </a:lnTo>
                    <a:lnTo>
                      <a:pt x="73" y="3537"/>
                    </a:lnTo>
                    <a:lnTo>
                      <a:pt x="3165" y="72"/>
                    </a:lnTo>
                    <a:close/>
                    <a:moveTo>
                      <a:pt x="3159" y="0"/>
                    </a:moveTo>
                    <a:cubicBezTo>
                      <a:pt x="3153" y="0"/>
                      <a:pt x="3148" y="6"/>
                      <a:pt x="3142" y="13"/>
                    </a:cubicBezTo>
                    <a:lnTo>
                      <a:pt x="14" y="3524"/>
                    </a:lnTo>
                    <a:cubicBezTo>
                      <a:pt x="1" y="3530"/>
                      <a:pt x="1" y="3549"/>
                      <a:pt x="14" y="3560"/>
                    </a:cubicBezTo>
                    <a:lnTo>
                      <a:pt x="379" y="3903"/>
                    </a:lnTo>
                    <a:cubicBezTo>
                      <a:pt x="385" y="3908"/>
                      <a:pt x="390" y="3914"/>
                      <a:pt x="396" y="3914"/>
                    </a:cubicBezTo>
                    <a:cubicBezTo>
                      <a:pt x="402" y="3914"/>
                      <a:pt x="415" y="3908"/>
                      <a:pt x="415" y="3903"/>
                    </a:cubicBezTo>
                    <a:lnTo>
                      <a:pt x="3489" y="379"/>
                    </a:lnTo>
                    <a:cubicBezTo>
                      <a:pt x="3494" y="366"/>
                      <a:pt x="3494" y="354"/>
                      <a:pt x="3489" y="343"/>
                    </a:cubicBezTo>
                    <a:cubicBezTo>
                      <a:pt x="3489" y="343"/>
                      <a:pt x="3322" y="169"/>
                      <a:pt x="3184" y="13"/>
                    </a:cubicBezTo>
                    <a:cubicBezTo>
                      <a:pt x="3178" y="6"/>
                      <a:pt x="3171" y="0"/>
                      <a:pt x="3159" y="0"/>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7"/>
              <p:cNvSpPr/>
              <p:nvPr/>
            </p:nvSpPr>
            <p:spPr>
              <a:xfrm>
                <a:off x="5483550" y="3065175"/>
                <a:ext cx="265375" cy="331125"/>
              </a:xfrm>
              <a:custGeom>
                <a:rect b="b" l="l" r="r" t="t"/>
                <a:pathLst>
                  <a:path extrusionOk="0" h="13245" w="10615">
                    <a:moveTo>
                      <a:pt x="7792" y="1"/>
                    </a:moveTo>
                    <a:cubicBezTo>
                      <a:pt x="6216" y="269"/>
                      <a:pt x="5185" y="1492"/>
                      <a:pt x="4424" y="2900"/>
                    </a:cubicBezTo>
                    <a:lnTo>
                      <a:pt x="1" y="11105"/>
                    </a:lnTo>
                    <a:cubicBezTo>
                      <a:pt x="1" y="11105"/>
                      <a:pt x="5839" y="13245"/>
                      <a:pt x="9980" y="13245"/>
                    </a:cubicBezTo>
                    <a:cubicBezTo>
                      <a:pt x="9980" y="13245"/>
                      <a:pt x="10614" y="2889"/>
                      <a:pt x="9165" y="131"/>
                    </a:cubicBezTo>
                    <a:lnTo>
                      <a:pt x="82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7"/>
              <p:cNvSpPr/>
              <p:nvPr/>
            </p:nvSpPr>
            <p:spPr>
              <a:xfrm>
                <a:off x="5726150" y="3117275"/>
                <a:ext cx="10650" cy="112575"/>
              </a:xfrm>
              <a:custGeom>
                <a:rect b="b" l="l" r="r" t="t"/>
                <a:pathLst>
                  <a:path extrusionOk="0" h="4503" w="426">
                    <a:moveTo>
                      <a:pt x="40" y="0"/>
                    </a:moveTo>
                    <a:cubicBezTo>
                      <a:pt x="37" y="0"/>
                      <a:pt x="34" y="1"/>
                      <a:pt x="30" y="2"/>
                    </a:cubicBezTo>
                    <a:cubicBezTo>
                      <a:pt x="12" y="2"/>
                      <a:pt x="0" y="14"/>
                      <a:pt x="6" y="31"/>
                    </a:cubicBezTo>
                    <a:cubicBezTo>
                      <a:pt x="6" y="50"/>
                      <a:pt x="252" y="1895"/>
                      <a:pt x="299" y="2813"/>
                    </a:cubicBezTo>
                    <a:cubicBezTo>
                      <a:pt x="342" y="3723"/>
                      <a:pt x="365" y="4467"/>
                      <a:pt x="365" y="4478"/>
                    </a:cubicBezTo>
                    <a:cubicBezTo>
                      <a:pt x="365" y="4490"/>
                      <a:pt x="378" y="4503"/>
                      <a:pt x="396" y="4503"/>
                    </a:cubicBezTo>
                    <a:cubicBezTo>
                      <a:pt x="414" y="4503"/>
                      <a:pt x="426" y="4490"/>
                      <a:pt x="426" y="4472"/>
                    </a:cubicBezTo>
                    <a:cubicBezTo>
                      <a:pt x="426" y="4467"/>
                      <a:pt x="396" y="3717"/>
                      <a:pt x="354" y="2807"/>
                    </a:cubicBezTo>
                    <a:cubicBezTo>
                      <a:pt x="312" y="1895"/>
                      <a:pt x="66" y="44"/>
                      <a:pt x="60" y="25"/>
                    </a:cubicBezTo>
                    <a:cubicBezTo>
                      <a:pt x="60" y="11"/>
                      <a:pt x="52" y="0"/>
                      <a:pt x="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7"/>
              <p:cNvSpPr/>
              <p:nvPr/>
            </p:nvSpPr>
            <p:spPr>
              <a:xfrm>
                <a:off x="5583500" y="3139600"/>
                <a:ext cx="151050" cy="36325"/>
              </a:xfrm>
              <a:custGeom>
                <a:rect b="b" l="l" r="r" t="t"/>
                <a:pathLst>
                  <a:path extrusionOk="0" h="1453" w="6042">
                    <a:moveTo>
                      <a:pt x="348" y="1"/>
                    </a:moveTo>
                    <a:lnTo>
                      <a:pt x="0" y="595"/>
                    </a:lnTo>
                    <a:lnTo>
                      <a:pt x="6041" y="1452"/>
                    </a:lnTo>
                    <a:cubicBezTo>
                      <a:pt x="6018" y="1206"/>
                      <a:pt x="5988" y="1032"/>
                      <a:pt x="5982" y="822"/>
                    </a:cubicBezTo>
                    <a:lnTo>
                      <a:pt x="3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7"/>
              <p:cNvSpPr/>
              <p:nvPr/>
            </p:nvSpPr>
            <p:spPr>
              <a:xfrm>
                <a:off x="5582775" y="3138900"/>
                <a:ext cx="152525" cy="37775"/>
              </a:xfrm>
              <a:custGeom>
                <a:rect b="b" l="l" r="r" t="t"/>
                <a:pathLst>
                  <a:path extrusionOk="0" h="1511" w="6101">
                    <a:moveTo>
                      <a:pt x="389" y="59"/>
                    </a:moveTo>
                    <a:lnTo>
                      <a:pt x="5981" y="875"/>
                    </a:lnTo>
                    <a:cubicBezTo>
                      <a:pt x="5987" y="994"/>
                      <a:pt x="5998" y="1102"/>
                      <a:pt x="6017" y="1216"/>
                    </a:cubicBezTo>
                    <a:cubicBezTo>
                      <a:pt x="6023" y="1287"/>
                      <a:pt x="6034" y="1367"/>
                      <a:pt x="6041" y="1444"/>
                    </a:cubicBezTo>
                    <a:lnTo>
                      <a:pt x="72" y="604"/>
                    </a:lnTo>
                    <a:lnTo>
                      <a:pt x="389" y="59"/>
                    </a:lnTo>
                    <a:close/>
                    <a:moveTo>
                      <a:pt x="377" y="0"/>
                    </a:moveTo>
                    <a:cubicBezTo>
                      <a:pt x="366" y="0"/>
                      <a:pt x="360" y="6"/>
                      <a:pt x="353" y="12"/>
                    </a:cubicBezTo>
                    <a:lnTo>
                      <a:pt x="0" y="611"/>
                    </a:lnTo>
                    <a:lnTo>
                      <a:pt x="0" y="634"/>
                    </a:lnTo>
                    <a:cubicBezTo>
                      <a:pt x="6" y="647"/>
                      <a:pt x="12" y="653"/>
                      <a:pt x="23" y="653"/>
                    </a:cubicBezTo>
                    <a:lnTo>
                      <a:pt x="6064" y="1510"/>
                    </a:lnTo>
                    <a:lnTo>
                      <a:pt x="6070" y="1510"/>
                    </a:lnTo>
                    <a:cubicBezTo>
                      <a:pt x="6077" y="1510"/>
                      <a:pt x="6089" y="1503"/>
                      <a:pt x="6089" y="1497"/>
                    </a:cubicBezTo>
                    <a:cubicBezTo>
                      <a:pt x="6095" y="1492"/>
                      <a:pt x="6100" y="1486"/>
                      <a:pt x="6100" y="1474"/>
                    </a:cubicBezTo>
                    <a:cubicBezTo>
                      <a:pt x="6089" y="1378"/>
                      <a:pt x="6083" y="1295"/>
                      <a:pt x="6070" y="1210"/>
                    </a:cubicBezTo>
                    <a:cubicBezTo>
                      <a:pt x="6059" y="1090"/>
                      <a:pt x="6041" y="977"/>
                      <a:pt x="6034" y="850"/>
                    </a:cubicBezTo>
                    <a:cubicBezTo>
                      <a:pt x="6034" y="839"/>
                      <a:pt x="6028" y="827"/>
                      <a:pt x="6011" y="820"/>
                    </a:cubicBezTo>
                    <a:lnTo>
                      <a:pt x="377" y="0"/>
                    </a:ln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7"/>
              <p:cNvSpPr/>
              <p:nvPr/>
            </p:nvSpPr>
            <p:spPr>
              <a:xfrm>
                <a:off x="5593700" y="3128400"/>
                <a:ext cx="139050" cy="26850"/>
              </a:xfrm>
              <a:custGeom>
                <a:rect b="b" l="l" r="r" t="t"/>
                <a:pathLst>
                  <a:path extrusionOk="0" h="1074" w="5562">
                    <a:moveTo>
                      <a:pt x="180" y="0"/>
                    </a:moveTo>
                    <a:lnTo>
                      <a:pt x="1" y="288"/>
                    </a:lnTo>
                    <a:lnTo>
                      <a:pt x="5561" y="1073"/>
                    </a:lnTo>
                    <a:cubicBezTo>
                      <a:pt x="5555" y="971"/>
                      <a:pt x="5550" y="869"/>
                      <a:pt x="5538" y="767"/>
                    </a:cubicBezTo>
                    <a:lnTo>
                      <a:pt x="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7"/>
              <p:cNvSpPr/>
              <p:nvPr/>
            </p:nvSpPr>
            <p:spPr>
              <a:xfrm>
                <a:off x="5592950" y="3127625"/>
                <a:ext cx="140550" cy="28375"/>
              </a:xfrm>
              <a:custGeom>
                <a:rect b="b" l="l" r="r" t="t"/>
                <a:pathLst>
                  <a:path extrusionOk="0" h="1135" w="5622">
                    <a:moveTo>
                      <a:pt x="222" y="61"/>
                    </a:moveTo>
                    <a:lnTo>
                      <a:pt x="5544" y="822"/>
                    </a:lnTo>
                    <a:cubicBezTo>
                      <a:pt x="5550" y="906"/>
                      <a:pt x="5555" y="983"/>
                      <a:pt x="5562" y="1068"/>
                    </a:cubicBezTo>
                    <a:lnTo>
                      <a:pt x="78" y="294"/>
                    </a:lnTo>
                    <a:lnTo>
                      <a:pt x="222" y="61"/>
                    </a:lnTo>
                    <a:close/>
                    <a:moveTo>
                      <a:pt x="210" y="1"/>
                    </a:moveTo>
                    <a:cubicBezTo>
                      <a:pt x="205" y="1"/>
                      <a:pt x="192" y="7"/>
                      <a:pt x="186" y="12"/>
                    </a:cubicBezTo>
                    <a:lnTo>
                      <a:pt x="6" y="300"/>
                    </a:lnTo>
                    <a:cubicBezTo>
                      <a:pt x="0" y="313"/>
                      <a:pt x="0" y="319"/>
                      <a:pt x="6" y="330"/>
                    </a:cubicBezTo>
                    <a:cubicBezTo>
                      <a:pt x="12" y="336"/>
                      <a:pt x="18" y="343"/>
                      <a:pt x="25" y="343"/>
                    </a:cubicBezTo>
                    <a:lnTo>
                      <a:pt x="5585" y="1127"/>
                    </a:lnTo>
                    <a:lnTo>
                      <a:pt x="5591" y="1134"/>
                    </a:lnTo>
                    <a:cubicBezTo>
                      <a:pt x="5598" y="1134"/>
                      <a:pt x="5604" y="1127"/>
                      <a:pt x="5610" y="1121"/>
                    </a:cubicBezTo>
                    <a:cubicBezTo>
                      <a:pt x="5616" y="1116"/>
                      <a:pt x="5621" y="1110"/>
                      <a:pt x="5621" y="1104"/>
                    </a:cubicBezTo>
                    <a:cubicBezTo>
                      <a:pt x="5616" y="996"/>
                      <a:pt x="5610" y="894"/>
                      <a:pt x="5598" y="792"/>
                    </a:cubicBezTo>
                    <a:cubicBezTo>
                      <a:pt x="5598" y="781"/>
                      <a:pt x="5585" y="768"/>
                      <a:pt x="5574" y="768"/>
                    </a:cubicBezTo>
                    <a:lnTo>
                      <a:pt x="210" y="1"/>
                    </a:ln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7"/>
              <p:cNvSpPr/>
              <p:nvPr/>
            </p:nvSpPr>
            <p:spPr>
              <a:xfrm>
                <a:off x="5635050" y="2991275"/>
                <a:ext cx="78375" cy="73925"/>
              </a:xfrm>
              <a:custGeom>
                <a:rect b="b" l="l" r="r" t="t"/>
                <a:pathLst>
                  <a:path extrusionOk="0" h="2957" w="3135">
                    <a:moveTo>
                      <a:pt x="2541" y="1"/>
                    </a:moveTo>
                    <a:cubicBezTo>
                      <a:pt x="2541" y="1"/>
                      <a:pt x="1481" y="391"/>
                      <a:pt x="1169" y="511"/>
                    </a:cubicBezTo>
                    <a:cubicBezTo>
                      <a:pt x="803" y="648"/>
                      <a:pt x="139" y="1032"/>
                      <a:pt x="73" y="1643"/>
                    </a:cubicBezTo>
                    <a:cubicBezTo>
                      <a:pt x="1" y="2255"/>
                      <a:pt x="275" y="2675"/>
                      <a:pt x="1373" y="2908"/>
                    </a:cubicBezTo>
                    <a:cubicBezTo>
                      <a:pt x="1529" y="2942"/>
                      <a:pt x="1671" y="2956"/>
                      <a:pt x="1801" y="2956"/>
                    </a:cubicBezTo>
                    <a:cubicBezTo>
                      <a:pt x="2591" y="2956"/>
                      <a:pt x="2913" y="2417"/>
                      <a:pt x="2913" y="2417"/>
                    </a:cubicBezTo>
                    <a:lnTo>
                      <a:pt x="3135" y="86"/>
                    </a:lnTo>
                    <a:lnTo>
                      <a:pt x="2541" y="1"/>
                    </a:lnTo>
                    <a:close/>
                  </a:path>
                </a:pathLst>
              </a:custGeom>
              <a:solidFill>
                <a:srgbClr val="3F0C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7"/>
              <p:cNvSpPr/>
              <p:nvPr/>
            </p:nvSpPr>
            <p:spPr>
              <a:xfrm>
                <a:off x="5672800" y="2984550"/>
                <a:ext cx="81850" cy="92200"/>
              </a:xfrm>
              <a:custGeom>
                <a:rect b="b" l="l" r="r" t="t"/>
                <a:pathLst>
                  <a:path extrusionOk="0" h="3688" w="3274">
                    <a:moveTo>
                      <a:pt x="1805" y="1"/>
                    </a:moveTo>
                    <a:cubicBezTo>
                      <a:pt x="1426" y="1"/>
                      <a:pt x="1077" y="312"/>
                      <a:pt x="995" y="750"/>
                    </a:cubicBezTo>
                    <a:lnTo>
                      <a:pt x="936" y="1055"/>
                    </a:lnTo>
                    <a:cubicBezTo>
                      <a:pt x="864" y="983"/>
                      <a:pt x="768" y="930"/>
                      <a:pt x="654" y="905"/>
                    </a:cubicBezTo>
                    <a:cubicBezTo>
                      <a:pt x="621" y="899"/>
                      <a:pt x="589" y="896"/>
                      <a:pt x="557" y="896"/>
                    </a:cubicBezTo>
                    <a:cubicBezTo>
                      <a:pt x="313" y="896"/>
                      <a:pt x="97" y="1070"/>
                      <a:pt x="54" y="1320"/>
                    </a:cubicBezTo>
                    <a:cubicBezTo>
                      <a:pt x="1" y="1600"/>
                      <a:pt x="187" y="1865"/>
                      <a:pt x="468" y="1918"/>
                    </a:cubicBezTo>
                    <a:cubicBezTo>
                      <a:pt x="501" y="1926"/>
                      <a:pt x="534" y="1929"/>
                      <a:pt x="567" y="1929"/>
                    </a:cubicBezTo>
                    <a:cubicBezTo>
                      <a:pt x="641" y="1929"/>
                      <a:pt x="713" y="1911"/>
                      <a:pt x="779" y="1882"/>
                    </a:cubicBezTo>
                    <a:lnTo>
                      <a:pt x="779" y="1882"/>
                    </a:lnTo>
                    <a:cubicBezTo>
                      <a:pt x="773" y="1895"/>
                      <a:pt x="773" y="1907"/>
                      <a:pt x="768" y="1918"/>
                    </a:cubicBezTo>
                    <a:lnTo>
                      <a:pt x="660" y="2524"/>
                    </a:lnTo>
                    <a:lnTo>
                      <a:pt x="654" y="2554"/>
                    </a:lnTo>
                    <a:lnTo>
                      <a:pt x="540" y="3159"/>
                    </a:lnTo>
                    <a:cubicBezTo>
                      <a:pt x="499" y="3381"/>
                      <a:pt x="648" y="3597"/>
                      <a:pt x="864" y="3633"/>
                    </a:cubicBezTo>
                    <a:lnTo>
                      <a:pt x="1121" y="3680"/>
                    </a:lnTo>
                    <a:cubicBezTo>
                      <a:pt x="1147" y="3685"/>
                      <a:pt x="1172" y="3687"/>
                      <a:pt x="1196" y="3687"/>
                    </a:cubicBezTo>
                    <a:cubicBezTo>
                      <a:pt x="1385" y="3687"/>
                      <a:pt x="1558" y="3552"/>
                      <a:pt x="1595" y="3356"/>
                    </a:cubicBezTo>
                    <a:lnTo>
                      <a:pt x="1691" y="2823"/>
                    </a:lnTo>
                    <a:lnTo>
                      <a:pt x="2062" y="2889"/>
                    </a:lnTo>
                    <a:cubicBezTo>
                      <a:pt x="2104" y="2897"/>
                      <a:pt x="2146" y="2900"/>
                      <a:pt x="2187" y="2900"/>
                    </a:cubicBezTo>
                    <a:cubicBezTo>
                      <a:pt x="2568" y="2900"/>
                      <a:pt x="2922" y="2590"/>
                      <a:pt x="3003" y="2153"/>
                    </a:cubicBezTo>
                    <a:lnTo>
                      <a:pt x="3183" y="1157"/>
                    </a:lnTo>
                    <a:cubicBezTo>
                      <a:pt x="3273" y="672"/>
                      <a:pt x="2997" y="211"/>
                      <a:pt x="2571" y="126"/>
                    </a:cubicBezTo>
                    <a:lnTo>
                      <a:pt x="1930" y="12"/>
                    </a:lnTo>
                    <a:cubicBezTo>
                      <a:pt x="1888" y="5"/>
                      <a:pt x="1846" y="1"/>
                      <a:pt x="1805" y="1"/>
                    </a:cubicBez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7"/>
              <p:cNvSpPr/>
              <p:nvPr/>
            </p:nvSpPr>
            <p:spPr>
              <a:xfrm>
                <a:off x="5678350" y="2965375"/>
                <a:ext cx="83025" cy="48400"/>
              </a:xfrm>
              <a:custGeom>
                <a:rect b="b" l="l" r="r" t="t"/>
                <a:pathLst>
                  <a:path extrusionOk="0" h="1936" w="3321">
                    <a:moveTo>
                      <a:pt x="1531" y="0"/>
                    </a:moveTo>
                    <a:cubicBezTo>
                      <a:pt x="1241" y="0"/>
                      <a:pt x="955" y="88"/>
                      <a:pt x="695" y="270"/>
                    </a:cubicBezTo>
                    <a:cubicBezTo>
                      <a:pt x="126" y="666"/>
                      <a:pt x="0" y="1427"/>
                      <a:pt x="90" y="1727"/>
                    </a:cubicBezTo>
                    <a:cubicBezTo>
                      <a:pt x="169" y="1689"/>
                      <a:pt x="263" y="1667"/>
                      <a:pt x="357" y="1667"/>
                    </a:cubicBezTo>
                    <a:cubicBezTo>
                      <a:pt x="384" y="1667"/>
                      <a:pt x="411" y="1669"/>
                      <a:pt x="438" y="1672"/>
                    </a:cubicBezTo>
                    <a:cubicBezTo>
                      <a:pt x="570" y="1697"/>
                      <a:pt x="672" y="1822"/>
                      <a:pt x="672" y="1822"/>
                    </a:cubicBezTo>
                    <a:cubicBezTo>
                      <a:pt x="695" y="1852"/>
                      <a:pt x="714" y="1871"/>
                      <a:pt x="767" y="1936"/>
                    </a:cubicBezTo>
                    <a:cubicBezTo>
                      <a:pt x="971" y="1888"/>
                      <a:pt x="1367" y="1769"/>
                      <a:pt x="1564" y="1493"/>
                    </a:cubicBezTo>
                    <a:cubicBezTo>
                      <a:pt x="1834" y="1122"/>
                      <a:pt x="1804" y="1025"/>
                      <a:pt x="1804" y="1025"/>
                    </a:cubicBezTo>
                    <a:lnTo>
                      <a:pt x="1804" y="1025"/>
                    </a:lnTo>
                    <a:cubicBezTo>
                      <a:pt x="1804" y="1026"/>
                      <a:pt x="2068" y="1576"/>
                      <a:pt x="2607" y="1799"/>
                    </a:cubicBezTo>
                    <a:cubicBezTo>
                      <a:pt x="2794" y="1877"/>
                      <a:pt x="2902" y="1907"/>
                      <a:pt x="2966" y="1913"/>
                    </a:cubicBezTo>
                    <a:cubicBezTo>
                      <a:pt x="3038" y="1913"/>
                      <a:pt x="3087" y="1871"/>
                      <a:pt x="3123" y="1816"/>
                    </a:cubicBezTo>
                    <a:cubicBezTo>
                      <a:pt x="3182" y="1727"/>
                      <a:pt x="3320" y="1037"/>
                      <a:pt x="2697" y="486"/>
                    </a:cubicBezTo>
                    <a:cubicBezTo>
                      <a:pt x="2337" y="167"/>
                      <a:pt x="1929" y="0"/>
                      <a:pt x="1531" y="0"/>
                    </a:cubicBezTo>
                    <a:close/>
                  </a:path>
                </a:pathLst>
              </a:custGeom>
              <a:solidFill>
                <a:srgbClr val="3F0C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7"/>
              <p:cNvSpPr/>
              <p:nvPr/>
            </p:nvSpPr>
            <p:spPr>
              <a:xfrm>
                <a:off x="5685825" y="3012850"/>
                <a:ext cx="9350" cy="10675"/>
              </a:xfrm>
              <a:custGeom>
                <a:rect b="b" l="l" r="r" t="t"/>
                <a:pathLst>
                  <a:path extrusionOk="0" h="427" w="374">
                    <a:moveTo>
                      <a:pt x="31" y="1"/>
                    </a:moveTo>
                    <a:cubicBezTo>
                      <a:pt x="19" y="1"/>
                      <a:pt x="6" y="14"/>
                      <a:pt x="1" y="31"/>
                    </a:cubicBezTo>
                    <a:cubicBezTo>
                      <a:pt x="1" y="44"/>
                      <a:pt x="14" y="61"/>
                      <a:pt x="31" y="61"/>
                    </a:cubicBezTo>
                    <a:cubicBezTo>
                      <a:pt x="127" y="67"/>
                      <a:pt x="199" y="103"/>
                      <a:pt x="241" y="158"/>
                    </a:cubicBezTo>
                    <a:cubicBezTo>
                      <a:pt x="313" y="252"/>
                      <a:pt x="277" y="391"/>
                      <a:pt x="277" y="391"/>
                    </a:cubicBezTo>
                    <a:cubicBezTo>
                      <a:pt x="277" y="409"/>
                      <a:pt x="283" y="421"/>
                      <a:pt x="301" y="426"/>
                    </a:cubicBezTo>
                    <a:lnTo>
                      <a:pt x="307" y="426"/>
                    </a:lnTo>
                    <a:cubicBezTo>
                      <a:pt x="319" y="426"/>
                      <a:pt x="330" y="421"/>
                      <a:pt x="330" y="403"/>
                    </a:cubicBezTo>
                    <a:cubicBezTo>
                      <a:pt x="337" y="396"/>
                      <a:pt x="373" y="241"/>
                      <a:pt x="288" y="127"/>
                    </a:cubicBezTo>
                    <a:cubicBezTo>
                      <a:pt x="235" y="55"/>
                      <a:pt x="150" y="14"/>
                      <a:pt x="31" y="1"/>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7"/>
              <p:cNvSpPr/>
              <p:nvPr/>
            </p:nvSpPr>
            <p:spPr>
              <a:xfrm>
                <a:off x="5702150" y="3019175"/>
                <a:ext cx="19800" cy="18300"/>
              </a:xfrm>
              <a:custGeom>
                <a:rect b="b" l="l" r="r" t="t"/>
                <a:pathLst>
                  <a:path extrusionOk="0" h="732" w="792">
                    <a:moveTo>
                      <a:pt x="395" y="0"/>
                    </a:moveTo>
                    <a:cubicBezTo>
                      <a:pt x="225" y="0"/>
                      <a:pt x="75" y="119"/>
                      <a:pt x="37" y="300"/>
                    </a:cubicBezTo>
                    <a:cubicBezTo>
                      <a:pt x="1" y="497"/>
                      <a:pt x="133" y="683"/>
                      <a:pt x="331" y="726"/>
                    </a:cubicBezTo>
                    <a:cubicBezTo>
                      <a:pt x="353" y="730"/>
                      <a:pt x="375" y="732"/>
                      <a:pt x="396" y="732"/>
                    </a:cubicBezTo>
                    <a:cubicBezTo>
                      <a:pt x="569" y="732"/>
                      <a:pt x="724" y="607"/>
                      <a:pt x="756" y="431"/>
                    </a:cubicBezTo>
                    <a:cubicBezTo>
                      <a:pt x="792" y="234"/>
                      <a:pt x="667" y="43"/>
                      <a:pt x="462" y="7"/>
                    </a:cubicBezTo>
                    <a:cubicBezTo>
                      <a:pt x="440" y="2"/>
                      <a:pt x="417" y="0"/>
                      <a:pt x="395" y="0"/>
                    </a:cubicBezTo>
                    <a:close/>
                  </a:path>
                </a:pathLst>
              </a:custGeom>
              <a:solidFill>
                <a:srgbClr val="8C4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7"/>
              <p:cNvSpPr/>
              <p:nvPr/>
            </p:nvSpPr>
            <p:spPr>
              <a:xfrm>
                <a:off x="5738425" y="3027750"/>
                <a:ext cx="10350" cy="13900"/>
              </a:xfrm>
              <a:custGeom>
                <a:rect b="b" l="l" r="r" t="t"/>
                <a:pathLst>
                  <a:path extrusionOk="0" h="556" w="414">
                    <a:moveTo>
                      <a:pt x="308" y="1"/>
                    </a:moveTo>
                    <a:cubicBezTo>
                      <a:pt x="174" y="1"/>
                      <a:pt x="52" y="93"/>
                      <a:pt x="31" y="232"/>
                    </a:cubicBezTo>
                    <a:cubicBezTo>
                      <a:pt x="1" y="383"/>
                      <a:pt x="103" y="527"/>
                      <a:pt x="253" y="555"/>
                    </a:cubicBezTo>
                    <a:lnTo>
                      <a:pt x="300" y="555"/>
                    </a:lnTo>
                    <a:cubicBezTo>
                      <a:pt x="325" y="508"/>
                      <a:pt x="336" y="455"/>
                      <a:pt x="348" y="400"/>
                    </a:cubicBezTo>
                    <a:lnTo>
                      <a:pt x="414" y="29"/>
                    </a:lnTo>
                    <a:cubicBezTo>
                      <a:pt x="396" y="16"/>
                      <a:pt x="372" y="10"/>
                      <a:pt x="355" y="5"/>
                    </a:cubicBezTo>
                    <a:cubicBezTo>
                      <a:pt x="339" y="2"/>
                      <a:pt x="323" y="1"/>
                      <a:pt x="308" y="1"/>
                    </a:cubicBezTo>
                    <a:close/>
                  </a:path>
                </a:pathLst>
              </a:custGeom>
              <a:solidFill>
                <a:srgbClr val="8C4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7"/>
              <p:cNvSpPr/>
              <p:nvPr/>
            </p:nvSpPr>
            <p:spPr>
              <a:xfrm>
                <a:off x="5730925" y="3014050"/>
                <a:ext cx="7975" cy="15775"/>
              </a:xfrm>
              <a:custGeom>
                <a:rect b="b" l="l" r="r" t="t"/>
                <a:pathLst>
                  <a:path extrusionOk="0" h="631" w="319">
                    <a:moveTo>
                      <a:pt x="187" y="0"/>
                    </a:moveTo>
                    <a:cubicBezTo>
                      <a:pt x="185" y="0"/>
                      <a:pt x="182" y="1"/>
                      <a:pt x="180" y="2"/>
                    </a:cubicBezTo>
                    <a:cubicBezTo>
                      <a:pt x="163" y="7"/>
                      <a:pt x="157" y="19"/>
                      <a:pt x="157" y="38"/>
                    </a:cubicBezTo>
                    <a:lnTo>
                      <a:pt x="252" y="547"/>
                    </a:lnTo>
                    <a:lnTo>
                      <a:pt x="25" y="571"/>
                    </a:lnTo>
                    <a:cubicBezTo>
                      <a:pt x="13" y="577"/>
                      <a:pt x="0" y="588"/>
                      <a:pt x="0" y="607"/>
                    </a:cubicBezTo>
                    <a:cubicBezTo>
                      <a:pt x="0" y="619"/>
                      <a:pt x="13" y="630"/>
                      <a:pt x="31" y="630"/>
                    </a:cubicBezTo>
                    <a:lnTo>
                      <a:pt x="288" y="600"/>
                    </a:lnTo>
                    <a:cubicBezTo>
                      <a:pt x="301" y="600"/>
                      <a:pt x="307" y="594"/>
                      <a:pt x="312" y="588"/>
                    </a:cubicBezTo>
                    <a:cubicBezTo>
                      <a:pt x="318" y="583"/>
                      <a:pt x="318" y="577"/>
                      <a:pt x="318" y="564"/>
                    </a:cubicBezTo>
                    <a:lnTo>
                      <a:pt x="210" y="25"/>
                    </a:lnTo>
                    <a:cubicBezTo>
                      <a:pt x="210" y="10"/>
                      <a:pt x="199" y="0"/>
                      <a:pt x="187" y="0"/>
                    </a:cubicBez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7"/>
              <p:cNvSpPr/>
              <p:nvPr/>
            </p:nvSpPr>
            <p:spPr>
              <a:xfrm>
                <a:off x="5678200" y="3056225"/>
                <a:ext cx="42275" cy="24450"/>
              </a:xfrm>
              <a:custGeom>
                <a:rect b="b" l="l" r="r" t="t"/>
                <a:pathLst>
                  <a:path extrusionOk="0" h="978" w="1691">
                    <a:moveTo>
                      <a:pt x="308" y="0"/>
                    </a:moveTo>
                    <a:cubicBezTo>
                      <a:pt x="194" y="0"/>
                      <a:pt x="94" y="79"/>
                      <a:pt x="78" y="196"/>
                    </a:cubicBezTo>
                    <a:lnTo>
                      <a:pt x="24" y="502"/>
                    </a:lnTo>
                    <a:cubicBezTo>
                      <a:pt x="1" y="633"/>
                      <a:pt x="90" y="754"/>
                      <a:pt x="216" y="777"/>
                    </a:cubicBezTo>
                    <a:lnTo>
                      <a:pt x="1343" y="976"/>
                    </a:lnTo>
                    <a:cubicBezTo>
                      <a:pt x="1354" y="977"/>
                      <a:pt x="1365" y="978"/>
                      <a:pt x="1376" y="978"/>
                    </a:cubicBezTo>
                    <a:cubicBezTo>
                      <a:pt x="1490" y="978"/>
                      <a:pt x="1597" y="898"/>
                      <a:pt x="1619" y="777"/>
                    </a:cubicBezTo>
                    <a:lnTo>
                      <a:pt x="1672" y="472"/>
                    </a:lnTo>
                    <a:cubicBezTo>
                      <a:pt x="1691" y="340"/>
                      <a:pt x="1606" y="220"/>
                      <a:pt x="1475" y="196"/>
                    </a:cubicBezTo>
                    <a:lnTo>
                      <a:pt x="355" y="5"/>
                    </a:lnTo>
                    <a:cubicBezTo>
                      <a:pt x="339" y="2"/>
                      <a:pt x="324" y="0"/>
                      <a:pt x="308" y="0"/>
                    </a:cubicBez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7"/>
              <p:cNvSpPr/>
              <p:nvPr/>
            </p:nvSpPr>
            <p:spPr>
              <a:xfrm>
                <a:off x="5606575" y="3615925"/>
                <a:ext cx="85275" cy="25500"/>
              </a:xfrm>
              <a:custGeom>
                <a:rect b="b" l="l" r="r" t="t"/>
                <a:pathLst>
                  <a:path extrusionOk="0" h="1020" w="3411">
                    <a:moveTo>
                      <a:pt x="1" y="0"/>
                    </a:moveTo>
                    <a:lnTo>
                      <a:pt x="31" y="965"/>
                    </a:lnTo>
                    <a:lnTo>
                      <a:pt x="3195" y="1020"/>
                    </a:lnTo>
                    <a:lnTo>
                      <a:pt x="3411" y="2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7"/>
              <p:cNvSpPr/>
              <p:nvPr/>
            </p:nvSpPr>
            <p:spPr>
              <a:xfrm>
                <a:off x="5605825" y="3615150"/>
                <a:ext cx="86800" cy="27000"/>
              </a:xfrm>
              <a:custGeom>
                <a:rect b="b" l="l" r="r" t="t"/>
                <a:pathLst>
                  <a:path extrusionOk="0" h="1080" w="3472">
                    <a:moveTo>
                      <a:pt x="55" y="61"/>
                    </a:moveTo>
                    <a:lnTo>
                      <a:pt x="3405" y="80"/>
                    </a:lnTo>
                    <a:lnTo>
                      <a:pt x="3201" y="1021"/>
                    </a:lnTo>
                    <a:lnTo>
                      <a:pt x="85" y="972"/>
                    </a:lnTo>
                    <a:lnTo>
                      <a:pt x="55" y="61"/>
                    </a:lnTo>
                    <a:close/>
                    <a:moveTo>
                      <a:pt x="31" y="1"/>
                    </a:moveTo>
                    <a:cubicBezTo>
                      <a:pt x="19" y="1"/>
                      <a:pt x="13" y="8"/>
                      <a:pt x="6" y="8"/>
                    </a:cubicBezTo>
                    <a:cubicBezTo>
                      <a:pt x="0" y="14"/>
                      <a:pt x="0" y="25"/>
                      <a:pt x="0" y="31"/>
                    </a:cubicBezTo>
                    <a:lnTo>
                      <a:pt x="31" y="1002"/>
                    </a:lnTo>
                    <a:cubicBezTo>
                      <a:pt x="31" y="1015"/>
                      <a:pt x="42" y="1027"/>
                      <a:pt x="61" y="1027"/>
                    </a:cubicBezTo>
                    <a:lnTo>
                      <a:pt x="3219" y="1080"/>
                    </a:lnTo>
                    <a:lnTo>
                      <a:pt x="3225" y="1080"/>
                    </a:lnTo>
                    <a:cubicBezTo>
                      <a:pt x="3237" y="1080"/>
                      <a:pt x="3250" y="1068"/>
                      <a:pt x="3250" y="1057"/>
                    </a:cubicBezTo>
                    <a:lnTo>
                      <a:pt x="3471" y="61"/>
                    </a:lnTo>
                    <a:cubicBezTo>
                      <a:pt x="3471" y="50"/>
                      <a:pt x="3465" y="44"/>
                      <a:pt x="3465" y="37"/>
                    </a:cubicBezTo>
                    <a:cubicBezTo>
                      <a:pt x="3458" y="25"/>
                      <a:pt x="3447" y="25"/>
                      <a:pt x="3441" y="25"/>
                    </a:cubicBezTo>
                    <a:lnTo>
                      <a:pt x="31" y="1"/>
                    </a:ln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7"/>
              <p:cNvSpPr/>
              <p:nvPr/>
            </p:nvSpPr>
            <p:spPr>
              <a:xfrm>
                <a:off x="5324300" y="3312200"/>
                <a:ext cx="70000" cy="83825"/>
              </a:xfrm>
              <a:custGeom>
                <a:rect b="b" l="l" r="r" t="t"/>
                <a:pathLst>
                  <a:path extrusionOk="0" h="3353" w="2800">
                    <a:moveTo>
                      <a:pt x="1901" y="1"/>
                    </a:moveTo>
                    <a:lnTo>
                      <a:pt x="1" y="2656"/>
                    </a:lnTo>
                    <a:lnTo>
                      <a:pt x="756" y="3352"/>
                    </a:lnTo>
                    <a:lnTo>
                      <a:pt x="2800" y="361"/>
                    </a:lnTo>
                    <a:lnTo>
                      <a:pt x="19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7"/>
              <p:cNvSpPr/>
              <p:nvPr/>
            </p:nvSpPr>
            <p:spPr>
              <a:xfrm>
                <a:off x="5323550" y="3311500"/>
                <a:ext cx="71500" cy="85250"/>
              </a:xfrm>
              <a:custGeom>
                <a:rect b="b" l="l" r="r" t="t"/>
                <a:pathLst>
                  <a:path extrusionOk="0" h="3410" w="2860">
                    <a:moveTo>
                      <a:pt x="1936" y="65"/>
                    </a:moveTo>
                    <a:lnTo>
                      <a:pt x="2788" y="401"/>
                    </a:lnTo>
                    <a:lnTo>
                      <a:pt x="786" y="3337"/>
                    </a:lnTo>
                    <a:lnTo>
                      <a:pt x="66" y="2678"/>
                    </a:lnTo>
                    <a:lnTo>
                      <a:pt x="1936" y="65"/>
                    </a:lnTo>
                    <a:close/>
                    <a:moveTo>
                      <a:pt x="1936" y="0"/>
                    </a:moveTo>
                    <a:cubicBezTo>
                      <a:pt x="1925" y="0"/>
                      <a:pt x="1912" y="0"/>
                      <a:pt x="1906" y="12"/>
                    </a:cubicBezTo>
                    <a:lnTo>
                      <a:pt x="6" y="2667"/>
                    </a:lnTo>
                    <a:cubicBezTo>
                      <a:pt x="0" y="2678"/>
                      <a:pt x="0" y="2690"/>
                      <a:pt x="13" y="2703"/>
                    </a:cubicBezTo>
                    <a:lnTo>
                      <a:pt x="768" y="3403"/>
                    </a:lnTo>
                    <a:cubicBezTo>
                      <a:pt x="774" y="3409"/>
                      <a:pt x="780" y="3409"/>
                      <a:pt x="786" y="3409"/>
                    </a:cubicBezTo>
                    <a:lnTo>
                      <a:pt x="791" y="3409"/>
                    </a:lnTo>
                    <a:cubicBezTo>
                      <a:pt x="797" y="3409"/>
                      <a:pt x="810" y="3403"/>
                      <a:pt x="810" y="3398"/>
                    </a:cubicBezTo>
                    <a:lnTo>
                      <a:pt x="2854" y="407"/>
                    </a:lnTo>
                    <a:cubicBezTo>
                      <a:pt x="2860" y="401"/>
                      <a:pt x="2860" y="389"/>
                      <a:pt x="2860" y="383"/>
                    </a:cubicBezTo>
                    <a:cubicBezTo>
                      <a:pt x="2854" y="371"/>
                      <a:pt x="2847" y="366"/>
                      <a:pt x="2841" y="366"/>
                    </a:cubicBezTo>
                    <a:lnTo>
                      <a:pt x="1936" y="0"/>
                    </a:lnTo>
                    <a:close/>
                  </a:path>
                </a:pathLst>
              </a:custGeom>
              <a:solidFill>
                <a:srgbClr val="0203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7"/>
              <p:cNvSpPr/>
              <p:nvPr/>
            </p:nvSpPr>
            <p:spPr>
              <a:xfrm>
                <a:off x="5777375" y="3152950"/>
                <a:ext cx="107900" cy="136375"/>
              </a:xfrm>
              <a:custGeom>
                <a:rect b="b" l="l" r="r" t="t"/>
                <a:pathLst>
                  <a:path extrusionOk="0" h="5455" w="4316">
                    <a:moveTo>
                      <a:pt x="1876" y="1"/>
                    </a:moveTo>
                    <a:lnTo>
                      <a:pt x="1745" y="103"/>
                    </a:lnTo>
                    <a:lnTo>
                      <a:pt x="2003" y="487"/>
                    </a:lnTo>
                    <a:cubicBezTo>
                      <a:pt x="2177" y="733"/>
                      <a:pt x="2321" y="996"/>
                      <a:pt x="2446" y="1272"/>
                    </a:cubicBezTo>
                    <a:lnTo>
                      <a:pt x="3057" y="2638"/>
                    </a:lnTo>
                    <a:cubicBezTo>
                      <a:pt x="3189" y="2926"/>
                      <a:pt x="3201" y="3261"/>
                      <a:pt x="3093" y="3560"/>
                    </a:cubicBezTo>
                    <a:lnTo>
                      <a:pt x="2045" y="2746"/>
                    </a:lnTo>
                    <a:cubicBezTo>
                      <a:pt x="1732" y="2500"/>
                      <a:pt x="1397" y="2302"/>
                      <a:pt x="1032" y="2158"/>
                    </a:cubicBezTo>
                    <a:lnTo>
                      <a:pt x="37" y="1751"/>
                    </a:lnTo>
                    <a:lnTo>
                      <a:pt x="1" y="1961"/>
                    </a:lnTo>
                    <a:lnTo>
                      <a:pt x="600" y="2279"/>
                    </a:lnTo>
                    <a:cubicBezTo>
                      <a:pt x="1104" y="2548"/>
                      <a:pt x="1541" y="2913"/>
                      <a:pt x="1901" y="3358"/>
                    </a:cubicBezTo>
                    <a:lnTo>
                      <a:pt x="2536" y="4142"/>
                    </a:lnTo>
                    <a:lnTo>
                      <a:pt x="2314" y="4310"/>
                    </a:lnTo>
                    <a:lnTo>
                      <a:pt x="3033" y="5263"/>
                    </a:lnTo>
                    <a:lnTo>
                      <a:pt x="3333" y="5035"/>
                    </a:lnTo>
                    <a:lnTo>
                      <a:pt x="3644" y="5455"/>
                    </a:lnTo>
                    <a:lnTo>
                      <a:pt x="4178" y="5053"/>
                    </a:lnTo>
                    <a:lnTo>
                      <a:pt x="3890" y="4669"/>
                    </a:lnTo>
                    <a:cubicBezTo>
                      <a:pt x="4227" y="4418"/>
                      <a:pt x="4316" y="3950"/>
                      <a:pt x="4100" y="3591"/>
                    </a:cubicBezTo>
                    <a:lnTo>
                      <a:pt x="2476" y="888"/>
                    </a:lnTo>
                    <a:cubicBezTo>
                      <a:pt x="2416" y="792"/>
                      <a:pt x="2357" y="689"/>
                      <a:pt x="2291" y="600"/>
                    </a:cubicBezTo>
                    <a:lnTo>
                      <a:pt x="1876" y="1"/>
                    </a:ln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7"/>
              <p:cNvSpPr/>
              <p:nvPr/>
            </p:nvSpPr>
            <p:spPr>
              <a:xfrm>
                <a:off x="5585150" y="3252575"/>
                <a:ext cx="268050" cy="230900"/>
              </a:xfrm>
              <a:custGeom>
                <a:rect b="b" l="l" r="r" t="t"/>
                <a:pathLst>
                  <a:path extrusionOk="0" h="9236" w="10722">
                    <a:moveTo>
                      <a:pt x="8357" y="1"/>
                    </a:moveTo>
                    <a:cubicBezTo>
                      <a:pt x="8056" y="1"/>
                      <a:pt x="7759" y="97"/>
                      <a:pt x="7510" y="283"/>
                    </a:cubicBezTo>
                    <a:lnTo>
                      <a:pt x="265" y="5730"/>
                    </a:lnTo>
                    <a:cubicBezTo>
                      <a:pt x="42" y="5898"/>
                      <a:pt x="0" y="6216"/>
                      <a:pt x="169" y="6438"/>
                    </a:cubicBezTo>
                    <a:lnTo>
                      <a:pt x="2116" y="9033"/>
                    </a:lnTo>
                    <a:cubicBezTo>
                      <a:pt x="2216" y="9164"/>
                      <a:pt x="2370" y="9235"/>
                      <a:pt x="2524" y="9235"/>
                    </a:cubicBezTo>
                    <a:cubicBezTo>
                      <a:pt x="2629" y="9235"/>
                      <a:pt x="2734" y="9203"/>
                      <a:pt x="2824" y="9135"/>
                    </a:cubicBezTo>
                    <a:lnTo>
                      <a:pt x="10069" y="3680"/>
                    </a:lnTo>
                    <a:cubicBezTo>
                      <a:pt x="10398" y="3442"/>
                      <a:pt x="10597" y="3063"/>
                      <a:pt x="10627" y="2656"/>
                    </a:cubicBezTo>
                    <a:lnTo>
                      <a:pt x="10722" y="1278"/>
                    </a:lnTo>
                    <a:lnTo>
                      <a:pt x="10003" y="325"/>
                    </a:lnTo>
                    <a:lnTo>
                      <a:pt x="8649" y="31"/>
                    </a:lnTo>
                    <a:cubicBezTo>
                      <a:pt x="8552" y="11"/>
                      <a:pt x="8455" y="1"/>
                      <a:pt x="83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7"/>
              <p:cNvSpPr/>
              <p:nvPr/>
            </p:nvSpPr>
            <p:spPr>
              <a:xfrm>
                <a:off x="5839275" y="3243300"/>
                <a:ext cx="38675" cy="34350"/>
              </a:xfrm>
              <a:custGeom>
                <a:rect b="b" l="l" r="r" t="t"/>
                <a:pathLst>
                  <a:path extrusionOk="0" h="1374" w="1547">
                    <a:moveTo>
                      <a:pt x="772" y="1"/>
                    </a:moveTo>
                    <a:cubicBezTo>
                      <a:pt x="629" y="1"/>
                      <a:pt x="484" y="46"/>
                      <a:pt x="360" y="139"/>
                    </a:cubicBezTo>
                    <a:cubicBezTo>
                      <a:pt x="60" y="366"/>
                      <a:pt x="0" y="798"/>
                      <a:pt x="227" y="1097"/>
                    </a:cubicBezTo>
                    <a:cubicBezTo>
                      <a:pt x="363" y="1278"/>
                      <a:pt x="566" y="1373"/>
                      <a:pt x="774" y="1373"/>
                    </a:cubicBezTo>
                    <a:cubicBezTo>
                      <a:pt x="917" y="1373"/>
                      <a:pt x="1062" y="1328"/>
                      <a:pt x="1187" y="1235"/>
                    </a:cubicBezTo>
                    <a:cubicBezTo>
                      <a:pt x="1486" y="1008"/>
                      <a:pt x="1546" y="576"/>
                      <a:pt x="1319" y="276"/>
                    </a:cubicBezTo>
                    <a:cubicBezTo>
                      <a:pt x="1184" y="95"/>
                      <a:pt x="979" y="1"/>
                      <a:pt x="772" y="1"/>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7"/>
              <p:cNvSpPr/>
              <p:nvPr/>
            </p:nvSpPr>
            <p:spPr>
              <a:xfrm>
                <a:off x="5847975" y="3251075"/>
                <a:ext cx="21275" cy="18775"/>
              </a:xfrm>
              <a:custGeom>
                <a:rect b="b" l="l" r="r" t="t"/>
                <a:pathLst>
                  <a:path extrusionOk="0" h="751" w="851">
                    <a:moveTo>
                      <a:pt x="422" y="0"/>
                    </a:moveTo>
                    <a:cubicBezTo>
                      <a:pt x="344" y="0"/>
                      <a:pt x="265" y="24"/>
                      <a:pt x="197" y="73"/>
                    </a:cubicBezTo>
                    <a:cubicBezTo>
                      <a:pt x="36" y="199"/>
                      <a:pt x="0" y="432"/>
                      <a:pt x="125" y="601"/>
                    </a:cubicBezTo>
                    <a:cubicBezTo>
                      <a:pt x="199" y="699"/>
                      <a:pt x="310" y="750"/>
                      <a:pt x="423" y="750"/>
                    </a:cubicBezTo>
                    <a:cubicBezTo>
                      <a:pt x="503" y="750"/>
                      <a:pt x="583" y="725"/>
                      <a:pt x="653" y="672"/>
                    </a:cubicBezTo>
                    <a:cubicBezTo>
                      <a:pt x="814" y="553"/>
                      <a:pt x="850" y="313"/>
                      <a:pt x="725" y="152"/>
                    </a:cubicBezTo>
                    <a:cubicBezTo>
                      <a:pt x="650" y="52"/>
                      <a:pt x="537" y="0"/>
                      <a:pt x="4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7"/>
              <p:cNvSpPr/>
              <p:nvPr/>
            </p:nvSpPr>
            <p:spPr>
              <a:xfrm>
                <a:off x="5729875" y="3200450"/>
                <a:ext cx="148075" cy="80650"/>
              </a:xfrm>
              <a:custGeom>
                <a:rect b="b" l="l" r="r" t="t"/>
                <a:pathLst>
                  <a:path extrusionOk="0" h="3226" w="5923">
                    <a:moveTo>
                      <a:pt x="4643" y="1"/>
                    </a:moveTo>
                    <a:cubicBezTo>
                      <a:pt x="4355" y="1"/>
                      <a:pt x="2897" y="1057"/>
                      <a:pt x="1494" y="1494"/>
                    </a:cubicBezTo>
                    <a:cubicBezTo>
                      <a:pt x="1" y="1961"/>
                      <a:pt x="1865" y="3225"/>
                      <a:pt x="1865" y="3225"/>
                    </a:cubicBezTo>
                    <a:cubicBezTo>
                      <a:pt x="1865" y="3225"/>
                      <a:pt x="2913" y="2877"/>
                      <a:pt x="3939" y="2476"/>
                    </a:cubicBezTo>
                    <a:cubicBezTo>
                      <a:pt x="4274" y="2344"/>
                      <a:pt x="4598" y="2230"/>
                      <a:pt x="4891" y="2086"/>
                    </a:cubicBezTo>
                    <a:cubicBezTo>
                      <a:pt x="5341" y="1876"/>
                      <a:pt x="5682" y="1649"/>
                      <a:pt x="5809" y="1481"/>
                    </a:cubicBezTo>
                    <a:cubicBezTo>
                      <a:pt x="5923" y="1332"/>
                      <a:pt x="5864" y="1241"/>
                      <a:pt x="5725" y="1241"/>
                    </a:cubicBezTo>
                    <a:cubicBezTo>
                      <a:pt x="5696" y="1241"/>
                      <a:pt x="5664" y="1245"/>
                      <a:pt x="5629" y="1253"/>
                    </a:cubicBezTo>
                    <a:cubicBezTo>
                      <a:pt x="5574" y="1265"/>
                      <a:pt x="5508" y="1301"/>
                      <a:pt x="5455" y="1320"/>
                    </a:cubicBezTo>
                    <a:cubicBezTo>
                      <a:pt x="5610" y="1223"/>
                      <a:pt x="5748" y="1079"/>
                      <a:pt x="5737" y="996"/>
                    </a:cubicBezTo>
                    <a:cubicBezTo>
                      <a:pt x="5730" y="948"/>
                      <a:pt x="5682" y="927"/>
                      <a:pt x="5608" y="927"/>
                    </a:cubicBezTo>
                    <a:cubicBezTo>
                      <a:pt x="5481" y="927"/>
                      <a:pt x="5281" y="987"/>
                      <a:pt x="5092" y="1073"/>
                    </a:cubicBezTo>
                    <a:lnTo>
                      <a:pt x="5092" y="1073"/>
                    </a:lnTo>
                    <a:cubicBezTo>
                      <a:pt x="5251" y="993"/>
                      <a:pt x="5407" y="902"/>
                      <a:pt x="5521" y="822"/>
                    </a:cubicBezTo>
                    <a:cubicBezTo>
                      <a:pt x="5640" y="731"/>
                      <a:pt x="5695" y="631"/>
                      <a:pt x="5671" y="576"/>
                    </a:cubicBezTo>
                    <a:cubicBezTo>
                      <a:pt x="5653" y="541"/>
                      <a:pt x="5594" y="519"/>
                      <a:pt x="5509" y="519"/>
                    </a:cubicBezTo>
                    <a:cubicBezTo>
                      <a:pt x="5447" y="519"/>
                      <a:pt x="5370" y="531"/>
                      <a:pt x="5287" y="559"/>
                    </a:cubicBezTo>
                    <a:cubicBezTo>
                      <a:pt x="5220" y="582"/>
                      <a:pt x="5148" y="606"/>
                      <a:pt x="5071" y="642"/>
                    </a:cubicBezTo>
                    <a:cubicBezTo>
                      <a:pt x="5322" y="487"/>
                      <a:pt x="5527" y="330"/>
                      <a:pt x="5485" y="228"/>
                    </a:cubicBezTo>
                    <a:cubicBezTo>
                      <a:pt x="5467" y="189"/>
                      <a:pt x="5414" y="171"/>
                      <a:pt x="5339" y="171"/>
                    </a:cubicBezTo>
                    <a:cubicBezTo>
                      <a:pt x="5244" y="171"/>
                      <a:pt x="5113" y="200"/>
                      <a:pt x="4976" y="247"/>
                    </a:cubicBezTo>
                    <a:cubicBezTo>
                      <a:pt x="4556" y="396"/>
                      <a:pt x="4041" y="690"/>
                      <a:pt x="4041" y="690"/>
                    </a:cubicBezTo>
                    <a:cubicBezTo>
                      <a:pt x="4041" y="690"/>
                      <a:pt x="4844" y="156"/>
                      <a:pt x="4681" y="12"/>
                    </a:cubicBezTo>
                    <a:cubicBezTo>
                      <a:pt x="4672" y="5"/>
                      <a:pt x="4660" y="1"/>
                      <a:pt x="4643" y="1"/>
                    </a:cubicBez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7"/>
              <p:cNvSpPr/>
              <p:nvPr/>
            </p:nvSpPr>
            <p:spPr>
              <a:xfrm>
                <a:off x="5837175" y="3217775"/>
                <a:ext cx="17250" cy="8925"/>
              </a:xfrm>
              <a:custGeom>
                <a:rect b="b" l="l" r="r" t="t"/>
                <a:pathLst>
                  <a:path extrusionOk="0" h="357" w="690">
                    <a:moveTo>
                      <a:pt x="654" y="0"/>
                    </a:moveTo>
                    <a:cubicBezTo>
                      <a:pt x="650" y="0"/>
                      <a:pt x="646" y="1"/>
                      <a:pt x="641" y="2"/>
                    </a:cubicBezTo>
                    <a:cubicBezTo>
                      <a:pt x="455" y="110"/>
                      <a:pt x="239" y="212"/>
                      <a:pt x="24" y="303"/>
                    </a:cubicBezTo>
                    <a:cubicBezTo>
                      <a:pt x="12" y="309"/>
                      <a:pt x="1" y="326"/>
                      <a:pt x="6" y="339"/>
                    </a:cubicBezTo>
                    <a:cubicBezTo>
                      <a:pt x="12" y="350"/>
                      <a:pt x="24" y="356"/>
                      <a:pt x="37" y="356"/>
                    </a:cubicBezTo>
                    <a:lnTo>
                      <a:pt x="48" y="356"/>
                    </a:lnTo>
                    <a:cubicBezTo>
                      <a:pt x="264" y="267"/>
                      <a:pt x="485" y="159"/>
                      <a:pt x="671" y="51"/>
                    </a:cubicBezTo>
                    <a:cubicBezTo>
                      <a:pt x="684" y="45"/>
                      <a:pt x="690" y="27"/>
                      <a:pt x="684" y="15"/>
                    </a:cubicBezTo>
                    <a:cubicBezTo>
                      <a:pt x="674" y="6"/>
                      <a:pt x="666" y="0"/>
                      <a:pt x="654"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7"/>
              <p:cNvSpPr/>
              <p:nvPr/>
            </p:nvSpPr>
            <p:spPr>
              <a:xfrm>
                <a:off x="5840925" y="3225625"/>
                <a:ext cx="18575" cy="9300"/>
              </a:xfrm>
              <a:custGeom>
                <a:rect b="b" l="l" r="r" t="t"/>
                <a:pathLst>
                  <a:path extrusionOk="0" h="372" w="743">
                    <a:moveTo>
                      <a:pt x="712" y="0"/>
                    </a:moveTo>
                    <a:cubicBezTo>
                      <a:pt x="707" y="0"/>
                      <a:pt x="701" y="2"/>
                      <a:pt x="695" y="6"/>
                    </a:cubicBezTo>
                    <a:cubicBezTo>
                      <a:pt x="383" y="169"/>
                      <a:pt x="30" y="318"/>
                      <a:pt x="23" y="318"/>
                    </a:cubicBezTo>
                    <a:cubicBezTo>
                      <a:pt x="12" y="324"/>
                      <a:pt x="0" y="343"/>
                      <a:pt x="12" y="360"/>
                    </a:cubicBezTo>
                    <a:cubicBezTo>
                      <a:pt x="12" y="366"/>
                      <a:pt x="23" y="372"/>
                      <a:pt x="36" y="372"/>
                    </a:cubicBezTo>
                    <a:lnTo>
                      <a:pt x="48" y="372"/>
                    </a:lnTo>
                    <a:cubicBezTo>
                      <a:pt x="48" y="372"/>
                      <a:pt x="407" y="216"/>
                      <a:pt x="725" y="55"/>
                    </a:cubicBezTo>
                    <a:cubicBezTo>
                      <a:pt x="737" y="48"/>
                      <a:pt x="742" y="31"/>
                      <a:pt x="737" y="19"/>
                    </a:cubicBezTo>
                    <a:cubicBezTo>
                      <a:pt x="729" y="7"/>
                      <a:pt x="722" y="0"/>
                      <a:pt x="712"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7"/>
              <p:cNvSpPr/>
              <p:nvPr/>
            </p:nvSpPr>
            <p:spPr>
              <a:xfrm>
                <a:off x="5847200" y="3233375"/>
                <a:ext cx="18925" cy="9500"/>
              </a:xfrm>
              <a:custGeom>
                <a:rect b="b" l="l" r="r" t="t"/>
                <a:pathLst>
                  <a:path extrusionOk="0" h="380" w="757">
                    <a:moveTo>
                      <a:pt x="718" y="0"/>
                    </a:moveTo>
                    <a:cubicBezTo>
                      <a:pt x="714" y="0"/>
                      <a:pt x="711" y="1"/>
                      <a:pt x="707" y="3"/>
                    </a:cubicBezTo>
                    <a:cubicBezTo>
                      <a:pt x="701" y="8"/>
                      <a:pt x="648" y="33"/>
                      <a:pt x="599" y="50"/>
                    </a:cubicBezTo>
                    <a:cubicBezTo>
                      <a:pt x="558" y="74"/>
                      <a:pt x="516" y="92"/>
                      <a:pt x="510" y="97"/>
                    </a:cubicBezTo>
                    <a:cubicBezTo>
                      <a:pt x="289" y="213"/>
                      <a:pt x="60" y="307"/>
                      <a:pt x="24" y="326"/>
                    </a:cubicBezTo>
                    <a:cubicBezTo>
                      <a:pt x="7" y="332"/>
                      <a:pt x="1" y="349"/>
                      <a:pt x="7" y="362"/>
                    </a:cubicBezTo>
                    <a:cubicBezTo>
                      <a:pt x="12" y="374"/>
                      <a:pt x="24" y="379"/>
                      <a:pt x="31" y="379"/>
                    </a:cubicBezTo>
                    <a:lnTo>
                      <a:pt x="43" y="379"/>
                    </a:lnTo>
                    <a:cubicBezTo>
                      <a:pt x="48" y="374"/>
                      <a:pt x="289" y="271"/>
                      <a:pt x="535" y="146"/>
                    </a:cubicBezTo>
                    <a:cubicBezTo>
                      <a:pt x="540" y="141"/>
                      <a:pt x="582" y="122"/>
                      <a:pt x="624" y="105"/>
                    </a:cubicBezTo>
                    <a:cubicBezTo>
                      <a:pt x="678" y="80"/>
                      <a:pt x="726" y="56"/>
                      <a:pt x="732" y="50"/>
                    </a:cubicBezTo>
                    <a:cubicBezTo>
                      <a:pt x="750" y="44"/>
                      <a:pt x="756" y="26"/>
                      <a:pt x="743" y="14"/>
                    </a:cubicBezTo>
                    <a:cubicBezTo>
                      <a:pt x="739" y="6"/>
                      <a:pt x="729" y="0"/>
                      <a:pt x="718"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7"/>
              <p:cNvSpPr/>
              <p:nvPr/>
            </p:nvSpPr>
            <p:spPr>
              <a:xfrm>
                <a:off x="5595800" y="3078800"/>
                <a:ext cx="207525" cy="256575"/>
              </a:xfrm>
              <a:custGeom>
                <a:rect b="b" l="l" r="r" t="t"/>
                <a:pathLst>
                  <a:path extrusionOk="0" h="10263" w="8301">
                    <a:moveTo>
                      <a:pt x="3950" y="1"/>
                    </a:moveTo>
                    <a:lnTo>
                      <a:pt x="1516" y="1691"/>
                    </a:lnTo>
                    <a:cubicBezTo>
                      <a:pt x="0" y="6371"/>
                      <a:pt x="852" y="9649"/>
                      <a:pt x="3062" y="10188"/>
                    </a:cubicBezTo>
                    <a:cubicBezTo>
                      <a:pt x="3270" y="10239"/>
                      <a:pt x="3486" y="10262"/>
                      <a:pt x="3706" y="10262"/>
                    </a:cubicBezTo>
                    <a:cubicBezTo>
                      <a:pt x="5814" y="10262"/>
                      <a:pt x="8301" y="8139"/>
                      <a:pt x="8301" y="8139"/>
                    </a:cubicBezTo>
                    <a:lnTo>
                      <a:pt x="7701" y="5820"/>
                    </a:lnTo>
                    <a:lnTo>
                      <a:pt x="5010" y="5921"/>
                    </a:lnTo>
                    <a:lnTo>
                      <a:pt x="4962" y="6305"/>
                    </a:lnTo>
                    <a:cubicBezTo>
                      <a:pt x="5089" y="5245"/>
                      <a:pt x="5471" y="989"/>
                      <a:pt x="39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7"/>
              <p:cNvSpPr/>
              <p:nvPr/>
            </p:nvSpPr>
            <p:spPr>
              <a:xfrm>
                <a:off x="5769900" y="3223975"/>
                <a:ext cx="35975" cy="73300"/>
              </a:xfrm>
              <a:custGeom>
                <a:rect b="b" l="l" r="r" t="t"/>
                <a:pathLst>
                  <a:path extrusionOk="0" h="2932" w="1439">
                    <a:moveTo>
                      <a:pt x="743" y="0"/>
                    </a:moveTo>
                    <a:lnTo>
                      <a:pt x="0" y="30"/>
                    </a:lnTo>
                    <a:lnTo>
                      <a:pt x="761" y="2932"/>
                    </a:lnTo>
                    <a:cubicBezTo>
                      <a:pt x="1151" y="2650"/>
                      <a:pt x="1439" y="2481"/>
                      <a:pt x="1439" y="2481"/>
                    </a:cubicBezTo>
                    <a:lnTo>
                      <a:pt x="7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7"/>
              <p:cNvSpPr/>
              <p:nvPr/>
            </p:nvSpPr>
            <p:spPr>
              <a:xfrm>
                <a:off x="5769150" y="3223225"/>
                <a:ext cx="37625" cy="74800"/>
              </a:xfrm>
              <a:custGeom>
                <a:rect b="b" l="l" r="r" t="t"/>
                <a:pathLst>
                  <a:path extrusionOk="0" h="2992" w="1505">
                    <a:moveTo>
                      <a:pt x="750" y="60"/>
                    </a:moveTo>
                    <a:lnTo>
                      <a:pt x="1439" y="2500"/>
                    </a:lnTo>
                    <a:cubicBezTo>
                      <a:pt x="1372" y="2542"/>
                      <a:pt x="1121" y="2691"/>
                      <a:pt x="809" y="2913"/>
                    </a:cubicBezTo>
                    <a:lnTo>
                      <a:pt x="66" y="85"/>
                    </a:lnTo>
                    <a:lnTo>
                      <a:pt x="750" y="60"/>
                    </a:lnTo>
                    <a:close/>
                    <a:moveTo>
                      <a:pt x="773" y="0"/>
                    </a:moveTo>
                    <a:lnTo>
                      <a:pt x="30" y="30"/>
                    </a:lnTo>
                    <a:cubicBezTo>
                      <a:pt x="25" y="30"/>
                      <a:pt x="12" y="36"/>
                      <a:pt x="12" y="43"/>
                    </a:cubicBezTo>
                    <a:cubicBezTo>
                      <a:pt x="6" y="49"/>
                      <a:pt x="0" y="60"/>
                      <a:pt x="6" y="66"/>
                    </a:cubicBezTo>
                    <a:lnTo>
                      <a:pt x="767" y="2967"/>
                    </a:lnTo>
                    <a:cubicBezTo>
                      <a:pt x="767" y="2979"/>
                      <a:pt x="773" y="2985"/>
                      <a:pt x="786" y="2985"/>
                    </a:cubicBezTo>
                    <a:cubicBezTo>
                      <a:pt x="786" y="2992"/>
                      <a:pt x="791" y="2992"/>
                      <a:pt x="791" y="2992"/>
                    </a:cubicBezTo>
                    <a:cubicBezTo>
                      <a:pt x="797" y="2992"/>
                      <a:pt x="803" y="2985"/>
                      <a:pt x="809" y="2985"/>
                    </a:cubicBezTo>
                    <a:cubicBezTo>
                      <a:pt x="1193" y="2710"/>
                      <a:pt x="1480" y="2542"/>
                      <a:pt x="1486" y="2536"/>
                    </a:cubicBezTo>
                    <a:cubicBezTo>
                      <a:pt x="1499" y="2530"/>
                      <a:pt x="1505" y="2517"/>
                      <a:pt x="1499" y="2506"/>
                    </a:cubicBezTo>
                    <a:lnTo>
                      <a:pt x="797" y="24"/>
                    </a:lnTo>
                    <a:cubicBezTo>
                      <a:pt x="797" y="13"/>
                      <a:pt x="786" y="0"/>
                      <a:pt x="7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7"/>
              <p:cNvSpPr/>
              <p:nvPr/>
            </p:nvSpPr>
            <p:spPr>
              <a:xfrm>
                <a:off x="5607325" y="3122525"/>
                <a:ext cx="65800" cy="211750"/>
              </a:xfrm>
              <a:custGeom>
                <a:rect b="b" l="l" r="r" t="t"/>
                <a:pathLst>
                  <a:path extrusionOk="0" h="8470" w="2632">
                    <a:moveTo>
                      <a:pt x="1038" y="1"/>
                    </a:moveTo>
                    <a:cubicBezTo>
                      <a:pt x="1019" y="1"/>
                      <a:pt x="1002" y="8"/>
                      <a:pt x="1002" y="19"/>
                    </a:cubicBezTo>
                    <a:cubicBezTo>
                      <a:pt x="42" y="2913"/>
                      <a:pt x="1" y="5485"/>
                      <a:pt x="881" y="7085"/>
                    </a:cubicBezTo>
                    <a:cubicBezTo>
                      <a:pt x="1289" y="7817"/>
                      <a:pt x="1876" y="8290"/>
                      <a:pt x="2590" y="8470"/>
                    </a:cubicBezTo>
                    <a:lnTo>
                      <a:pt x="2601" y="8470"/>
                    </a:lnTo>
                    <a:cubicBezTo>
                      <a:pt x="2614" y="8470"/>
                      <a:pt x="2626" y="8458"/>
                      <a:pt x="2626" y="8445"/>
                    </a:cubicBezTo>
                    <a:cubicBezTo>
                      <a:pt x="2631" y="8434"/>
                      <a:pt x="2620" y="8415"/>
                      <a:pt x="2607" y="8409"/>
                    </a:cubicBezTo>
                    <a:cubicBezTo>
                      <a:pt x="1907" y="8242"/>
                      <a:pt x="1331" y="7775"/>
                      <a:pt x="930" y="7056"/>
                    </a:cubicBezTo>
                    <a:cubicBezTo>
                      <a:pt x="54" y="5474"/>
                      <a:pt x="97" y="2913"/>
                      <a:pt x="1055" y="37"/>
                    </a:cubicBezTo>
                    <a:cubicBezTo>
                      <a:pt x="1055" y="25"/>
                      <a:pt x="1049" y="8"/>
                      <a:pt x="10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7"/>
              <p:cNvSpPr/>
              <p:nvPr/>
            </p:nvSpPr>
            <p:spPr>
              <a:xfrm>
                <a:off x="5708150" y="3096075"/>
                <a:ext cx="22500" cy="148450"/>
              </a:xfrm>
              <a:custGeom>
                <a:rect b="b" l="l" r="r" t="t"/>
                <a:pathLst>
                  <a:path extrusionOk="0" h="5938" w="900">
                    <a:moveTo>
                      <a:pt x="34" y="1"/>
                    </a:moveTo>
                    <a:cubicBezTo>
                      <a:pt x="29" y="1"/>
                      <a:pt x="24" y="2"/>
                      <a:pt x="20" y="4"/>
                    </a:cubicBezTo>
                    <a:cubicBezTo>
                      <a:pt x="1" y="10"/>
                      <a:pt x="1" y="29"/>
                      <a:pt x="7" y="40"/>
                    </a:cubicBezTo>
                    <a:cubicBezTo>
                      <a:pt x="847" y="1545"/>
                      <a:pt x="523" y="5530"/>
                      <a:pt x="396" y="5902"/>
                    </a:cubicBezTo>
                    <a:cubicBezTo>
                      <a:pt x="391" y="5913"/>
                      <a:pt x="402" y="5932"/>
                      <a:pt x="415" y="5938"/>
                    </a:cubicBezTo>
                    <a:lnTo>
                      <a:pt x="427" y="5938"/>
                    </a:lnTo>
                    <a:cubicBezTo>
                      <a:pt x="438" y="5938"/>
                      <a:pt x="444" y="5932"/>
                      <a:pt x="451" y="5920"/>
                    </a:cubicBezTo>
                    <a:cubicBezTo>
                      <a:pt x="576" y="5542"/>
                      <a:pt x="900" y="1533"/>
                      <a:pt x="56" y="16"/>
                    </a:cubicBezTo>
                    <a:cubicBezTo>
                      <a:pt x="51" y="5"/>
                      <a:pt x="42" y="1"/>
                      <a:pt x="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7"/>
              <p:cNvSpPr/>
              <p:nvPr/>
            </p:nvSpPr>
            <p:spPr>
              <a:xfrm>
                <a:off x="5613625" y="3188325"/>
                <a:ext cx="111200" cy="15125"/>
              </a:xfrm>
              <a:custGeom>
                <a:rect b="b" l="l" r="r" t="t"/>
                <a:pathLst>
                  <a:path extrusionOk="0" h="605" w="4448">
                    <a:moveTo>
                      <a:pt x="114" y="1"/>
                    </a:moveTo>
                    <a:lnTo>
                      <a:pt x="0" y="468"/>
                    </a:lnTo>
                    <a:lnTo>
                      <a:pt x="4429" y="605"/>
                    </a:lnTo>
                    <a:lnTo>
                      <a:pt x="4448" y="168"/>
                    </a:lnTo>
                    <a:lnTo>
                      <a:pt x="1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7"/>
              <p:cNvSpPr/>
              <p:nvPr/>
            </p:nvSpPr>
            <p:spPr>
              <a:xfrm>
                <a:off x="5612875" y="3187725"/>
                <a:ext cx="112675" cy="16500"/>
              </a:xfrm>
              <a:custGeom>
                <a:rect b="b" l="l" r="r" t="t"/>
                <a:pathLst>
                  <a:path extrusionOk="0" h="660" w="4507">
                    <a:moveTo>
                      <a:pt x="169" y="54"/>
                    </a:moveTo>
                    <a:lnTo>
                      <a:pt x="4448" y="222"/>
                    </a:lnTo>
                    <a:lnTo>
                      <a:pt x="4435" y="600"/>
                    </a:lnTo>
                    <a:lnTo>
                      <a:pt x="66" y="462"/>
                    </a:lnTo>
                    <a:lnTo>
                      <a:pt x="169" y="54"/>
                    </a:lnTo>
                    <a:close/>
                    <a:moveTo>
                      <a:pt x="150" y="0"/>
                    </a:moveTo>
                    <a:cubicBezTo>
                      <a:pt x="138" y="0"/>
                      <a:pt x="120" y="6"/>
                      <a:pt x="120" y="18"/>
                    </a:cubicBezTo>
                    <a:lnTo>
                      <a:pt x="0" y="485"/>
                    </a:lnTo>
                    <a:cubicBezTo>
                      <a:pt x="0" y="492"/>
                      <a:pt x="0" y="504"/>
                      <a:pt x="6" y="510"/>
                    </a:cubicBezTo>
                    <a:cubicBezTo>
                      <a:pt x="12" y="515"/>
                      <a:pt x="19" y="521"/>
                      <a:pt x="25" y="521"/>
                    </a:cubicBezTo>
                    <a:lnTo>
                      <a:pt x="4459" y="659"/>
                    </a:lnTo>
                    <a:cubicBezTo>
                      <a:pt x="4471" y="659"/>
                      <a:pt x="4478" y="653"/>
                      <a:pt x="4484" y="648"/>
                    </a:cubicBezTo>
                    <a:cubicBezTo>
                      <a:pt x="4489" y="642"/>
                      <a:pt x="4489" y="636"/>
                      <a:pt x="4489" y="629"/>
                    </a:cubicBezTo>
                    <a:lnTo>
                      <a:pt x="4501" y="192"/>
                    </a:lnTo>
                    <a:cubicBezTo>
                      <a:pt x="4507" y="180"/>
                      <a:pt x="4495" y="161"/>
                      <a:pt x="4478" y="161"/>
                    </a:cubicBezTo>
                    <a:lnTo>
                      <a:pt x="15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7"/>
              <p:cNvSpPr/>
              <p:nvPr/>
            </p:nvSpPr>
            <p:spPr>
              <a:xfrm>
                <a:off x="5611225" y="3207925"/>
                <a:ext cx="113150" cy="25525"/>
              </a:xfrm>
              <a:custGeom>
                <a:rect b="b" l="l" r="r" t="t"/>
                <a:pathLst>
                  <a:path extrusionOk="0" h="1021" w="4526">
                    <a:moveTo>
                      <a:pt x="49" y="1"/>
                    </a:moveTo>
                    <a:lnTo>
                      <a:pt x="0" y="864"/>
                    </a:lnTo>
                    <a:lnTo>
                      <a:pt x="4478" y="1021"/>
                    </a:lnTo>
                    <a:lnTo>
                      <a:pt x="4525" y="288"/>
                    </a:lnTo>
                    <a:lnTo>
                      <a:pt x="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7"/>
              <p:cNvSpPr/>
              <p:nvPr/>
            </p:nvSpPr>
            <p:spPr>
              <a:xfrm>
                <a:off x="5610450" y="3207200"/>
                <a:ext cx="114675" cy="27000"/>
              </a:xfrm>
              <a:custGeom>
                <a:rect b="b" l="l" r="r" t="t"/>
                <a:pathLst>
                  <a:path extrusionOk="0" h="1080" w="4587">
                    <a:moveTo>
                      <a:pt x="103" y="60"/>
                    </a:moveTo>
                    <a:lnTo>
                      <a:pt x="4526" y="348"/>
                    </a:lnTo>
                    <a:lnTo>
                      <a:pt x="4484" y="1019"/>
                    </a:lnTo>
                    <a:lnTo>
                      <a:pt x="61" y="870"/>
                    </a:lnTo>
                    <a:lnTo>
                      <a:pt x="103" y="60"/>
                    </a:lnTo>
                    <a:close/>
                    <a:moveTo>
                      <a:pt x="80" y="1"/>
                    </a:moveTo>
                    <a:cubicBezTo>
                      <a:pt x="73" y="1"/>
                      <a:pt x="67" y="1"/>
                      <a:pt x="61" y="7"/>
                    </a:cubicBezTo>
                    <a:cubicBezTo>
                      <a:pt x="56" y="12"/>
                      <a:pt x="50" y="18"/>
                      <a:pt x="50" y="24"/>
                    </a:cubicBezTo>
                    <a:lnTo>
                      <a:pt x="1" y="893"/>
                    </a:lnTo>
                    <a:cubicBezTo>
                      <a:pt x="1" y="900"/>
                      <a:pt x="1" y="911"/>
                      <a:pt x="8" y="917"/>
                    </a:cubicBezTo>
                    <a:cubicBezTo>
                      <a:pt x="14" y="917"/>
                      <a:pt x="20" y="923"/>
                      <a:pt x="31" y="923"/>
                    </a:cubicBezTo>
                    <a:lnTo>
                      <a:pt x="4509" y="1080"/>
                    </a:lnTo>
                    <a:cubicBezTo>
                      <a:pt x="4526" y="1080"/>
                      <a:pt x="4539" y="1067"/>
                      <a:pt x="4539" y="1050"/>
                    </a:cubicBezTo>
                    <a:lnTo>
                      <a:pt x="4586" y="325"/>
                    </a:lnTo>
                    <a:cubicBezTo>
                      <a:pt x="4586" y="306"/>
                      <a:pt x="4575" y="294"/>
                      <a:pt x="4556" y="294"/>
                    </a:cubicBezTo>
                    <a:lnTo>
                      <a:pt x="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7"/>
              <p:cNvSpPr/>
              <p:nvPr/>
            </p:nvSpPr>
            <p:spPr>
              <a:xfrm>
                <a:off x="5723300" y="3225300"/>
                <a:ext cx="47375" cy="5750"/>
              </a:xfrm>
              <a:custGeom>
                <a:rect b="b" l="l" r="r" t="t"/>
                <a:pathLst>
                  <a:path extrusionOk="0" h="230" w="1895">
                    <a:moveTo>
                      <a:pt x="1873" y="0"/>
                    </a:moveTo>
                    <a:cubicBezTo>
                      <a:pt x="1870" y="0"/>
                      <a:pt x="1868" y="1"/>
                      <a:pt x="1864" y="2"/>
                    </a:cubicBezTo>
                    <a:cubicBezTo>
                      <a:pt x="1469" y="32"/>
                      <a:pt x="36" y="169"/>
                      <a:pt x="25" y="176"/>
                    </a:cubicBezTo>
                    <a:cubicBezTo>
                      <a:pt x="6" y="176"/>
                      <a:pt x="0" y="187"/>
                      <a:pt x="0" y="205"/>
                    </a:cubicBezTo>
                    <a:cubicBezTo>
                      <a:pt x="0" y="218"/>
                      <a:pt x="12" y="229"/>
                      <a:pt x="31" y="229"/>
                    </a:cubicBezTo>
                    <a:cubicBezTo>
                      <a:pt x="42" y="229"/>
                      <a:pt x="1475" y="91"/>
                      <a:pt x="1870" y="55"/>
                    </a:cubicBezTo>
                    <a:cubicBezTo>
                      <a:pt x="1882" y="55"/>
                      <a:pt x="1895" y="44"/>
                      <a:pt x="1895" y="25"/>
                    </a:cubicBezTo>
                    <a:cubicBezTo>
                      <a:pt x="1895" y="11"/>
                      <a:pt x="1886" y="0"/>
                      <a:pt x="18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7"/>
              <p:cNvSpPr/>
              <p:nvPr/>
            </p:nvSpPr>
            <p:spPr>
              <a:xfrm>
                <a:off x="5488675" y="3344100"/>
                <a:ext cx="123325" cy="36625"/>
              </a:xfrm>
              <a:custGeom>
                <a:rect b="b" l="l" r="r" t="t"/>
                <a:pathLst>
                  <a:path extrusionOk="0" h="1465" w="4933">
                    <a:moveTo>
                      <a:pt x="29" y="1"/>
                    </a:moveTo>
                    <a:cubicBezTo>
                      <a:pt x="18" y="1"/>
                      <a:pt x="5" y="10"/>
                      <a:pt x="0" y="19"/>
                    </a:cubicBezTo>
                    <a:cubicBezTo>
                      <a:pt x="0" y="38"/>
                      <a:pt x="6" y="50"/>
                      <a:pt x="25" y="55"/>
                    </a:cubicBezTo>
                    <a:lnTo>
                      <a:pt x="4891" y="1465"/>
                    </a:lnTo>
                    <a:lnTo>
                      <a:pt x="4902" y="1465"/>
                    </a:lnTo>
                    <a:cubicBezTo>
                      <a:pt x="4915" y="1465"/>
                      <a:pt x="4927" y="1458"/>
                      <a:pt x="4927" y="1441"/>
                    </a:cubicBezTo>
                    <a:cubicBezTo>
                      <a:pt x="4932" y="1429"/>
                      <a:pt x="4927" y="1410"/>
                      <a:pt x="4908" y="1410"/>
                    </a:cubicBezTo>
                    <a:lnTo>
                      <a:pt x="36" y="2"/>
                    </a:lnTo>
                    <a:cubicBezTo>
                      <a:pt x="34" y="1"/>
                      <a:pt x="32" y="1"/>
                      <a:pt x="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7"/>
              <p:cNvSpPr/>
              <p:nvPr/>
            </p:nvSpPr>
            <p:spPr>
              <a:xfrm>
                <a:off x="5656475" y="2931000"/>
                <a:ext cx="102800" cy="67675"/>
              </a:xfrm>
              <a:custGeom>
                <a:rect b="b" l="l" r="r" t="t"/>
                <a:pathLst>
                  <a:path extrusionOk="0" h="2707" w="4112">
                    <a:moveTo>
                      <a:pt x="2493" y="1"/>
                    </a:moveTo>
                    <a:cubicBezTo>
                      <a:pt x="1571" y="1"/>
                      <a:pt x="578" y="892"/>
                      <a:pt x="192" y="1759"/>
                    </a:cubicBezTo>
                    <a:cubicBezTo>
                      <a:pt x="54" y="2071"/>
                      <a:pt x="1" y="2389"/>
                      <a:pt x="18" y="2707"/>
                    </a:cubicBezTo>
                    <a:lnTo>
                      <a:pt x="4112" y="2353"/>
                    </a:lnTo>
                    <a:cubicBezTo>
                      <a:pt x="4028" y="1657"/>
                      <a:pt x="3705" y="411"/>
                      <a:pt x="3021" y="110"/>
                    </a:cubicBezTo>
                    <a:cubicBezTo>
                      <a:pt x="2851" y="35"/>
                      <a:pt x="2673" y="1"/>
                      <a:pt x="24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7"/>
              <p:cNvSpPr/>
              <p:nvPr/>
            </p:nvSpPr>
            <p:spPr>
              <a:xfrm>
                <a:off x="5723725" y="2923850"/>
                <a:ext cx="35975" cy="63850"/>
              </a:xfrm>
              <a:custGeom>
                <a:rect b="b" l="l" r="r" t="t"/>
                <a:pathLst>
                  <a:path extrusionOk="0" h="2554" w="1439">
                    <a:moveTo>
                      <a:pt x="1230" y="1"/>
                    </a:moveTo>
                    <a:lnTo>
                      <a:pt x="1" y="103"/>
                    </a:lnTo>
                    <a:lnTo>
                      <a:pt x="211" y="2554"/>
                    </a:lnTo>
                    <a:lnTo>
                      <a:pt x="1439" y="2446"/>
                    </a:lnTo>
                    <a:lnTo>
                      <a:pt x="12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7"/>
              <p:cNvSpPr/>
              <p:nvPr/>
            </p:nvSpPr>
            <p:spPr>
              <a:xfrm>
                <a:off x="5622750" y="2977925"/>
                <a:ext cx="191800" cy="29125"/>
              </a:xfrm>
              <a:custGeom>
                <a:rect b="b" l="l" r="r" t="t"/>
                <a:pathLst>
                  <a:path extrusionOk="0" h="1165" w="7672">
                    <a:moveTo>
                      <a:pt x="7119" y="1"/>
                    </a:moveTo>
                    <a:cubicBezTo>
                      <a:pt x="7104" y="1"/>
                      <a:pt x="7089" y="1"/>
                      <a:pt x="7073" y="3"/>
                    </a:cubicBezTo>
                    <a:lnTo>
                      <a:pt x="529" y="565"/>
                    </a:lnTo>
                    <a:cubicBezTo>
                      <a:pt x="222" y="595"/>
                      <a:pt x="1" y="858"/>
                      <a:pt x="25" y="1165"/>
                    </a:cubicBezTo>
                    <a:lnTo>
                      <a:pt x="7671" y="506"/>
                    </a:lnTo>
                    <a:cubicBezTo>
                      <a:pt x="7644" y="215"/>
                      <a:pt x="7404" y="1"/>
                      <a:pt x="7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7"/>
              <p:cNvSpPr/>
              <p:nvPr/>
            </p:nvSpPr>
            <p:spPr>
              <a:xfrm>
                <a:off x="5654825" y="2981250"/>
                <a:ext cx="107450" cy="9150"/>
              </a:xfrm>
              <a:custGeom>
                <a:rect b="b" l="l" r="r" t="t"/>
                <a:pathLst>
                  <a:path extrusionOk="0" h="366" w="4298">
                    <a:moveTo>
                      <a:pt x="1" y="366"/>
                    </a:moveTo>
                    <a:lnTo>
                      <a:pt x="4297" y="0"/>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7"/>
              <p:cNvSpPr/>
              <p:nvPr/>
            </p:nvSpPr>
            <p:spPr>
              <a:xfrm>
                <a:off x="5654075" y="2980500"/>
                <a:ext cx="108950" cy="10650"/>
              </a:xfrm>
              <a:custGeom>
                <a:rect b="b" l="l" r="r" t="t"/>
                <a:pathLst>
                  <a:path extrusionOk="0" h="426" w="4358">
                    <a:moveTo>
                      <a:pt x="4321" y="0"/>
                    </a:moveTo>
                    <a:lnTo>
                      <a:pt x="31" y="373"/>
                    </a:lnTo>
                    <a:cubicBezTo>
                      <a:pt x="12" y="373"/>
                      <a:pt x="1" y="384"/>
                      <a:pt x="1" y="403"/>
                    </a:cubicBezTo>
                    <a:cubicBezTo>
                      <a:pt x="6" y="414"/>
                      <a:pt x="18" y="426"/>
                      <a:pt x="31" y="426"/>
                    </a:cubicBezTo>
                    <a:lnTo>
                      <a:pt x="4327" y="55"/>
                    </a:lnTo>
                    <a:cubicBezTo>
                      <a:pt x="4346" y="55"/>
                      <a:pt x="4357" y="43"/>
                      <a:pt x="4352" y="25"/>
                    </a:cubicBezTo>
                    <a:cubicBezTo>
                      <a:pt x="4352" y="13"/>
                      <a:pt x="4340" y="0"/>
                      <a:pt x="4321"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7"/>
              <p:cNvSpPr/>
              <p:nvPr/>
            </p:nvSpPr>
            <p:spPr>
              <a:xfrm>
                <a:off x="5724475" y="2935550"/>
                <a:ext cx="4250" cy="48575"/>
              </a:xfrm>
              <a:custGeom>
                <a:rect b="b" l="l" r="r" t="t"/>
                <a:pathLst>
                  <a:path extrusionOk="0" h="1943" w="170">
                    <a:moveTo>
                      <a:pt x="1" y="0"/>
                    </a:moveTo>
                    <a:lnTo>
                      <a:pt x="169" y="1942"/>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7"/>
              <p:cNvSpPr/>
              <p:nvPr/>
            </p:nvSpPr>
            <p:spPr>
              <a:xfrm>
                <a:off x="5723725" y="2934825"/>
                <a:ext cx="5750" cy="50050"/>
              </a:xfrm>
              <a:custGeom>
                <a:rect b="b" l="l" r="r" t="t"/>
                <a:pathLst>
                  <a:path extrusionOk="0" h="2002" w="230">
                    <a:moveTo>
                      <a:pt x="31" y="1"/>
                    </a:moveTo>
                    <a:cubicBezTo>
                      <a:pt x="14" y="6"/>
                      <a:pt x="1" y="18"/>
                      <a:pt x="1" y="29"/>
                    </a:cubicBezTo>
                    <a:lnTo>
                      <a:pt x="169" y="1971"/>
                    </a:lnTo>
                    <a:cubicBezTo>
                      <a:pt x="175" y="1990"/>
                      <a:pt x="188" y="2001"/>
                      <a:pt x="199" y="2001"/>
                    </a:cubicBezTo>
                    <a:cubicBezTo>
                      <a:pt x="216" y="1996"/>
                      <a:pt x="229" y="1984"/>
                      <a:pt x="229" y="1971"/>
                    </a:cubicBezTo>
                    <a:lnTo>
                      <a:pt x="61" y="29"/>
                    </a:lnTo>
                    <a:cubicBezTo>
                      <a:pt x="61" y="12"/>
                      <a:pt x="44" y="1"/>
                      <a:pt x="31"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7"/>
              <p:cNvSpPr/>
              <p:nvPr/>
            </p:nvSpPr>
            <p:spPr>
              <a:xfrm>
                <a:off x="5788025" y="3277475"/>
                <a:ext cx="503875" cy="448600"/>
              </a:xfrm>
              <a:custGeom>
                <a:rect b="b" l="l" r="r" t="t"/>
                <a:pathLst>
                  <a:path extrusionOk="0" h="17944" w="20155">
                    <a:moveTo>
                      <a:pt x="3447" y="0"/>
                    </a:moveTo>
                    <a:lnTo>
                      <a:pt x="8528" y="13551"/>
                    </a:lnTo>
                    <a:cubicBezTo>
                      <a:pt x="8271" y="13616"/>
                      <a:pt x="8072" y="13850"/>
                      <a:pt x="8072" y="14132"/>
                    </a:cubicBezTo>
                    <a:lnTo>
                      <a:pt x="8072" y="14144"/>
                    </a:lnTo>
                    <a:cubicBezTo>
                      <a:pt x="7540" y="14204"/>
                      <a:pt x="7120" y="14659"/>
                      <a:pt x="7120" y="15217"/>
                    </a:cubicBezTo>
                    <a:cubicBezTo>
                      <a:pt x="7120" y="15516"/>
                      <a:pt x="7240" y="15786"/>
                      <a:pt x="7438" y="15983"/>
                    </a:cubicBezTo>
                    <a:cubicBezTo>
                      <a:pt x="7378" y="15972"/>
                      <a:pt x="7317" y="15966"/>
                      <a:pt x="7253" y="15966"/>
                    </a:cubicBezTo>
                    <a:cubicBezTo>
                      <a:pt x="6611" y="15966"/>
                      <a:pt x="6083" y="16445"/>
                      <a:pt x="6005" y="17062"/>
                    </a:cubicBezTo>
                    <a:cubicBezTo>
                      <a:pt x="5970" y="17056"/>
                      <a:pt x="5928" y="17051"/>
                      <a:pt x="5886" y="17051"/>
                    </a:cubicBezTo>
                    <a:cubicBezTo>
                      <a:pt x="5527" y="17051"/>
                      <a:pt x="5226" y="17314"/>
                      <a:pt x="5160" y="17656"/>
                    </a:cubicBezTo>
                    <a:cubicBezTo>
                      <a:pt x="5082" y="17601"/>
                      <a:pt x="4987" y="17566"/>
                      <a:pt x="4879" y="17566"/>
                    </a:cubicBezTo>
                    <a:cubicBezTo>
                      <a:pt x="4651" y="17566"/>
                      <a:pt x="48" y="17728"/>
                      <a:pt x="0" y="17944"/>
                    </a:cubicBezTo>
                    <a:lnTo>
                      <a:pt x="20154" y="17944"/>
                    </a:lnTo>
                    <a:cubicBezTo>
                      <a:pt x="20096" y="17787"/>
                      <a:pt x="17321" y="17662"/>
                      <a:pt x="17170" y="17596"/>
                    </a:cubicBezTo>
                    <a:cubicBezTo>
                      <a:pt x="17183" y="17548"/>
                      <a:pt x="17189" y="17499"/>
                      <a:pt x="17189" y="17452"/>
                    </a:cubicBezTo>
                    <a:cubicBezTo>
                      <a:pt x="17189" y="17117"/>
                      <a:pt x="16918" y="16846"/>
                      <a:pt x="16583" y="16846"/>
                    </a:cubicBezTo>
                    <a:cubicBezTo>
                      <a:pt x="16517" y="16846"/>
                      <a:pt x="16451" y="16852"/>
                      <a:pt x="16398" y="16877"/>
                    </a:cubicBezTo>
                    <a:cubicBezTo>
                      <a:pt x="16433" y="16738"/>
                      <a:pt x="16451" y="16600"/>
                      <a:pt x="16451" y="16457"/>
                    </a:cubicBezTo>
                    <a:cubicBezTo>
                      <a:pt x="16451" y="15571"/>
                      <a:pt x="15739" y="14857"/>
                      <a:pt x="14851" y="14857"/>
                    </a:cubicBezTo>
                    <a:cubicBezTo>
                      <a:pt x="14437" y="14857"/>
                      <a:pt x="14066" y="15012"/>
                      <a:pt x="13778" y="15270"/>
                    </a:cubicBezTo>
                    <a:cubicBezTo>
                      <a:pt x="13803" y="15211"/>
                      <a:pt x="13809" y="15151"/>
                      <a:pt x="13809" y="15084"/>
                    </a:cubicBezTo>
                    <a:cubicBezTo>
                      <a:pt x="13809" y="14749"/>
                      <a:pt x="13538" y="14479"/>
                      <a:pt x="13203" y="14479"/>
                    </a:cubicBezTo>
                    <a:cubicBezTo>
                      <a:pt x="13023" y="14479"/>
                      <a:pt x="12855" y="14564"/>
                      <a:pt x="12747" y="14695"/>
                    </a:cubicBezTo>
                    <a:lnTo>
                      <a:pt x="34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7" name="Google Shape;1577;p27"/>
            <p:cNvGrpSpPr/>
            <p:nvPr/>
          </p:nvGrpSpPr>
          <p:grpSpPr>
            <a:xfrm>
              <a:off x="3406668" y="3029265"/>
              <a:ext cx="1074752" cy="1592031"/>
              <a:chOff x="5472200" y="1889750"/>
              <a:chExt cx="609650" cy="903075"/>
            </a:xfrm>
          </p:grpSpPr>
          <p:sp>
            <p:nvSpPr>
              <p:cNvPr id="1578" name="Google Shape;1578;p27"/>
              <p:cNvSpPr/>
              <p:nvPr/>
            </p:nvSpPr>
            <p:spPr>
              <a:xfrm>
                <a:off x="5556450" y="2349925"/>
                <a:ext cx="299025" cy="225775"/>
              </a:xfrm>
              <a:custGeom>
                <a:rect b="b" l="l" r="r" t="t"/>
                <a:pathLst>
                  <a:path extrusionOk="0" h="9031" w="11961">
                    <a:moveTo>
                      <a:pt x="6771" y="1"/>
                    </a:moveTo>
                    <a:cubicBezTo>
                      <a:pt x="6340" y="1"/>
                      <a:pt x="6038" y="89"/>
                      <a:pt x="5961" y="311"/>
                    </a:cubicBezTo>
                    <a:cubicBezTo>
                      <a:pt x="5590" y="1377"/>
                      <a:pt x="5715" y="3835"/>
                      <a:pt x="4930" y="4541"/>
                    </a:cubicBezTo>
                    <a:cubicBezTo>
                      <a:pt x="4067" y="5327"/>
                      <a:pt x="280" y="6682"/>
                      <a:pt x="280" y="6682"/>
                    </a:cubicBezTo>
                    <a:cubicBezTo>
                      <a:pt x="280" y="6682"/>
                      <a:pt x="1" y="9031"/>
                      <a:pt x="987" y="9031"/>
                    </a:cubicBezTo>
                    <a:cubicBezTo>
                      <a:pt x="1045" y="9031"/>
                      <a:pt x="1106" y="9023"/>
                      <a:pt x="1173" y="9006"/>
                    </a:cubicBezTo>
                    <a:cubicBezTo>
                      <a:pt x="2384" y="8695"/>
                      <a:pt x="7159" y="8695"/>
                      <a:pt x="9150" y="6897"/>
                    </a:cubicBezTo>
                    <a:cubicBezTo>
                      <a:pt x="9905" y="6214"/>
                      <a:pt x="11960" y="1294"/>
                      <a:pt x="11960" y="1294"/>
                    </a:cubicBezTo>
                    <a:cubicBezTo>
                      <a:pt x="11960" y="1294"/>
                      <a:pt x="8421" y="1"/>
                      <a:pt x="6771"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7"/>
              <p:cNvSpPr/>
              <p:nvPr/>
            </p:nvSpPr>
            <p:spPr>
              <a:xfrm>
                <a:off x="5472200" y="2509000"/>
                <a:ext cx="121200" cy="182375"/>
              </a:xfrm>
              <a:custGeom>
                <a:rect b="b" l="l" r="r" t="t"/>
                <a:pathLst>
                  <a:path extrusionOk="0" h="7295" w="4848">
                    <a:moveTo>
                      <a:pt x="3782" y="1"/>
                    </a:moveTo>
                    <a:lnTo>
                      <a:pt x="0" y="1456"/>
                    </a:lnTo>
                    <a:lnTo>
                      <a:pt x="2510" y="7295"/>
                    </a:lnTo>
                    <a:lnTo>
                      <a:pt x="3434" y="3746"/>
                    </a:lnTo>
                    <a:lnTo>
                      <a:pt x="4848" y="3033"/>
                    </a:lnTo>
                    <a:lnTo>
                      <a:pt x="3782" y="1"/>
                    </a:ln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7"/>
              <p:cNvSpPr/>
              <p:nvPr/>
            </p:nvSpPr>
            <p:spPr>
              <a:xfrm>
                <a:off x="5532725" y="2638450"/>
                <a:ext cx="27125" cy="1825"/>
              </a:xfrm>
              <a:custGeom>
                <a:rect b="b" l="l" r="r" t="t"/>
                <a:pathLst>
                  <a:path extrusionOk="0" h="73" w="1085">
                    <a:moveTo>
                      <a:pt x="30" y="1"/>
                    </a:moveTo>
                    <a:cubicBezTo>
                      <a:pt x="12" y="1"/>
                      <a:pt x="0" y="12"/>
                      <a:pt x="0" y="31"/>
                    </a:cubicBezTo>
                    <a:cubicBezTo>
                      <a:pt x="0" y="42"/>
                      <a:pt x="12" y="61"/>
                      <a:pt x="30" y="61"/>
                    </a:cubicBezTo>
                    <a:lnTo>
                      <a:pt x="1054" y="73"/>
                    </a:lnTo>
                    <a:lnTo>
                      <a:pt x="1060" y="73"/>
                    </a:lnTo>
                    <a:cubicBezTo>
                      <a:pt x="1073" y="73"/>
                      <a:pt x="1085" y="61"/>
                      <a:pt x="1085" y="48"/>
                    </a:cubicBezTo>
                    <a:cubicBezTo>
                      <a:pt x="1085" y="31"/>
                      <a:pt x="1073" y="18"/>
                      <a:pt x="1060" y="18"/>
                    </a:cubicBezTo>
                    <a:lnTo>
                      <a:pt x="30" y="1"/>
                    </a:ln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7"/>
              <p:cNvSpPr/>
              <p:nvPr/>
            </p:nvSpPr>
            <p:spPr>
              <a:xfrm>
                <a:off x="5534525" y="2620625"/>
                <a:ext cx="27125" cy="1825"/>
              </a:xfrm>
              <a:custGeom>
                <a:rect b="b" l="l" r="r" t="t"/>
                <a:pathLst>
                  <a:path extrusionOk="0" h="73" w="1085">
                    <a:moveTo>
                      <a:pt x="25" y="0"/>
                    </a:moveTo>
                    <a:cubicBezTo>
                      <a:pt x="12" y="0"/>
                      <a:pt x="0" y="12"/>
                      <a:pt x="0" y="30"/>
                    </a:cubicBezTo>
                    <a:cubicBezTo>
                      <a:pt x="0" y="42"/>
                      <a:pt x="12" y="55"/>
                      <a:pt x="25" y="55"/>
                    </a:cubicBezTo>
                    <a:lnTo>
                      <a:pt x="1054" y="72"/>
                    </a:lnTo>
                    <a:cubicBezTo>
                      <a:pt x="1067" y="72"/>
                      <a:pt x="1079" y="61"/>
                      <a:pt x="1085" y="42"/>
                    </a:cubicBezTo>
                    <a:cubicBezTo>
                      <a:pt x="1085" y="30"/>
                      <a:pt x="1067" y="19"/>
                      <a:pt x="1054" y="19"/>
                    </a:cubicBezTo>
                    <a:lnTo>
                      <a:pt x="25" y="0"/>
                    </a:ln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7"/>
              <p:cNvSpPr/>
              <p:nvPr/>
            </p:nvSpPr>
            <p:spPr>
              <a:xfrm>
                <a:off x="5558650" y="2608650"/>
                <a:ext cx="46775" cy="25775"/>
              </a:xfrm>
              <a:custGeom>
                <a:rect b="b" l="l" r="r" t="t"/>
                <a:pathLst>
                  <a:path extrusionOk="0" h="1031" w="1871">
                    <a:moveTo>
                      <a:pt x="108" y="66"/>
                    </a:moveTo>
                    <a:lnTo>
                      <a:pt x="108" y="66"/>
                    </a:lnTo>
                    <a:cubicBezTo>
                      <a:pt x="419" y="90"/>
                      <a:pt x="1588" y="210"/>
                      <a:pt x="1768" y="587"/>
                    </a:cubicBezTo>
                    <a:cubicBezTo>
                      <a:pt x="1810" y="678"/>
                      <a:pt x="1785" y="773"/>
                      <a:pt x="1702" y="886"/>
                    </a:cubicBezTo>
                    <a:cubicBezTo>
                      <a:pt x="1666" y="941"/>
                      <a:pt x="1613" y="965"/>
                      <a:pt x="1541" y="971"/>
                    </a:cubicBezTo>
                    <a:lnTo>
                      <a:pt x="1516" y="971"/>
                    </a:lnTo>
                    <a:cubicBezTo>
                      <a:pt x="1096" y="971"/>
                      <a:pt x="324" y="269"/>
                      <a:pt x="108" y="66"/>
                    </a:cubicBezTo>
                    <a:close/>
                    <a:moveTo>
                      <a:pt x="30" y="0"/>
                    </a:moveTo>
                    <a:cubicBezTo>
                      <a:pt x="17" y="0"/>
                      <a:pt x="6" y="6"/>
                      <a:pt x="6" y="18"/>
                    </a:cubicBezTo>
                    <a:cubicBezTo>
                      <a:pt x="0" y="31"/>
                      <a:pt x="0" y="42"/>
                      <a:pt x="12" y="54"/>
                    </a:cubicBezTo>
                    <a:cubicBezTo>
                      <a:pt x="53" y="90"/>
                      <a:pt x="1007" y="1030"/>
                      <a:pt x="1516" y="1030"/>
                    </a:cubicBezTo>
                    <a:lnTo>
                      <a:pt x="1546" y="1030"/>
                    </a:lnTo>
                    <a:cubicBezTo>
                      <a:pt x="1636" y="1024"/>
                      <a:pt x="1702" y="988"/>
                      <a:pt x="1749" y="922"/>
                    </a:cubicBezTo>
                    <a:cubicBezTo>
                      <a:pt x="1846" y="791"/>
                      <a:pt x="1870" y="671"/>
                      <a:pt x="1815" y="563"/>
                    </a:cubicBezTo>
                    <a:cubicBezTo>
                      <a:pt x="1600" y="95"/>
                      <a:pt x="95" y="6"/>
                      <a:pt x="30"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7"/>
              <p:cNvSpPr/>
              <p:nvPr/>
            </p:nvSpPr>
            <p:spPr>
              <a:xfrm>
                <a:off x="5557425" y="2600975"/>
                <a:ext cx="45575" cy="8450"/>
              </a:xfrm>
              <a:custGeom>
                <a:rect b="b" l="l" r="r" t="t"/>
                <a:pathLst>
                  <a:path extrusionOk="0" h="338" w="1823">
                    <a:moveTo>
                      <a:pt x="1792" y="1"/>
                    </a:moveTo>
                    <a:lnTo>
                      <a:pt x="25" y="277"/>
                    </a:lnTo>
                    <a:cubicBezTo>
                      <a:pt x="13" y="283"/>
                      <a:pt x="0" y="294"/>
                      <a:pt x="0" y="313"/>
                    </a:cubicBezTo>
                    <a:cubicBezTo>
                      <a:pt x="8" y="325"/>
                      <a:pt x="19" y="338"/>
                      <a:pt x="31" y="338"/>
                    </a:cubicBezTo>
                    <a:lnTo>
                      <a:pt x="36" y="338"/>
                    </a:lnTo>
                    <a:lnTo>
                      <a:pt x="1798" y="61"/>
                    </a:lnTo>
                    <a:cubicBezTo>
                      <a:pt x="1817" y="56"/>
                      <a:pt x="1823" y="43"/>
                      <a:pt x="1823" y="25"/>
                    </a:cubicBezTo>
                    <a:cubicBezTo>
                      <a:pt x="1823" y="14"/>
                      <a:pt x="1805" y="1"/>
                      <a:pt x="1792"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7"/>
              <p:cNvSpPr/>
              <p:nvPr/>
            </p:nvSpPr>
            <p:spPr>
              <a:xfrm>
                <a:off x="5718325" y="2338625"/>
                <a:ext cx="249650" cy="356775"/>
              </a:xfrm>
              <a:custGeom>
                <a:rect b="b" l="l" r="r" t="t"/>
                <a:pathLst>
                  <a:path extrusionOk="0" h="14271" w="9986">
                    <a:moveTo>
                      <a:pt x="7026" y="1"/>
                    </a:moveTo>
                    <a:cubicBezTo>
                      <a:pt x="7026" y="1"/>
                      <a:pt x="1" y="714"/>
                      <a:pt x="188" y="1284"/>
                    </a:cubicBezTo>
                    <a:cubicBezTo>
                      <a:pt x="379" y="1853"/>
                      <a:pt x="4683" y="4694"/>
                      <a:pt x="4898" y="7134"/>
                    </a:cubicBezTo>
                    <a:cubicBezTo>
                      <a:pt x="4999" y="8307"/>
                      <a:pt x="5090" y="13540"/>
                      <a:pt x="5090" y="13540"/>
                    </a:cubicBezTo>
                    <a:lnTo>
                      <a:pt x="7283" y="14271"/>
                    </a:lnTo>
                    <a:cubicBezTo>
                      <a:pt x="7283" y="14271"/>
                      <a:pt x="7607" y="13515"/>
                      <a:pt x="8350" y="11723"/>
                    </a:cubicBezTo>
                    <a:cubicBezTo>
                      <a:pt x="9070" y="9992"/>
                      <a:pt x="9986" y="7444"/>
                      <a:pt x="9507" y="6013"/>
                    </a:cubicBezTo>
                    <a:cubicBezTo>
                      <a:pt x="9034" y="4586"/>
                      <a:pt x="7026" y="1"/>
                      <a:pt x="7026"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7"/>
              <p:cNvSpPr/>
              <p:nvPr/>
            </p:nvSpPr>
            <p:spPr>
              <a:xfrm>
                <a:off x="5814225" y="2657200"/>
                <a:ext cx="149125" cy="135625"/>
              </a:xfrm>
              <a:custGeom>
                <a:rect b="b" l="l" r="r" t="t"/>
                <a:pathLst>
                  <a:path extrusionOk="0" h="5425" w="5965">
                    <a:moveTo>
                      <a:pt x="1170" y="0"/>
                    </a:moveTo>
                    <a:lnTo>
                      <a:pt x="1" y="3878"/>
                    </a:lnTo>
                    <a:lnTo>
                      <a:pt x="5964" y="5424"/>
                    </a:lnTo>
                    <a:lnTo>
                      <a:pt x="3920" y="2570"/>
                    </a:lnTo>
                    <a:lnTo>
                      <a:pt x="4220" y="1013"/>
                    </a:lnTo>
                    <a:lnTo>
                      <a:pt x="1170" y="0"/>
                    </a:ln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7"/>
              <p:cNvSpPr/>
              <p:nvPr/>
            </p:nvSpPr>
            <p:spPr>
              <a:xfrm>
                <a:off x="5925100" y="2742500"/>
                <a:ext cx="17725" cy="21550"/>
              </a:xfrm>
              <a:custGeom>
                <a:rect b="b" l="l" r="r" t="t"/>
                <a:pathLst>
                  <a:path extrusionOk="0" h="862" w="709">
                    <a:moveTo>
                      <a:pt x="679" y="0"/>
                    </a:moveTo>
                    <a:cubicBezTo>
                      <a:pt x="670" y="0"/>
                      <a:pt x="662" y="3"/>
                      <a:pt x="655" y="10"/>
                    </a:cubicBezTo>
                    <a:lnTo>
                      <a:pt x="13" y="812"/>
                    </a:lnTo>
                    <a:cubicBezTo>
                      <a:pt x="0" y="825"/>
                      <a:pt x="8" y="843"/>
                      <a:pt x="19" y="848"/>
                    </a:cubicBezTo>
                    <a:cubicBezTo>
                      <a:pt x="19" y="854"/>
                      <a:pt x="25" y="861"/>
                      <a:pt x="36" y="861"/>
                    </a:cubicBezTo>
                    <a:cubicBezTo>
                      <a:pt x="44" y="861"/>
                      <a:pt x="49" y="854"/>
                      <a:pt x="55" y="848"/>
                    </a:cubicBezTo>
                    <a:lnTo>
                      <a:pt x="697" y="46"/>
                    </a:lnTo>
                    <a:cubicBezTo>
                      <a:pt x="708" y="34"/>
                      <a:pt x="708" y="16"/>
                      <a:pt x="697" y="4"/>
                    </a:cubicBezTo>
                    <a:cubicBezTo>
                      <a:pt x="691" y="2"/>
                      <a:pt x="685" y="0"/>
                      <a:pt x="679"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7"/>
              <p:cNvSpPr/>
              <p:nvPr/>
            </p:nvSpPr>
            <p:spPr>
              <a:xfrm>
                <a:off x="5912075" y="2730200"/>
                <a:ext cx="17725" cy="21550"/>
              </a:xfrm>
              <a:custGeom>
                <a:rect b="b" l="l" r="r" t="t"/>
                <a:pathLst>
                  <a:path extrusionOk="0" h="862" w="709">
                    <a:moveTo>
                      <a:pt x="673" y="0"/>
                    </a:moveTo>
                    <a:cubicBezTo>
                      <a:pt x="665" y="0"/>
                      <a:pt x="657" y="3"/>
                      <a:pt x="654" y="10"/>
                    </a:cubicBezTo>
                    <a:lnTo>
                      <a:pt x="12" y="814"/>
                    </a:lnTo>
                    <a:cubicBezTo>
                      <a:pt x="1" y="826"/>
                      <a:pt x="1" y="843"/>
                      <a:pt x="12" y="856"/>
                    </a:cubicBezTo>
                    <a:cubicBezTo>
                      <a:pt x="18" y="856"/>
                      <a:pt x="25" y="861"/>
                      <a:pt x="31" y="861"/>
                    </a:cubicBezTo>
                    <a:cubicBezTo>
                      <a:pt x="42" y="861"/>
                      <a:pt x="48" y="856"/>
                      <a:pt x="54" y="850"/>
                    </a:cubicBezTo>
                    <a:lnTo>
                      <a:pt x="695" y="46"/>
                    </a:lnTo>
                    <a:cubicBezTo>
                      <a:pt x="708" y="34"/>
                      <a:pt x="701" y="16"/>
                      <a:pt x="690" y="4"/>
                    </a:cubicBezTo>
                    <a:cubicBezTo>
                      <a:pt x="685" y="2"/>
                      <a:pt x="679" y="0"/>
                      <a:pt x="673"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7"/>
              <p:cNvSpPr/>
              <p:nvPr/>
            </p:nvSpPr>
            <p:spPr>
              <a:xfrm>
                <a:off x="5917475" y="2697125"/>
                <a:ext cx="45250" cy="28075"/>
              </a:xfrm>
              <a:custGeom>
                <a:rect b="b" l="l" r="r" t="t"/>
                <a:pathLst>
                  <a:path extrusionOk="0" h="1123" w="1810">
                    <a:moveTo>
                      <a:pt x="1469" y="57"/>
                    </a:moveTo>
                    <a:cubicBezTo>
                      <a:pt x="1492" y="57"/>
                      <a:pt x="1516" y="63"/>
                      <a:pt x="1535" y="63"/>
                    </a:cubicBezTo>
                    <a:cubicBezTo>
                      <a:pt x="1630" y="87"/>
                      <a:pt x="1696" y="165"/>
                      <a:pt x="1738" y="296"/>
                    </a:cubicBezTo>
                    <a:cubicBezTo>
                      <a:pt x="1757" y="362"/>
                      <a:pt x="1744" y="417"/>
                      <a:pt x="1702" y="476"/>
                    </a:cubicBezTo>
                    <a:cubicBezTo>
                      <a:pt x="1475" y="824"/>
                      <a:pt x="407" y="1009"/>
                      <a:pt x="108" y="1058"/>
                    </a:cubicBezTo>
                    <a:cubicBezTo>
                      <a:pt x="313" y="835"/>
                      <a:pt x="1049" y="57"/>
                      <a:pt x="1469" y="57"/>
                    </a:cubicBezTo>
                    <a:close/>
                    <a:moveTo>
                      <a:pt x="1472" y="0"/>
                    </a:moveTo>
                    <a:cubicBezTo>
                      <a:pt x="956" y="0"/>
                      <a:pt x="52" y="1030"/>
                      <a:pt x="12" y="1076"/>
                    </a:cubicBezTo>
                    <a:cubicBezTo>
                      <a:pt x="6" y="1087"/>
                      <a:pt x="0" y="1100"/>
                      <a:pt x="6" y="1111"/>
                    </a:cubicBezTo>
                    <a:cubicBezTo>
                      <a:pt x="12" y="1117"/>
                      <a:pt x="25" y="1123"/>
                      <a:pt x="36" y="1123"/>
                    </a:cubicBezTo>
                    <a:cubicBezTo>
                      <a:pt x="97" y="1117"/>
                      <a:pt x="1475" y="932"/>
                      <a:pt x="1751" y="512"/>
                    </a:cubicBezTo>
                    <a:cubicBezTo>
                      <a:pt x="1798" y="434"/>
                      <a:pt x="1810" y="362"/>
                      <a:pt x="1793" y="284"/>
                    </a:cubicBezTo>
                    <a:cubicBezTo>
                      <a:pt x="1751" y="129"/>
                      <a:pt x="1666" y="38"/>
                      <a:pt x="1547" y="8"/>
                    </a:cubicBezTo>
                    <a:cubicBezTo>
                      <a:pt x="1523" y="3"/>
                      <a:pt x="1498" y="0"/>
                      <a:pt x="1472"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7"/>
              <p:cNvSpPr/>
              <p:nvPr/>
            </p:nvSpPr>
            <p:spPr>
              <a:xfrm>
                <a:off x="5916100" y="2685150"/>
                <a:ext cx="23250" cy="40525"/>
              </a:xfrm>
              <a:custGeom>
                <a:rect b="b" l="l" r="r" t="t"/>
                <a:pathLst>
                  <a:path extrusionOk="0" h="1621" w="930">
                    <a:moveTo>
                      <a:pt x="898" y="0"/>
                    </a:moveTo>
                    <a:cubicBezTo>
                      <a:pt x="886" y="0"/>
                      <a:pt x="875" y="6"/>
                      <a:pt x="871" y="14"/>
                    </a:cubicBezTo>
                    <a:lnTo>
                      <a:pt x="8" y="1579"/>
                    </a:lnTo>
                    <a:cubicBezTo>
                      <a:pt x="1" y="1596"/>
                      <a:pt x="8" y="1609"/>
                      <a:pt x="19" y="1621"/>
                    </a:cubicBezTo>
                    <a:lnTo>
                      <a:pt x="37" y="1621"/>
                    </a:lnTo>
                    <a:cubicBezTo>
                      <a:pt x="44" y="1621"/>
                      <a:pt x="55" y="1615"/>
                      <a:pt x="61" y="1609"/>
                    </a:cubicBezTo>
                    <a:lnTo>
                      <a:pt x="924" y="44"/>
                    </a:lnTo>
                    <a:cubicBezTo>
                      <a:pt x="930" y="33"/>
                      <a:pt x="924" y="14"/>
                      <a:pt x="913" y="3"/>
                    </a:cubicBezTo>
                    <a:cubicBezTo>
                      <a:pt x="908" y="1"/>
                      <a:pt x="903" y="0"/>
                      <a:pt x="898"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7"/>
              <p:cNvSpPr/>
              <p:nvPr/>
            </p:nvSpPr>
            <p:spPr>
              <a:xfrm>
                <a:off x="5842725" y="2620475"/>
                <a:ext cx="81675" cy="45725"/>
              </a:xfrm>
              <a:custGeom>
                <a:rect b="b" l="l" r="r" t="t"/>
                <a:pathLst>
                  <a:path extrusionOk="0" h="1829" w="3267">
                    <a:moveTo>
                      <a:pt x="0" y="1"/>
                    </a:moveTo>
                    <a:lnTo>
                      <a:pt x="53" y="989"/>
                    </a:lnTo>
                    <a:lnTo>
                      <a:pt x="2822" y="1829"/>
                    </a:lnTo>
                    <a:lnTo>
                      <a:pt x="3267" y="869"/>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7"/>
              <p:cNvSpPr/>
              <p:nvPr/>
            </p:nvSpPr>
            <p:spPr>
              <a:xfrm>
                <a:off x="5841950" y="2619725"/>
                <a:ext cx="83175" cy="47225"/>
              </a:xfrm>
              <a:custGeom>
                <a:rect b="b" l="l" r="r" t="t"/>
                <a:pathLst>
                  <a:path extrusionOk="0" h="1889" w="3327">
                    <a:moveTo>
                      <a:pt x="61" y="66"/>
                    </a:moveTo>
                    <a:lnTo>
                      <a:pt x="3262" y="918"/>
                    </a:lnTo>
                    <a:lnTo>
                      <a:pt x="2842" y="1828"/>
                    </a:lnTo>
                    <a:lnTo>
                      <a:pt x="109" y="996"/>
                    </a:lnTo>
                    <a:lnTo>
                      <a:pt x="61" y="66"/>
                    </a:lnTo>
                    <a:close/>
                    <a:moveTo>
                      <a:pt x="37" y="0"/>
                    </a:moveTo>
                    <a:cubicBezTo>
                      <a:pt x="31" y="0"/>
                      <a:pt x="18" y="0"/>
                      <a:pt x="12" y="6"/>
                    </a:cubicBezTo>
                    <a:cubicBezTo>
                      <a:pt x="7" y="12"/>
                      <a:pt x="1" y="19"/>
                      <a:pt x="1" y="31"/>
                    </a:cubicBezTo>
                    <a:lnTo>
                      <a:pt x="54" y="1019"/>
                    </a:lnTo>
                    <a:cubicBezTo>
                      <a:pt x="54" y="1032"/>
                      <a:pt x="61" y="1043"/>
                      <a:pt x="73" y="1049"/>
                    </a:cubicBezTo>
                    <a:lnTo>
                      <a:pt x="2847" y="1889"/>
                    </a:lnTo>
                    <a:lnTo>
                      <a:pt x="2853" y="1889"/>
                    </a:lnTo>
                    <a:cubicBezTo>
                      <a:pt x="2866" y="1889"/>
                      <a:pt x="2878" y="1882"/>
                      <a:pt x="2883" y="1870"/>
                    </a:cubicBezTo>
                    <a:lnTo>
                      <a:pt x="3326" y="911"/>
                    </a:lnTo>
                    <a:lnTo>
                      <a:pt x="3326" y="888"/>
                    </a:lnTo>
                    <a:cubicBezTo>
                      <a:pt x="3321" y="882"/>
                      <a:pt x="3315" y="875"/>
                      <a:pt x="3303" y="875"/>
                    </a:cubicBezTo>
                    <a:lnTo>
                      <a:pt x="37" y="0"/>
                    </a:ln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7"/>
              <p:cNvSpPr/>
              <p:nvPr/>
            </p:nvSpPr>
            <p:spPr>
              <a:xfrm>
                <a:off x="5580500" y="2499125"/>
                <a:ext cx="50850" cy="73875"/>
              </a:xfrm>
              <a:custGeom>
                <a:rect b="b" l="l" r="r" t="t"/>
                <a:pathLst>
                  <a:path extrusionOk="0" h="2955" w="2034">
                    <a:moveTo>
                      <a:pt x="900" y="0"/>
                    </a:moveTo>
                    <a:lnTo>
                      <a:pt x="1" y="401"/>
                    </a:lnTo>
                    <a:lnTo>
                      <a:pt x="1013" y="2954"/>
                    </a:lnTo>
                    <a:lnTo>
                      <a:pt x="2033" y="2816"/>
                    </a:lnTo>
                    <a:lnTo>
                      <a:pt x="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7"/>
              <p:cNvSpPr/>
              <p:nvPr/>
            </p:nvSpPr>
            <p:spPr>
              <a:xfrm>
                <a:off x="5579750" y="2498400"/>
                <a:ext cx="52300" cy="75350"/>
              </a:xfrm>
              <a:custGeom>
                <a:rect b="b" l="l" r="r" t="t"/>
                <a:pathLst>
                  <a:path extrusionOk="0" h="3014" w="2092">
                    <a:moveTo>
                      <a:pt x="912" y="65"/>
                    </a:moveTo>
                    <a:lnTo>
                      <a:pt x="2020" y="2828"/>
                    </a:lnTo>
                    <a:lnTo>
                      <a:pt x="1062" y="2953"/>
                    </a:lnTo>
                    <a:lnTo>
                      <a:pt x="67" y="449"/>
                    </a:lnTo>
                    <a:lnTo>
                      <a:pt x="912" y="65"/>
                    </a:lnTo>
                    <a:close/>
                    <a:moveTo>
                      <a:pt x="927" y="0"/>
                    </a:moveTo>
                    <a:cubicBezTo>
                      <a:pt x="924" y="0"/>
                      <a:pt x="921" y="2"/>
                      <a:pt x="918" y="5"/>
                    </a:cubicBezTo>
                    <a:lnTo>
                      <a:pt x="19" y="406"/>
                    </a:lnTo>
                    <a:cubicBezTo>
                      <a:pt x="6" y="413"/>
                      <a:pt x="1" y="430"/>
                      <a:pt x="6" y="442"/>
                    </a:cubicBezTo>
                    <a:lnTo>
                      <a:pt x="1020" y="2995"/>
                    </a:lnTo>
                    <a:cubicBezTo>
                      <a:pt x="1020" y="3008"/>
                      <a:pt x="1032" y="3014"/>
                      <a:pt x="1043" y="3014"/>
                    </a:cubicBezTo>
                    <a:lnTo>
                      <a:pt x="1049" y="3014"/>
                    </a:lnTo>
                    <a:lnTo>
                      <a:pt x="2069" y="2876"/>
                    </a:lnTo>
                    <a:cubicBezTo>
                      <a:pt x="2075" y="2876"/>
                      <a:pt x="2080" y="2870"/>
                      <a:pt x="2086" y="2864"/>
                    </a:cubicBezTo>
                    <a:cubicBezTo>
                      <a:pt x="2092" y="2858"/>
                      <a:pt x="2092" y="2845"/>
                      <a:pt x="2086" y="2840"/>
                    </a:cubicBezTo>
                    <a:lnTo>
                      <a:pt x="954" y="18"/>
                    </a:lnTo>
                    <a:cubicBezTo>
                      <a:pt x="954" y="10"/>
                      <a:pt x="948" y="5"/>
                      <a:pt x="935" y="5"/>
                    </a:cubicBezTo>
                    <a:cubicBezTo>
                      <a:pt x="933" y="2"/>
                      <a:pt x="930" y="0"/>
                      <a:pt x="927"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7"/>
              <p:cNvSpPr/>
              <p:nvPr/>
            </p:nvSpPr>
            <p:spPr>
              <a:xfrm>
                <a:off x="5789525" y="2435275"/>
                <a:ext cx="27300" cy="29850"/>
              </a:xfrm>
              <a:custGeom>
                <a:rect b="b" l="l" r="r" t="t"/>
                <a:pathLst>
                  <a:path extrusionOk="0" h="1194" w="1092">
                    <a:moveTo>
                      <a:pt x="30" y="0"/>
                    </a:moveTo>
                    <a:cubicBezTo>
                      <a:pt x="23" y="0"/>
                      <a:pt x="17" y="2"/>
                      <a:pt x="12" y="7"/>
                    </a:cubicBezTo>
                    <a:cubicBezTo>
                      <a:pt x="1" y="18"/>
                      <a:pt x="1" y="37"/>
                      <a:pt x="12" y="49"/>
                    </a:cubicBezTo>
                    <a:lnTo>
                      <a:pt x="1036" y="1188"/>
                    </a:lnTo>
                    <a:cubicBezTo>
                      <a:pt x="1044" y="1193"/>
                      <a:pt x="1049" y="1193"/>
                      <a:pt x="1055" y="1193"/>
                    </a:cubicBezTo>
                    <a:cubicBezTo>
                      <a:pt x="1061" y="1193"/>
                      <a:pt x="1072" y="1193"/>
                      <a:pt x="1072" y="1188"/>
                    </a:cubicBezTo>
                    <a:cubicBezTo>
                      <a:pt x="1085" y="1176"/>
                      <a:pt x="1091" y="1158"/>
                      <a:pt x="1080" y="1152"/>
                    </a:cubicBezTo>
                    <a:lnTo>
                      <a:pt x="54" y="7"/>
                    </a:lnTo>
                    <a:cubicBezTo>
                      <a:pt x="47" y="4"/>
                      <a:pt x="38" y="0"/>
                      <a:pt x="30"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7"/>
              <p:cNvSpPr/>
              <p:nvPr/>
            </p:nvSpPr>
            <p:spPr>
              <a:xfrm>
                <a:off x="5893950" y="1976950"/>
                <a:ext cx="9175" cy="14000"/>
              </a:xfrm>
              <a:custGeom>
                <a:rect b="b" l="l" r="r" t="t"/>
                <a:pathLst>
                  <a:path extrusionOk="0" h="560" w="367">
                    <a:moveTo>
                      <a:pt x="31" y="1"/>
                    </a:moveTo>
                    <a:lnTo>
                      <a:pt x="1" y="552"/>
                    </a:lnTo>
                    <a:cubicBezTo>
                      <a:pt x="1" y="559"/>
                      <a:pt x="1" y="559"/>
                      <a:pt x="7" y="559"/>
                    </a:cubicBezTo>
                    <a:lnTo>
                      <a:pt x="324" y="487"/>
                    </a:lnTo>
                    <a:cubicBezTo>
                      <a:pt x="355" y="480"/>
                      <a:pt x="366" y="444"/>
                      <a:pt x="347" y="427"/>
                    </a:cubicBezTo>
                    <a:lnTo>
                      <a:pt x="31" y="1"/>
                    </a:ln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7"/>
              <p:cNvSpPr/>
              <p:nvPr/>
            </p:nvSpPr>
            <p:spPr>
              <a:xfrm>
                <a:off x="5832225" y="1943075"/>
                <a:ext cx="62800" cy="101950"/>
              </a:xfrm>
              <a:custGeom>
                <a:rect b="b" l="l" r="r" t="t"/>
                <a:pathLst>
                  <a:path extrusionOk="0" h="4078" w="2512">
                    <a:moveTo>
                      <a:pt x="941" y="1"/>
                    </a:moveTo>
                    <a:cubicBezTo>
                      <a:pt x="482" y="1"/>
                      <a:pt x="96" y="428"/>
                      <a:pt x="78" y="955"/>
                    </a:cubicBezTo>
                    <a:lnTo>
                      <a:pt x="55" y="2051"/>
                    </a:lnTo>
                    <a:lnTo>
                      <a:pt x="55" y="2147"/>
                    </a:lnTo>
                    <a:cubicBezTo>
                      <a:pt x="48" y="2177"/>
                      <a:pt x="42" y="2213"/>
                      <a:pt x="42" y="2243"/>
                    </a:cubicBezTo>
                    <a:lnTo>
                      <a:pt x="25" y="2914"/>
                    </a:lnTo>
                    <a:lnTo>
                      <a:pt x="25" y="2950"/>
                    </a:lnTo>
                    <a:lnTo>
                      <a:pt x="6" y="3621"/>
                    </a:lnTo>
                    <a:cubicBezTo>
                      <a:pt x="0" y="3862"/>
                      <a:pt x="191" y="4064"/>
                      <a:pt x="437" y="4072"/>
                    </a:cubicBezTo>
                    <a:lnTo>
                      <a:pt x="719" y="4077"/>
                    </a:lnTo>
                    <a:cubicBezTo>
                      <a:pt x="723" y="4077"/>
                      <a:pt x="726" y="4077"/>
                      <a:pt x="730" y="4077"/>
                    </a:cubicBezTo>
                    <a:cubicBezTo>
                      <a:pt x="965" y="4077"/>
                      <a:pt x="1162" y="3888"/>
                      <a:pt x="1170" y="3652"/>
                    </a:cubicBezTo>
                    <a:lnTo>
                      <a:pt x="1181" y="3058"/>
                    </a:lnTo>
                    <a:lnTo>
                      <a:pt x="1594" y="3070"/>
                    </a:lnTo>
                    <a:cubicBezTo>
                      <a:pt x="1597" y="3071"/>
                      <a:pt x="1600" y="3071"/>
                      <a:pt x="1603" y="3071"/>
                    </a:cubicBezTo>
                    <a:cubicBezTo>
                      <a:pt x="2067" y="3071"/>
                      <a:pt x="2457" y="2647"/>
                      <a:pt x="2476" y="2111"/>
                    </a:cubicBezTo>
                    <a:lnTo>
                      <a:pt x="2500" y="1015"/>
                    </a:lnTo>
                    <a:cubicBezTo>
                      <a:pt x="2511" y="481"/>
                      <a:pt x="2140" y="31"/>
                      <a:pt x="1666" y="20"/>
                    </a:cubicBezTo>
                    <a:lnTo>
                      <a:pt x="960" y="1"/>
                    </a:lnTo>
                    <a:cubicBezTo>
                      <a:pt x="953" y="1"/>
                      <a:pt x="947" y="1"/>
                      <a:pt x="941" y="1"/>
                    </a:cubicBez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7"/>
              <p:cNvSpPr/>
              <p:nvPr/>
            </p:nvSpPr>
            <p:spPr>
              <a:xfrm>
                <a:off x="5850200" y="1984400"/>
                <a:ext cx="24900" cy="22925"/>
              </a:xfrm>
              <a:custGeom>
                <a:rect b="b" l="l" r="r" t="t"/>
                <a:pathLst>
                  <a:path extrusionOk="0" h="917" w="996">
                    <a:moveTo>
                      <a:pt x="494" y="1"/>
                    </a:moveTo>
                    <a:cubicBezTo>
                      <a:pt x="281" y="1"/>
                      <a:pt x="91" y="153"/>
                      <a:pt x="48" y="375"/>
                    </a:cubicBezTo>
                    <a:cubicBezTo>
                      <a:pt x="0" y="621"/>
                      <a:pt x="163" y="865"/>
                      <a:pt x="415" y="908"/>
                    </a:cubicBezTo>
                    <a:cubicBezTo>
                      <a:pt x="443" y="914"/>
                      <a:pt x="472" y="917"/>
                      <a:pt x="500" y="917"/>
                    </a:cubicBezTo>
                    <a:cubicBezTo>
                      <a:pt x="713" y="917"/>
                      <a:pt x="905" y="764"/>
                      <a:pt x="947" y="542"/>
                    </a:cubicBezTo>
                    <a:cubicBezTo>
                      <a:pt x="996" y="297"/>
                      <a:pt x="833" y="57"/>
                      <a:pt x="581" y="9"/>
                    </a:cubicBezTo>
                    <a:cubicBezTo>
                      <a:pt x="552" y="3"/>
                      <a:pt x="523" y="1"/>
                      <a:pt x="494" y="1"/>
                    </a:cubicBezTo>
                    <a:close/>
                  </a:path>
                </a:pathLst>
              </a:custGeom>
              <a:solidFill>
                <a:srgbClr val="8C4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7"/>
              <p:cNvSpPr/>
              <p:nvPr/>
            </p:nvSpPr>
            <p:spPr>
              <a:xfrm>
                <a:off x="5801950" y="1916300"/>
                <a:ext cx="107000" cy="98575"/>
              </a:xfrm>
              <a:custGeom>
                <a:rect b="b" l="l" r="r" t="t"/>
                <a:pathLst>
                  <a:path extrusionOk="0" h="3943" w="4280">
                    <a:moveTo>
                      <a:pt x="2377" y="0"/>
                    </a:moveTo>
                    <a:cubicBezTo>
                      <a:pt x="1952" y="0"/>
                      <a:pt x="1654" y="756"/>
                      <a:pt x="1654" y="756"/>
                    </a:cubicBezTo>
                    <a:cubicBezTo>
                      <a:pt x="1654" y="756"/>
                      <a:pt x="0" y="964"/>
                      <a:pt x="180" y="2637"/>
                    </a:cubicBezTo>
                    <a:cubicBezTo>
                      <a:pt x="180" y="2637"/>
                      <a:pt x="324" y="3608"/>
                      <a:pt x="1253" y="3943"/>
                    </a:cubicBezTo>
                    <a:lnTo>
                      <a:pt x="1247" y="2883"/>
                    </a:lnTo>
                    <a:lnTo>
                      <a:pt x="1438" y="2684"/>
                    </a:lnTo>
                    <a:cubicBezTo>
                      <a:pt x="1438" y="2684"/>
                      <a:pt x="1449" y="2685"/>
                      <a:pt x="1470" y="2685"/>
                    </a:cubicBezTo>
                    <a:cubicBezTo>
                      <a:pt x="1647" y="2685"/>
                      <a:pt x="2552" y="2646"/>
                      <a:pt x="3369" y="1882"/>
                    </a:cubicBezTo>
                    <a:cubicBezTo>
                      <a:pt x="4279" y="1036"/>
                      <a:pt x="3986" y="281"/>
                      <a:pt x="3573" y="126"/>
                    </a:cubicBezTo>
                    <a:cubicBezTo>
                      <a:pt x="3523" y="107"/>
                      <a:pt x="3474" y="99"/>
                      <a:pt x="3426" y="99"/>
                    </a:cubicBezTo>
                    <a:cubicBezTo>
                      <a:pt x="2988" y="99"/>
                      <a:pt x="2662" y="794"/>
                      <a:pt x="2644" y="832"/>
                    </a:cubicBezTo>
                    <a:lnTo>
                      <a:pt x="2644" y="832"/>
                    </a:lnTo>
                    <a:cubicBezTo>
                      <a:pt x="2660" y="796"/>
                      <a:pt x="2930" y="187"/>
                      <a:pt x="2506" y="23"/>
                    </a:cubicBezTo>
                    <a:cubicBezTo>
                      <a:pt x="2462" y="7"/>
                      <a:pt x="2418" y="0"/>
                      <a:pt x="2377" y="0"/>
                    </a:cubicBezTo>
                    <a:close/>
                  </a:path>
                </a:pathLst>
              </a:custGeom>
              <a:solidFill>
                <a:srgbClr val="3F0C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7"/>
              <p:cNvSpPr/>
              <p:nvPr/>
            </p:nvSpPr>
            <p:spPr>
              <a:xfrm>
                <a:off x="5816925" y="1978750"/>
                <a:ext cx="28050" cy="27300"/>
              </a:xfrm>
              <a:custGeom>
                <a:rect b="b" l="l" r="r" t="t"/>
                <a:pathLst>
                  <a:path extrusionOk="0" h="1092" w="1122">
                    <a:moveTo>
                      <a:pt x="551" y="1"/>
                    </a:moveTo>
                    <a:cubicBezTo>
                      <a:pt x="548" y="1"/>
                      <a:pt x="544" y="1"/>
                      <a:pt x="540" y="1"/>
                    </a:cubicBezTo>
                    <a:cubicBezTo>
                      <a:pt x="241" y="12"/>
                      <a:pt x="1" y="264"/>
                      <a:pt x="12" y="565"/>
                    </a:cubicBezTo>
                    <a:cubicBezTo>
                      <a:pt x="25" y="856"/>
                      <a:pt x="264" y="1092"/>
                      <a:pt x="558" y="1092"/>
                    </a:cubicBezTo>
                    <a:cubicBezTo>
                      <a:pt x="566" y="1092"/>
                      <a:pt x="574" y="1091"/>
                      <a:pt x="582" y="1091"/>
                    </a:cubicBezTo>
                    <a:cubicBezTo>
                      <a:pt x="883" y="1080"/>
                      <a:pt x="1121" y="828"/>
                      <a:pt x="1110" y="529"/>
                    </a:cubicBezTo>
                    <a:cubicBezTo>
                      <a:pt x="1098" y="232"/>
                      <a:pt x="853" y="1"/>
                      <a:pt x="551" y="1"/>
                    </a:cubicBez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7"/>
              <p:cNvSpPr/>
              <p:nvPr/>
            </p:nvSpPr>
            <p:spPr>
              <a:xfrm>
                <a:off x="5828475" y="1985200"/>
                <a:ext cx="10825" cy="9475"/>
              </a:xfrm>
              <a:custGeom>
                <a:rect b="b" l="l" r="r" t="t"/>
                <a:pathLst>
                  <a:path extrusionOk="0" h="379" w="433">
                    <a:moveTo>
                      <a:pt x="103" y="1"/>
                    </a:moveTo>
                    <a:cubicBezTo>
                      <a:pt x="80" y="1"/>
                      <a:pt x="56" y="2"/>
                      <a:pt x="31" y="6"/>
                    </a:cubicBezTo>
                    <a:cubicBezTo>
                      <a:pt x="12" y="6"/>
                      <a:pt x="1" y="25"/>
                      <a:pt x="6" y="36"/>
                    </a:cubicBezTo>
                    <a:cubicBezTo>
                      <a:pt x="6" y="52"/>
                      <a:pt x="14" y="62"/>
                      <a:pt x="27" y="62"/>
                    </a:cubicBezTo>
                    <a:cubicBezTo>
                      <a:pt x="30" y="62"/>
                      <a:pt x="33" y="62"/>
                      <a:pt x="37" y="61"/>
                    </a:cubicBezTo>
                    <a:cubicBezTo>
                      <a:pt x="57" y="58"/>
                      <a:pt x="76" y="57"/>
                      <a:pt x="95" y="57"/>
                    </a:cubicBezTo>
                    <a:cubicBezTo>
                      <a:pt x="171" y="57"/>
                      <a:pt x="234" y="76"/>
                      <a:pt x="282" y="114"/>
                    </a:cubicBezTo>
                    <a:cubicBezTo>
                      <a:pt x="372" y="199"/>
                      <a:pt x="372" y="348"/>
                      <a:pt x="372" y="348"/>
                    </a:cubicBezTo>
                    <a:cubicBezTo>
                      <a:pt x="372" y="366"/>
                      <a:pt x="385" y="379"/>
                      <a:pt x="396" y="379"/>
                    </a:cubicBezTo>
                    <a:cubicBezTo>
                      <a:pt x="413" y="379"/>
                      <a:pt x="426" y="366"/>
                      <a:pt x="426" y="348"/>
                    </a:cubicBezTo>
                    <a:cubicBezTo>
                      <a:pt x="426" y="343"/>
                      <a:pt x="432" y="174"/>
                      <a:pt x="318" y="72"/>
                    </a:cubicBezTo>
                    <a:cubicBezTo>
                      <a:pt x="262" y="26"/>
                      <a:pt x="190" y="1"/>
                      <a:pt x="103"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7"/>
              <p:cNvSpPr/>
              <p:nvPr/>
            </p:nvSpPr>
            <p:spPr>
              <a:xfrm>
                <a:off x="5816500" y="1978150"/>
                <a:ext cx="24575" cy="28650"/>
              </a:xfrm>
              <a:custGeom>
                <a:rect b="b" l="l" r="r" t="t"/>
                <a:pathLst>
                  <a:path extrusionOk="0" h="1146" w="983">
                    <a:moveTo>
                      <a:pt x="579" y="0"/>
                    </a:moveTo>
                    <a:cubicBezTo>
                      <a:pt x="572" y="0"/>
                      <a:pt x="565" y="0"/>
                      <a:pt x="557" y="0"/>
                    </a:cubicBezTo>
                    <a:cubicBezTo>
                      <a:pt x="408" y="0"/>
                      <a:pt x="264" y="67"/>
                      <a:pt x="156" y="180"/>
                    </a:cubicBezTo>
                    <a:cubicBezTo>
                      <a:pt x="54" y="295"/>
                      <a:pt x="1" y="439"/>
                      <a:pt x="1" y="589"/>
                    </a:cubicBezTo>
                    <a:cubicBezTo>
                      <a:pt x="12" y="899"/>
                      <a:pt x="270" y="1145"/>
                      <a:pt x="582" y="1145"/>
                    </a:cubicBezTo>
                    <a:cubicBezTo>
                      <a:pt x="587" y="1145"/>
                      <a:pt x="593" y="1145"/>
                      <a:pt x="599" y="1140"/>
                    </a:cubicBezTo>
                    <a:cubicBezTo>
                      <a:pt x="629" y="1140"/>
                      <a:pt x="665" y="1140"/>
                      <a:pt x="695" y="1134"/>
                    </a:cubicBezTo>
                    <a:cubicBezTo>
                      <a:pt x="713" y="1128"/>
                      <a:pt x="720" y="1115"/>
                      <a:pt x="720" y="1098"/>
                    </a:cubicBezTo>
                    <a:cubicBezTo>
                      <a:pt x="713" y="1079"/>
                      <a:pt x="701" y="1073"/>
                      <a:pt x="684" y="1073"/>
                    </a:cubicBezTo>
                    <a:cubicBezTo>
                      <a:pt x="654" y="1079"/>
                      <a:pt x="623" y="1086"/>
                      <a:pt x="599" y="1086"/>
                    </a:cubicBezTo>
                    <a:cubicBezTo>
                      <a:pt x="592" y="1087"/>
                      <a:pt x="585" y="1087"/>
                      <a:pt x="578" y="1087"/>
                    </a:cubicBezTo>
                    <a:cubicBezTo>
                      <a:pt x="294" y="1087"/>
                      <a:pt x="72" y="864"/>
                      <a:pt x="60" y="589"/>
                    </a:cubicBezTo>
                    <a:cubicBezTo>
                      <a:pt x="54" y="451"/>
                      <a:pt x="101" y="318"/>
                      <a:pt x="198" y="216"/>
                    </a:cubicBezTo>
                    <a:cubicBezTo>
                      <a:pt x="294" y="121"/>
                      <a:pt x="419" y="61"/>
                      <a:pt x="563" y="55"/>
                    </a:cubicBezTo>
                    <a:cubicBezTo>
                      <a:pt x="570" y="55"/>
                      <a:pt x="578" y="55"/>
                      <a:pt x="585" y="55"/>
                    </a:cubicBezTo>
                    <a:cubicBezTo>
                      <a:pt x="715" y="55"/>
                      <a:pt x="839" y="102"/>
                      <a:pt x="936" y="193"/>
                    </a:cubicBezTo>
                    <a:cubicBezTo>
                      <a:pt x="941" y="199"/>
                      <a:pt x="948" y="202"/>
                      <a:pt x="956" y="202"/>
                    </a:cubicBezTo>
                    <a:cubicBezTo>
                      <a:pt x="963" y="202"/>
                      <a:pt x="971" y="199"/>
                      <a:pt x="977" y="193"/>
                    </a:cubicBezTo>
                    <a:cubicBezTo>
                      <a:pt x="983" y="180"/>
                      <a:pt x="983" y="163"/>
                      <a:pt x="971" y="151"/>
                    </a:cubicBezTo>
                    <a:cubicBezTo>
                      <a:pt x="862" y="54"/>
                      <a:pt x="726" y="0"/>
                      <a:pt x="579"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7"/>
              <p:cNvSpPr/>
              <p:nvPr/>
            </p:nvSpPr>
            <p:spPr>
              <a:xfrm>
                <a:off x="5665475" y="2036750"/>
                <a:ext cx="228175" cy="233225"/>
              </a:xfrm>
              <a:custGeom>
                <a:rect b="b" l="l" r="r" t="t"/>
                <a:pathLst>
                  <a:path extrusionOk="0" h="9329" w="9127">
                    <a:moveTo>
                      <a:pt x="7221" y="1"/>
                    </a:moveTo>
                    <a:cubicBezTo>
                      <a:pt x="7221" y="1"/>
                      <a:pt x="2026" y="2571"/>
                      <a:pt x="1013" y="4891"/>
                    </a:cubicBezTo>
                    <a:cubicBezTo>
                      <a:pt x="1" y="7216"/>
                      <a:pt x="4938" y="9193"/>
                      <a:pt x="5987" y="9326"/>
                    </a:cubicBezTo>
                    <a:cubicBezTo>
                      <a:pt x="6001" y="9327"/>
                      <a:pt x="6015" y="9328"/>
                      <a:pt x="6029" y="9328"/>
                    </a:cubicBezTo>
                    <a:cubicBezTo>
                      <a:pt x="7086" y="9328"/>
                      <a:pt x="9127" y="4848"/>
                      <a:pt x="9127" y="4848"/>
                    </a:cubicBezTo>
                    <a:lnTo>
                      <a:pt x="7221" y="1"/>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7"/>
              <p:cNvSpPr/>
              <p:nvPr/>
            </p:nvSpPr>
            <p:spPr>
              <a:xfrm>
                <a:off x="5750875" y="2086500"/>
                <a:ext cx="87375" cy="88125"/>
              </a:xfrm>
              <a:custGeom>
                <a:rect b="b" l="l" r="r" t="t"/>
                <a:pathLst>
                  <a:path extrusionOk="0" h="3525" w="3495">
                    <a:moveTo>
                      <a:pt x="372" y="0"/>
                    </a:moveTo>
                    <a:lnTo>
                      <a:pt x="1" y="258"/>
                    </a:lnTo>
                    <a:lnTo>
                      <a:pt x="3182" y="3524"/>
                    </a:lnTo>
                    <a:lnTo>
                      <a:pt x="3494" y="3218"/>
                    </a:lnTo>
                    <a:lnTo>
                      <a:pt x="3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7"/>
              <p:cNvSpPr/>
              <p:nvPr/>
            </p:nvSpPr>
            <p:spPr>
              <a:xfrm>
                <a:off x="5750125" y="2085775"/>
                <a:ext cx="88875" cy="89450"/>
              </a:xfrm>
              <a:custGeom>
                <a:rect b="b" l="l" r="r" t="t"/>
                <a:pathLst>
                  <a:path extrusionOk="0" h="3578" w="3555">
                    <a:moveTo>
                      <a:pt x="402" y="65"/>
                    </a:moveTo>
                    <a:lnTo>
                      <a:pt x="3483" y="3247"/>
                    </a:lnTo>
                    <a:lnTo>
                      <a:pt x="3212" y="3511"/>
                    </a:lnTo>
                    <a:lnTo>
                      <a:pt x="72" y="287"/>
                    </a:lnTo>
                    <a:lnTo>
                      <a:pt x="402" y="65"/>
                    </a:lnTo>
                    <a:close/>
                    <a:moveTo>
                      <a:pt x="402" y="1"/>
                    </a:moveTo>
                    <a:cubicBezTo>
                      <a:pt x="397" y="1"/>
                      <a:pt x="393" y="2"/>
                      <a:pt x="390" y="5"/>
                    </a:cubicBezTo>
                    <a:lnTo>
                      <a:pt x="12" y="262"/>
                    </a:lnTo>
                    <a:cubicBezTo>
                      <a:pt x="6" y="262"/>
                      <a:pt x="0" y="275"/>
                      <a:pt x="0" y="281"/>
                    </a:cubicBezTo>
                    <a:cubicBezTo>
                      <a:pt x="0" y="287"/>
                      <a:pt x="0" y="298"/>
                      <a:pt x="6" y="305"/>
                    </a:cubicBezTo>
                    <a:lnTo>
                      <a:pt x="3188" y="3570"/>
                    </a:lnTo>
                    <a:cubicBezTo>
                      <a:pt x="3195" y="3578"/>
                      <a:pt x="3206" y="3578"/>
                      <a:pt x="3212" y="3578"/>
                    </a:cubicBezTo>
                    <a:cubicBezTo>
                      <a:pt x="3218" y="3578"/>
                      <a:pt x="3224" y="3578"/>
                      <a:pt x="3231" y="3570"/>
                    </a:cubicBezTo>
                    <a:lnTo>
                      <a:pt x="3542" y="3265"/>
                    </a:lnTo>
                    <a:cubicBezTo>
                      <a:pt x="3555" y="3254"/>
                      <a:pt x="3555" y="3235"/>
                      <a:pt x="3542" y="3229"/>
                    </a:cubicBezTo>
                    <a:lnTo>
                      <a:pt x="426" y="10"/>
                    </a:lnTo>
                    <a:cubicBezTo>
                      <a:pt x="419" y="4"/>
                      <a:pt x="409" y="1"/>
                      <a:pt x="4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7"/>
              <p:cNvSpPr/>
              <p:nvPr/>
            </p:nvSpPr>
            <p:spPr>
              <a:xfrm>
                <a:off x="5726600" y="2098600"/>
                <a:ext cx="95600" cy="97875"/>
              </a:xfrm>
              <a:custGeom>
                <a:rect b="b" l="l" r="r" t="t"/>
                <a:pathLst>
                  <a:path extrusionOk="0" h="3915" w="3824">
                    <a:moveTo>
                      <a:pt x="720" y="1"/>
                    </a:moveTo>
                    <a:lnTo>
                      <a:pt x="1" y="511"/>
                    </a:lnTo>
                    <a:lnTo>
                      <a:pt x="3332" y="3915"/>
                    </a:lnTo>
                    <a:lnTo>
                      <a:pt x="3824" y="3375"/>
                    </a:lnTo>
                    <a:lnTo>
                      <a:pt x="7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7"/>
              <p:cNvSpPr/>
              <p:nvPr/>
            </p:nvSpPr>
            <p:spPr>
              <a:xfrm>
                <a:off x="5726000" y="2097950"/>
                <a:ext cx="97100" cy="99275"/>
              </a:xfrm>
              <a:custGeom>
                <a:rect b="b" l="l" r="r" t="t"/>
                <a:pathLst>
                  <a:path extrusionOk="0" h="3971" w="3884">
                    <a:moveTo>
                      <a:pt x="737" y="63"/>
                    </a:moveTo>
                    <a:lnTo>
                      <a:pt x="3812" y="3401"/>
                    </a:lnTo>
                    <a:lnTo>
                      <a:pt x="3350" y="3899"/>
                    </a:lnTo>
                    <a:lnTo>
                      <a:pt x="72" y="537"/>
                    </a:lnTo>
                    <a:lnTo>
                      <a:pt x="737" y="63"/>
                    </a:lnTo>
                    <a:close/>
                    <a:moveTo>
                      <a:pt x="742" y="0"/>
                    </a:moveTo>
                    <a:cubicBezTo>
                      <a:pt x="736" y="0"/>
                      <a:pt x="730" y="1"/>
                      <a:pt x="725" y="4"/>
                    </a:cubicBezTo>
                    <a:lnTo>
                      <a:pt x="12" y="513"/>
                    </a:lnTo>
                    <a:cubicBezTo>
                      <a:pt x="6" y="519"/>
                      <a:pt x="0" y="525"/>
                      <a:pt x="0" y="530"/>
                    </a:cubicBezTo>
                    <a:cubicBezTo>
                      <a:pt x="0" y="543"/>
                      <a:pt x="0" y="549"/>
                      <a:pt x="6" y="555"/>
                    </a:cubicBezTo>
                    <a:lnTo>
                      <a:pt x="3333" y="3959"/>
                    </a:lnTo>
                    <a:cubicBezTo>
                      <a:pt x="3339" y="3965"/>
                      <a:pt x="3344" y="3971"/>
                      <a:pt x="3356" y="3971"/>
                    </a:cubicBezTo>
                    <a:cubicBezTo>
                      <a:pt x="3362" y="3971"/>
                      <a:pt x="3369" y="3965"/>
                      <a:pt x="3375" y="3959"/>
                    </a:cubicBezTo>
                    <a:lnTo>
                      <a:pt x="3872" y="3420"/>
                    </a:lnTo>
                    <a:cubicBezTo>
                      <a:pt x="3884" y="3407"/>
                      <a:pt x="3884" y="3395"/>
                      <a:pt x="3872" y="3384"/>
                    </a:cubicBezTo>
                    <a:lnTo>
                      <a:pt x="761" y="10"/>
                    </a:lnTo>
                    <a:cubicBezTo>
                      <a:pt x="758" y="3"/>
                      <a:pt x="750" y="0"/>
                      <a:pt x="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7"/>
              <p:cNvSpPr/>
              <p:nvPr/>
            </p:nvSpPr>
            <p:spPr>
              <a:xfrm>
                <a:off x="5968100" y="2165325"/>
                <a:ext cx="86050" cy="132300"/>
              </a:xfrm>
              <a:custGeom>
                <a:rect b="b" l="l" r="r" t="t"/>
                <a:pathLst>
                  <a:path extrusionOk="0" h="5292" w="3442">
                    <a:moveTo>
                      <a:pt x="930" y="0"/>
                    </a:moveTo>
                    <a:lnTo>
                      <a:pt x="750" y="95"/>
                    </a:lnTo>
                    <a:lnTo>
                      <a:pt x="864" y="767"/>
                    </a:lnTo>
                    <a:cubicBezTo>
                      <a:pt x="960" y="1323"/>
                      <a:pt x="941" y="1899"/>
                      <a:pt x="810" y="2451"/>
                    </a:cubicBezTo>
                    <a:lnTo>
                      <a:pt x="576" y="3433"/>
                    </a:lnTo>
                    <a:lnTo>
                      <a:pt x="313" y="3361"/>
                    </a:lnTo>
                    <a:lnTo>
                      <a:pt x="1" y="4518"/>
                    </a:lnTo>
                    <a:lnTo>
                      <a:pt x="366" y="4614"/>
                    </a:lnTo>
                    <a:lnTo>
                      <a:pt x="229" y="5118"/>
                    </a:lnTo>
                    <a:lnTo>
                      <a:pt x="869" y="5292"/>
                    </a:lnTo>
                    <a:lnTo>
                      <a:pt x="996" y="4830"/>
                    </a:lnTo>
                    <a:cubicBezTo>
                      <a:pt x="1068" y="4849"/>
                      <a:pt x="1140" y="4858"/>
                      <a:pt x="1211" y="4858"/>
                    </a:cubicBezTo>
                    <a:cubicBezTo>
                      <a:pt x="1544" y="4858"/>
                      <a:pt x="1855" y="4658"/>
                      <a:pt x="1978" y="4332"/>
                    </a:cubicBezTo>
                    <a:lnTo>
                      <a:pt x="3112" y="1395"/>
                    </a:lnTo>
                    <a:cubicBezTo>
                      <a:pt x="3153" y="1287"/>
                      <a:pt x="3195" y="1174"/>
                      <a:pt x="3225" y="1066"/>
                    </a:cubicBezTo>
                    <a:lnTo>
                      <a:pt x="3441" y="371"/>
                    </a:lnTo>
                    <a:lnTo>
                      <a:pt x="3286" y="329"/>
                    </a:lnTo>
                    <a:lnTo>
                      <a:pt x="3142" y="772"/>
                    </a:lnTo>
                    <a:cubicBezTo>
                      <a:pt x="3051" y="1060"/>
                      <a:pt x="2932" y="1336"/>
                      <a:pt x="2788" y="1605"/>
                    </a:cubicBezTo>
                    <a:lnTo>
                      <a:pt x="2092" y="2924"/>
                    </a:lnTo>
                    <a:cubicBezTo>
                      <a:pt x="1942" y="3206"/>
                      <a:pt x="1685" y="3422"/>
                      <a:pt x="1386" y="3524"/>
                    </a:cubicBezTo>
                    <a:lnTo>
                      <a:pt x="1386" y="2193"/>
                    </a:lnTo>
                    <a:cubicBezTo>
                      <a:pt x="1386" y="1798"/>
                      <a:pt x="1331" y="1408"/>
                      <a:pt x="1223" y="1030"/>
                    </a:cubicBezTo>
                    <a:lnTo>
                      <a:pt x="930" y="0"/>
                    </a:ln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7"/>
              <p:cNvSpPr/>
              <p:nvPr/>
            </p:nvSpPr>
            <p:spPr>
              <a:xfrm>
                <a:off x="5681200" y="2139850"/>
                <a:ext cx="294725" cy="163725"/>
              </a:xfrm>
              <a:custGeom>
                <a:rect b="b" l="l" r="r" t="t"/>
                <a:pathLst>
                  <a:path extrusionOk="0" h="6549" w="11789">
                    <a:moveTo>
                      <a:pt x="1407" y="0"/>
                    </a:moveTo>
                    <a:cubicBezTo>
                      <a:pt x="1185" y="0"/>
                      <a:pt x="984" y="146"/>
                      <a:pt x="924" y="372"/>
                    </a:cubicBezTo>
                    <a:lnTo>
                      <a:pt x="72" y="3506"/>
                    </a:lnTo>
                    <a:cubicBezTo>
                      <a:pt x="0" y="3775"/>
                      <a:pt x="163" y="4051"/>
                      <a:pt x="432" y="4129"/>
                    </a:cubicBezTo>
                    <a:lnTo>
                      <a:pt x="9181" y="6502"/>
                    </a:lnTo>
                    <a:cubicBezTo>
                      <a:pt x="9300" y="6533"/>
                      <a:pt x="9422" y="6549"/>
                      <a:pt x="9544" y="6549"/>
                    </a:cubicBezTo>
                    <a:cubicBezTo>
                      <a:pt x="9820" y="6549"/>
                      <a:pt x="10095" y="6469"/>
                      <a:pt x="10332" y="6311"/>
                    </a:cubicBezTo>
                    <a:lnTo>
                      <a:pt x="11477" y="5537"/>
                    </a:lnTo>
                    <a:lnTo>
                      <a:pt x="11789" y="4380"/>
                    </a:lnTo>
                    <a:lnTo>
                      <a:pt x="11189" y="3133"/>
                    </a:lnTo>
                    <a:cubicBezTo>
                      <a:pt x="11015" y="2768"/>
                      <a:pt x="10686" y="2499"/>
                      <a:pt x="10296" y="2391"/>
                    </a:cubicBezTo>
                    <a:lnTo>
                      <a:pt x="1541" y="18"/>
                    </a:lnTo>
                    <a:cubicBezTo>
                      <a:pt x="1496" y="6"/>
                      <a:pt x="1451" y="0"/>
                      <a:pt x="1407" y="0"/>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7"/>
              <p:cNvSpPr/>
              <p:nvPr/>
            </p:nvSpPr>
            <p:spPr>
              <a:xfrm>
                <a:off x="5971400" y="2250575"/>
                <a:ext cx="38075" cy="34350"/>
              </a:xfrm>
              <a:custGeom>
                <a:rect b="b" l="l" r="r" t="t"/>
                <a:pathLst>
                  <a:path extrusionOk="0" h="1374" w="1523">
                    <a:moveTo>
                      <a:pt x="765" y="0"/>
                    </a:moveTo>
                    <a:cubicBezTo>
                      <a:pt x="462" y="0"/>
                      <a:pt x="183" y="202"/>
                      <a:pt x="103" y="509"/>
                    </a:cubicBezTo>
                    <a:cubicBezTo>
                      <a:pt x="1" y="875"/>
                      <a:pt x="217" y="1252"/>
                      <a:pt x="582" y="1348"/>
                    </a:cubicBezTo>
                    <a:cubicBezTo>
                      <a:pt x="643" y="1365"/>
                      <a:pt x="705" y="1373"/>
                      <a:pt x="766" y="1373"/>
                    </a:cubicBezTo>
                    <a:cubicBezTo>
                      <a:pt x="1067" y="1373"/>
                      <a:pt x="1342" y="1173"/>
                      <a:pt x="1421" y="869"/>
                    </a:cubicBezTo>
                    <a:cubicBezTo>
                      <a:pt x="1523" y="502"/>
                      <a:pt x="1307" y="125"/>
                      <a:pt x="942" y="23"/>
                    </a:cubicBezTo>
                    <a:cubicBezTo>
                      <a:pt x="883" y="8"/>
                      <a:pt x="824" y="0"/>
                      <a:pt x="765" y="0"/>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7"/>
              <p:cNvSpPr/>
              <p:nvPr/>
            </p:nvSpPr>
            <p:spPr>
              <a:xfrm>
                <a:off x="5980125" y="2258300"/>
                <a:ext cx="20700" cy="18825"/>
              </a:xfrm>
              <a:custGeom>
                <a:rect b="b" l="l" r="r" t="t"/>
                <a:pathLst>
                  <a:path extrusionOk="0" h="753" w="828">
                    <a:moveTo>
                      <a:pt x="414" y="1"/>
                    </a:moveTo>
                    <a:cubicBezTo>
                      <a:pt x="249" y="1"/>
                      <a:pt x="99" y="112"/>
                      <a:pt x="53" y="278"/>
                    </a:cubicBezTo>
                    <a:cubicBezTo>
                      <a:pt x="0" y="481"/>
                      <a:pt x="114" y="685"/>
                      <a:pt x="316" y="740"/>
                    </a:cubicBezTo>
                    <a:cubicBezTo>
                      <a:pt x="348" y="748"/>
                      <a:pt x="381" y="753"/>
                      <a:pt x="412" y="753"/>
                    </a:cubicBezTo>
                    <a:cubicBezTo>
                      <a:pt x="577" y="753"/>
                      <a:pt x="728" y="642"/>
                      <a:pt x="772" y="475"/>
                    </a:cubicBezTo>
                    <a:cubicBezTo>
                      <a:pt x="827" y="278"/>
                      <a:pt x="712" y="68"/>
                      <a:pt x="509" y="14"/>
                    </a:cubicBezTo>
                    <a:cubicBezTo>
                      <a:pt x="477" y="5"/>
                      <a:pt x="445" y="1"/>
                      <a:pt x="4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7"/>
              <p:cNvSpPr/>
              <p:nvPr/>
            </p:nvSpPr>
            <p:spPr>
              <a:xfrm>
                <a:off x="5672500" y="2035925"/>
                <a:ext cx="308350" cy="404025"/>
              </a:xfrm>
              <a:custGeom>
                <a:rect b="b" l="l" r="r" t="t"/>
                <a:pathLst>
                  <a:path extrusionOk="0" h="16161" w="12334">
                    <a:moveTo>
                      <a:pt x="6825" y="1"/>
                    </a:moveTo>
                    <a:cubicBezTo>
                      <a:pt x="4834" y="1"/>
                      <a:pt x="4259" y="3043"/>
                      <a:pt x="3812" y="4402"/>
                    </a:cubicBezTo>
                    <a:cubicBezTo>
                      <a:pt x="3357" y="5787"/>
                      <a:pt x="0" y="15657"/>
                      <a:pt x="0" y="15657"/>
                    </a:cubicBezTo>
                    <a:lnTo>
                      <a:pt x="12334" y="16161"/>
                    </a:lnTo>
                    <a:lnTo>
                      <a:pt x="10399" y="9389"/>
                    </a:lnTo>
                    <a:lnTo>
                      <a:pt x="11039" y="5199"/>
                    </a:lnTo>
                    <a:cubicBezTo>
                      <a:pt x="11039" y="5199"/>
                      <a:pt x="9014" y="123"/>
                      <a:pt x="6934" y="4"/>
                    </a:cubicBezTo>
                    <a:cubicBezTo>
                      <a:pt x="6897" y="2"/>
                      <a:pt x="6861" y="1"/>
                      <a:pt x="6825"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7"/>
              <p:cNvSpPr/>
              <p:nvPr/>
            </p:nvSpPr>
            <p:spPr>
              <a:xfrm>
                <a:off x="5728975" y="2052550"/>
                <a:ext cx="78850" cy="206575"/>
              </a:xfrm>
              <a:custGeom>
                <a:rect b="b" l="l" r="r" t="t"/>
                <a:pathLst>
                  <a:path extrusionOk="0" h="8263" w="3154">
                    <a:moveTo>
                      <a:pt x="3120" y="0"/>
                    </a:moveTo>
                    <a:cubicBezTo>
                      <a:pt x="3113" y="0"/>
                      <a:pt x="3105" y="3"/>
                      <a:pt x="3099" y="9"/>
                    </a:cubicBezTo>
                    <a:cubicBezTo>
                      <a:pt x="2393" y="800"/>
                      <a:pt x="2003" y="2119"/>
                      <a:pt x="1721" y="3084"/>
                    </a:cubicBezTo>
                    <a:cubicBezTo>
                      <a:pt x="1655" y="3317"/>
                      <a:pt x="1589" y="3540"/>
                      <a:pt x="1530" y="3726"/>
                    </a:cubicBezTo>
                    <a:cubicBezTo>
                      <a:pt x="1373" y="4193"/>
                      <a:pt x="858" y="5709"/>
                      <a:pt x="6" y="8226"/>
                    </a:cubicBezTo>
                    <a:cubicBezTo>
                      <a:pt x="1" y="8238"/>
                      <a:pt x="14" y="8256"/>
                      <a:pt x="25" y="8262"/>
                    </a:cubicBezTo>
                    <a:lnTo>
                      <a:pt x="37" y="8262"/>
                    </a:lnTo>
                    <a:cubicBezTo>
                      <a:pt x="50" y="8262"/>
                      <a:pt x="55" y="8256"/>
                      <a:pt x="61" y="8244"/>
                    </a:cubicBezTo>
                    <a:cubicBezTo>
                      <a:pt x="913" y="5726"/>
                      <a:pt x="1427" y="4210"/>
                      <a:pt x="1583" y="3743"/>
                    </a:cubicBezTo>
                    <a:cubicBezTo>
                      <a:pt x="1643" y="3557"/>
                      <a:pt x="1709" y="3336"/>
                      <a:pt x="1776" y="3101"/>
                    </a:cubicBezTo>
                    <a:cubicBezTo>
                      <a:pt x="2056" y="2143"/>
                      <a:pt x="2440" y="830"/>
                      <a:pt x="3142" y="45"/>
                    </a:cubicBezTo>
                    <a:cubicBezTo>
                      <a:pt x="3153" y="33"/>
                      <a:pt x="3153" y="16"/>
                      <a:pt x="3142" y="9"/>
                    </a:cubicBezTo>
                    <a:cubicBezTo>
                      <a:pt x="3136" y="3"/>
                      <a:pt x="3128" y="0"/>
                      <a:pt x="3120"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7"/>
              <p:cNvSpPr/>
              <p:nvPr/>
            </p:nvSpPr>
            <p:spPr>
              <a:xfrm>
                <a:off x="5961225" y="2060950"/>
                <a:ext cx="120625" cy="110350"/>
              </a:xfrm>
              <a:custGeom>
                <a:rect b="b" l="l" r="r" t="t"/>
                <a:pathLst>
                  <a:path extrusionOk="0" h="4414" w="4825">
                    <a:moveTo>
                      <a:pt x="3855" y="1"/>
                    </a:moveTo>
                    <a:cubicBezTo>
                      <a:pt x="3765" y="1"/>
                      <a:pt x="3615" y="120"/>
                      <a:pt x="3470" y="284"/>
                    </a:cubicBezTo>
                    <a:cubicBezTo>
                      <a:pt x="3183" y="621"/>
                      <a:pt x="2883" y="1130"/>
                      <a:pt x="2883" y="1130"/>
                    </a:cubicBezTo>
                    <a:cubicBezTo>
                      <a:pt x="2883" y="1130"/>
                      <a:pt x="3309" y="273"/>
                      <a:pt x="3105" y="225"/>
                    </a:cubicBezTo>
                    <a:cubicBezTo>
                      <a:pt x="3102" y="225"/>
                      <a:pt x="3100" y="225"/>
                      <a:pt x="3097" y="225"/>
                    </a:cubicBezTo>
                    <a:cubicBezTo>
                      <a:pt x="2877" y="225"/>
                      <a:pt x="2122" y="1970"/>
                      <a:pt x="1067" y="3096"/>
                    </a:cubicBezTo>
                    <a:cubicBezTo>
                      <a:pt x="1" y="4240"/>
                      <a:pt x="2248" y="4414"/>
                      <a:pt x="2248" y="4414"/>
                    </a:cubicBezTo>
                    <a:cubicBezTo>
                      <a:pt x="2248" y="4414"/>
                      <a:pt x="2991" y="3587"/>
                      <a:pt x="3674" y="2737"/>
                    </a:cubicBezTo>
                    <a:cubicBezTo>
                      <a:pt x="3902" y="2455"/>
                      <a:pt x="4123" y="2190"/>
                      <a:pt x="4309" y="1927"/>
                    </a:cubicBezTo>
                    <a:cubicBezTo>
                      <a:pt x="4596" y="1520"/>
                      <a:pt x="4783" y="1147"/>
                      <a:pt x="4806" y="944"/>
                    </a:cubicBezTo>
                    <a:cubicBezTo>
                      <a:pt x="4824" y="810"/>
                      <a:pt x="4782" y="747"/>
                      <a:pt x="4712" y="747"/>
                    </a:cubicBezTo>
                    <a:cubicBezTo>
                      <a:pt x="4663" y="747"/>
                      <a:pt x="4601" y="777"/>
                      <a:pt x="4537" y="837"/>
                    </a:cubicBezTo>
                    <a:cubicBezTo>
                      <a:pt x="4501" y="867"/>
                      <a:pt x="4460" y="932"/>
                      <a:pt x="4417" y="980"/>
                    </a:cubicBezTo>
                    <a:cubicBezTo>
                      <a:pt x="4507" y="812"/>
                      <a:pt x="4555" y="627"/>
                      <a:pt x="4501" y="555"/>
                    </a:cubicBezTo>
                    <a:cubicBezTo>
                      <a:pt x="4489" y="537"/>
                      <a:pt x="4471" y="529"/>
                      <a:pt x="4449" y="529"/>
                    </a:cubicBezTo>
                    <a:cubicBezTo>
                      <a:pt x="4337" y="529"/>
                      <a:pt x="4124" y="739"/>
                      <a:pt x="3960" y="979"/>
                    </a:cubicBezTo>
                    <a:lnTo>
                      <a:pt x="3960" y="979"/>
                    </a:lnTo>
                    <a:cubicBezTo>
                      <a:pt x="4066" y="817"/>
                      <a:pt x="4167" y="651"/>
                      <a:pt x="4225" y="513"/>
                    </a:cubicBezTo>
                    <a:cubicBezTo>
                      <a:pt x="4291" y="375"/>
                      <a:pt x="4286" y="261"/>
                      <a:pt x="4237" y="225"/>
                    </a:cubicBezTo>
                    <a:cubicBezTo>
                      <a:pt x="4225" y="217"/>
                      <a:pt x="4210" y="213"/>
                      <a:pt x="4192" y="213"/>
                    </a:cubicBezTo>
                    <a:cubicBezTo>
                      <a:pt x="4121" y="213"/>
                      <a:pt x="4006" y="278"/>
                      <a:pt x="3896" y="399"/>
                    </a:cubicBezTo>
                    <a:cubicBezTo>
                      <a:pt x="3848" y="453"/>
                      <a:pt x="3800" y="513"/>
                      <a:pt x="3752" y="579"/>
                    </a:cubicBezTo>
                    <a:cubicBezTo>
                      <a:pt x="3896" y="320"/>
                      <a:pt x="3992" y="81"/>
                      <a:pt x="3902" y="15"/>
                    </a:cubicBezTo>
                    <a:cubicBezTo>
                      <a:pt x="3889" y="5"/>
                      <a:pt x="3873" y="1"/>
                      <a:pt x="3855" y="1"/>
                    </a:cubicBezTo>
                    <a:close/>
                  </a:path>
                </a:pathLst>
              </a:custGeom>
              <a:solidFill>
                <a:srgbClr val="C58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7"/>
              <p:cNvSpPr/>
              <p:nvPr/>
            </p:nvSpPr>
            <p:spPr>
              <a:xfrm>
                <a:off x="6042725" y="2077925"/>
                <a:ext cx="11425" cy="15775"/>
              </a:xfrm>
              <a:custGeom>
                <a:rect b="b" l="l" r="r" t="t"/>
                <a:pathLst>
                  <a:path extrusionOk="0" h="631" w="457">
                    <a:moveTo>
                      <a:pt x="422" y="1"/>
                    </a:moveTo>
                    <a:cubicBezTo>
                      <a:pt x="413" y="1"/>
                      <a:pt x="404" y="6"/>
                      <a:pt x="396" y="14"/>
                    </a:cubicBezTo>
                    <a:cubicBezTo>
                      <a:pt x="288" y="199"/>
                      <a:pt x="150" y="396"/>
                      <a:pt x="13" y="583"/>
                    </a:cubicBezTo>
                    <a:cubicBezTo>
                      <a:pt x="0" y="595"/>
                      <a:pt x="0" y="612"/>
                      <a:pt x="19" y="625"/>
                    </a:cubicBezTo>
                    <a:cubicBezTo>
                      <a:pt x="19" y="625"/>
                      <a:pt x="25" y="631"/>
                      <a:pt x="30" y="631"/>
                    </a:cubicBezTo>
                    <a:cubicBezTo>
                      <a:pt x="42" y="631"/>
                      <a:pt x="49" y="625"/>
                      <a:pt x="55" y="619"/>
                    </a:cubicBezTo>
                    <a:cubicBezTo>
                      <a:pt x="199" y="432"/>
                      <a:pt x="337" y="230"/>
                      <a:pt x="450" y="44"/>
                    </a:cubicBezTo>
                    <a:cubicBezTo>
                      <a:pt x="456" y="31"/>
                      <a:pt x="450" y="14"/>
                      <a:pt x="437" y="8"/>
                    </a:cubicBezTo>
                    <a:cubicBezTo>
                      <a:pt x="433" y="3"/>
                      <a:pt x="427" y="1"/>
                      <a:pt x="422"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7"/>
              <p:cNvSpPr/>
              <p:nvPr/>
            </p:nvSpPr>
            <p:spPr>
              <a:xfrm>
                <a:off x="6050050" y="2082275"/>
                <a:ext cx="12325" cy="16675"/>
              </a:xfrm>
              <a:custGeom>
                <a:rect b="b" l="l" r="r" t="t"/>
                <a:pathLst>
                  <a:path extrusionOk="0" h="667" w="493">
                    <a:moveTo>
                      <a:pt x="465" y="0"/>
                    </a:moveTo>
                    <a:cubicBezTo>
                      <a:pt x="456" y="0"/>
                      <a:pt x="447" y="6"/>
                      <a:pt x="439" y="14"/>
                    </a:cubicBezTo>
                    <a:cubicBezTo>
                      <a:pt x="247" y="307"/>
                      <a:pt x="14" y="618"/>
                      <a:pt x="14" y="625"/>
                    </a:cubicBezTo>
                    <a:cubicBezTo>
                      <a:pt x="1" y="637"/>
                      <a:pt x="8" y="654"/>
                      <a:pt x="19" y="661"/>
                    </a:cubicBezTo>
                    <a:cubicBezTo>
                      <a:pt x="25" y="667"/>
                      <a:pt x="31" y="667"/>
                      <a:pt x="37" y="667"/>
                    </a:cubicBezTo>
                    <a:cubicBezTo>
                      <a:pt x="44" y="667"/>
                      <a:pt x="55" y="667"/>
                      <a:pt x="55" y="654"/>
                    </a:cubicBezTo>
                    <a:cubicBezTo>
                      <a:pt x="61" y="654"/>
                      <a:pt x="295" y="343"/>
                      <a:pt x="487" y="43"/>
                    </a:cubicBezTo>
                    <a:cubicBezTo>
                      <a:pt x="493" y="31"/>
                      <a:pt x="493" y="14"/>
                      <a:pt x="481" y="7"/>
                    </a:cubicBezTo>
                    <a:cubicBezTo>
                      <a:pt x="476" y="2"/>
                      <a:pt x="471" y="0"/>
                      <a:pt x="465"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7"/>
              <p:cNvSpPr/>
              <p:nvPr/>
            </p:nvSpPr>
            <p:spPr>
              <a:xfrm>
                <a:off x="6059375" y="2085725"/>
                <a:ext cx="12600" cy="16975"/>
              </a:xfrm>
              <a:custGeom>
                <a:rect b="b" l="l" r="r" t="t"/>
                <a:pathLst>
                  <a:path extrusionOk="0" h="679" w="504">
                    <a:moveTo>
                      <a:pt x="470" y="0"/>
                    </a:moveTo>
                    <a:cubicBezTo>
                      <a:pt x="461" y="0"/>
                      <a:pt x="452" y="5"/>
                      <a:pt x="449" y="12"/>
                    </a:cubicBezTo>
                    <a:cubicBezTo>
                      <a:pt x="443" y="20"/>
                      <a:pt x="413" y="61"/>
                      <a:pt x="383" y="103"/>
                    </a:cubicBezTo>
                    <a:cubicBezTo>
                      <a:pt x="354" y="145"/>
                      <a:pt x="324" y="186"/>
                      <a:pt x="318" y="192"/>
                    </a:cubicBezTo>
                    <a:cubicBezTo>
                      <a:pt x="174" y="421"/>
                      <a:pt x="12" y="631"/>
                      <a:pt x="12" y="631"/>
                    </a:cubicBezTo>
                    <a:cubicBezTo>
                      <a:pt x="0" y="642"/>
                      <a:pt x="6" y="660"/>
                      <a:pt x="17" y="673"/>
                    </a:cubicBezTo>
                    <a:cubicBezTo>
                      <a:pt x="23" y="678"/>
                      <a:pt x="30" y="678"/>
                      <a:pt x="36" y="678"/>
                    </a:cubicBezTo>
                    <a:cubicBezTo>
                      <a:pt x="42" y="678"/>
                      <a:pt x="53" y="673"/>
                      <a:pt x="53" y="667"/>
                    </a:cubicBezTo>
                    <a:cubicBezTo>
                      <a:pt x="59" y="667"/>
                      <a:pt x="216" y="457"/>
                      <a:pt x="365" y="222"/>
                    </a:cubicBezTo>
                    <a:cubicBezTo>
                      <a:pt x="371" y="217"/>
                      <a:pt x="401" y="175"/>
                      <a:pt x="432" y="139"/>
                    </a:cubicBezTo>
                    <a:cubicBezTo>
                      <a:pt x="462" y="92"/>
                      <a:pt x="491" y="48"/>
                      <a:pt x="498" y="43"/>
                    </a:cubicBezTo>
                    <a:cubicBezTo>
                      <a:pt x="504" y="31"/>
                      <a:pt x="498" y="12"/>
                      <a:pt x="485" y="7"/>
                    </a:cubicBezTo>
                    <a:cubicBezTo>
                      <a:pt x="480" y="2"/>
                      <a:pt x="475" y="0"/>
                      <a:pt x="470"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7"/>
              <p:cNvSpPr/>
              <p:nvPr/>
            </p:nvSpPr>
            <p:spPr>
              <a:xfrm>
                <a:off x="5823700" y="2036300"/>
                <a:ext cx="217700" cy="234625"/>
              </a:xfrm>
              <a:custGeom>
                <a:rect b="b" l="l" r="r" t="t"/>
                <a:pathLst>
                  <a:path extrusionOk="0" h="9385" w="8708">
                    <a:moveTo>
                      <a:pt x="886" y="0"/>
                    </a:moveTo>
                    <a:lnTo>
                      <a:pt x="0" y="4033"/>
                    </a:lnTo>
                    <a:cubicBezTo>
                      <a:pt x="646" y="6999"/>
                      <a:pt x="2538" y="9384"/>
                      <a:pt x="4501" y="9384"/>
                    </a:cubicBezTo>
                    <a:cubicBezTo>
                      <a:pt x="4724" y="9384"/>
                      <a:pt x="4948" y="9353"/>
                      <a:pt x="5171" y="9289"/>
                    </a:cubicBezTo>
                    <a:cubicBezTo>
                      <a:pt x="7359" y="8660"/>
                      <a:pt x="8708" y="4909"/>
                      <a:pt x="8708" y="4909"/>
                    </a:cubicBezTo>
                    <a:lnTo>
                      <a:pt x="7029" y="3189"/>
                    </a:lnTo>
                    <a:lnTo>
                      <a:pt x="4747" y="4614"/>
                    </a:lnTo>
                    <a:lnTo>
                      <a:pt x="4896" y="4974"/>
                    </a:lnTo>
                    <a:cubicBezTo>
                      <a:pt x="4476" y="3986"/>
                      <a:pt x="2703" y="102"/>
                      <a:pt x="886" y="0"/>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7"/>
              <p:cNvSpPr/>
              <p:nvPr/>
            </p:nvSpPr>
            <p:spPr>
              <a:xfrm>
                <a:off x="5983850" y="2115700"/>
                <a:ext cx="61600" cy="63400"/>
              </a:xfrm>
              <a:custGeom>
                <a:rect b="b" l="l" r="r" t="t"/>
                <a:pathLst>
                  <a:path extrusionOk="0" h="2536" w="2464">
                    <a:moveTo>
                      <a:pt x="623" y="0"/>
                    </a:moveTo>
                    <a:lnTo>
                      <a:pt x="1" y="396"/>
                    </a:lnTo>
                    <a:lnTo>
                      <a:pt x="2098" y="2536"/>
                    </a:lnTo>
                    <a:cubicBezTo>
                      <a:pt x="2296" y="2099"/>
                      <a:pt x="2463" y="1811"/>
                      <a:pt x="2463" y="1811"/>
                    </a:cubicBezTo>
                    <a:lnTo>
                      <a:pt x="6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7"/>
              <p:cNvSpPr/>
              <p:nvPr/>
            </p:nvSpPr>
            <p:spPr>
              <a:xfrm>
                <a:off x="5983100" y="2115050"/>
                <a:ext cx="63100" cy="64825"/>
              </a:xfrm>
              <a:custGeom>
                <a:rect b="b" l="l" r="r" t="t"/>
                <a:pathLst>
                  <a:path extrusionOk="0" h="2593" w="2524">
                    <a:moveTo>
                      <a:pt x="653" y="62"/>
                    </a:moveTo>
                    <a:lnTo>
                      <a:pt x="2457" y="1843"/>
                    </a:lnTo>
                    <a:cubicBezTo>
                      <a:pt x="2421" y="1909"/>
                      <a:pt x="2283" y="2161"/>
                      <a:pt x="2116" y="2514"/>
                    </a:cubicBezTo>
                    <a:lnTo>
                      <a:pt x="72" y="429"/>
                    </a:lnTo>
                    <a:lnTo>
                      <a:pt x="653" y="62"/>
                    </a:lnTo>
                    <a:close/>
                    <a:moveTo>
                      <a:pt x="652" y="1"/>
                    </a:moveTo>
                    <a:cubicBezTo>
                      <a:pt x="649" y="1"/>
                      <a:pt x="645" y="1"/>
                      <a:pt x="642" y="3"/>
                    </a:cubicBezTo>
                    <a:lnTo>
                      <a:pt x="12" y="399"/>
                    </a:lnTo>
                    <a:cubicBezTo>
                      <a:pt x="6" y="404"/>
                      <a:pt x="0" y="410"/>
                      <a:pt x="0" y="416"/>
                    </a:cubicBezTo>
                    <a:cubicBezTo>
                      <a:pt x="0" y="429"/>
                      <a:pt x="0" y="435"/>
                      <a:pt x="6" y="440"/>
                    </a:cubicBezTo>
                    <a:lnTo>
                      <a:pt x="2110" y="2586"/>
                    </a:lnTo>
                    <a:cubicBezTo>
                      <a:pt x="2110" y="2586"/>
                      <a:pt x="2122" y="2592"/>
                      <a:pt x="2128" y="2592"/>
                    </a:cubicBezTo>
                    <a:lnTo>
                      <a:pt x="2133" y="2592"/>
                    </a:lnTo>
                    <a:cubicBezTo>
                      <a:pt x="2139" y="2592"/>
                      <a:pt x="2152" y="2586"/>
                      <a:pt x="2152" y="2573"/>
                    </a:cubicBezTo>
                    <a:cubicBezTo>
                      <a:pt x="2349" y="2142"/>
                      <a:pt x="2518" y="1854"/>
                      <a:pt x="2518" y="1848"/>
                    </a:cubicBezTo>
                    <a:cubicBezTo>
                      <a:pt x="2523" y="1843"/>
                      <a:pt x="2523" y="1824"/>
                      <a:pt x="2518" y="1818"/>
                    </a:cubicBezTo>
                    <a:lnTo>
                      <a:pt x="678" y="9"/>
                    </a:lnTo>
                    <a:cubicBezTo>
                      <a:pt x="669" y="5"/>
                      <a:pt x="660" y="1"/>
                      <a:pt x="6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7"/>
              <p:cNvSpPr/>
              <p:nvPr/>
            </p:nvSpPr>
            <p:spPr>
              <a:xfrm>
                <a:off x="5822950" y="2136325"/>
                <a:ext cx="130800" cy="135225"/>
              </a:xfrm>
              <a:custGeom>
                <a:rect b="b" l="l" r="r" t="t"/>
                <a:pathLst>
                  <a:path extrusionOk="0" h="5409" w="5232">
                    <a:moveTo>
                      <a:pt x="32" y="1"/>
                    </a:moveTo>
                    <a:cubicBezTo>
                      <a:pt x="29" y="1"/>
                      <a:pt x="26" y="1"/>
                      <a:pt x="23" y="2"/>
                    </a:cubicBezTo>
                    <a:cubicBezTo>
                      <a:pt x="12" y="9"/>
                      <a:pt x="0" y="21"/>
                      <a:pt x="6" y="38"/>
                    </a:cubicBezTo>
                    <a:cubicBezTo>
                      <a:pt x="479" y="2245"/>
                      <a:pt x="1648" y="4132"/>
                      <a:pt x="3038" y="4964"/>
                    </a:cubicBezTo>
                    <a:cubicBezTo>
                      <a:pt x="3530" y="5259"/>
                      <a:pt x="4039" y="5409"/>
                      <a:pt x="4537" y="5409"/>
                    </a:cubicBezTo>
                    <a:cubicBezTo>
                      <a:pt x="4764" y="5409"/>
                      <a:pt x="4993" y="5379"/>
                      <a:pt x="5208" y="5312"/>
                    </a:cubicBezTo>
                    <a:cubicBezTo>
                      <a:pt x="5226" y="5312"/>
                      <a:pt x="5231" y="5295"/>
                      <a:pt x="5231" y="5277"/>
                    </a:cubicBezTo>
                    <a:cubicBezTo>
                      <a:pt x="5227" y="5267"/>
                      <a:pt x="5215" y="5257"/>
                      <a:pt x="5203" y="5257"/>
                    </a:cubicBezTo>
                    <a:cubicBezTo>
                      <a:pt x="5201" y="5257"/>
                      <a:pt x="5198" y="5258"/>
                      <a:pt x="5195" y="5259"/>
                    </a:cubicBezTo>
                    <a:cubicBezTo>
                      <a:pt x="4979" y="5321"/>
                      <a:pt x="4759" y="5352"/>
                      <a:pt x="4536" y="5352"/>
                    </a:cubicBezTo>
                    <a:cubicBezTo>
                      <a:pt x="4050" y="5352"/>
                      <a:pt x="3554" y="5205"/>
                      <a:pt x="3068" y="4917"/>
                    </a:cubicBezTo>
                    <a:cubicBezTo>
                      <a:pt x="1690" y="4090"/>
                      <a:pt x="534" y="2214"/>
                      <a:pt x="59" y="27"/>
                    </a:cubicBezTo>
                    <a:cubicBezTo>
                      <a:pt x="54" y="12"/>
                      <a:pt x="45" y="1"/>
                      <a:pt x="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7"/>
              <p:cNvSpPr/>
              <p:nvPr/>
            </p:nvSpPr>
            <p:spPr>
              <a:xfrm>
                <a:off x="5925275" y="2117250"/>
                <a:ext cx="24300" cy="51075"/>
              </a:xfrm>
              <a:custGeom>
                <a:rect b="b" l="l" r="r" t="t"/>
                <a:pathLst>
                  <a:path extrusionOk="0" h="2043" w="972">
                    <a:moveTo>
                      <a:pt x="38" y="1"/>
                    </a:moveTo>
                    <a:cubicBezTo>
                      <a:pt x="33" y="1"/>
                      <a:pt x="28" y="2"/>
                      <a:pt x="24" y="4"/>
                    </a:cubicBezTo>
                    <a:cubicBezTo>
                      <a:pt x="6" y="10"/>
                      <a:pt x="1" y="29"/>
                      <a:pt x="12" y="40"/>
                    </a:cubicBezTo>
                    <a:cubicBezTo>
                      <a:pt x="18" y="59"/>
                      <a:pt x="833" y="1599"/>
                      <a:pt x="917" y="2018"/>
                    </a:cubicBezTo>
                    <a:cubicBezTo>
                      <a:pt x="917" y="2031"/>
                      <a:pt x="928" y="2042"/>
                      <a:pt x="941" y="2042"/>
                    </a:cubicBezTo>
                    <a:lnTo>
                      <a:pt x="947" y="2042"/>
                    </a:lnTo>
                    <a:cubicBezTo>
                      <a:pt x="964" y="2037"/>
                      <a:pt x="971" y="2024"/>
                      <a:pt x="971" y="2006"/>
                    </a:cubicBezTo>
                    <a:cubicBezTo>
                      <a:pt x="887" y="1581"/>
                      <a:pt x="95" y="76"/>
                      <a:pt x="60" y="17"/>
                    </a:cubicBezTo>
                    <a:cubicBezTo>
                      <a:pt x="56" y="5"/>
                      <a:pt x="47" y="1"/>
                      <a:pt x="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7"/>
              <p:cNvSpPr/>
              <p:nvPr/>
            </p:nvSpPr>
            <p:spPr>
              <a:xfrm>
                <a:off x="5832500" y="2120050"/>
                <a:ext cx="101175" cy="61750"/>
              </a:xfrm>
              <a:custGeom>
                <a:rect b="b" l="l" r="r" t="t"/>
                <a:pathLst>
                  <a:path extrusionOk="0" h="2470" w="4047">
                    <a:moveTo>
                      <a:pt x="3842" y="0"/>
                    </a:moveTo>
                    <a:lnTo>
                      <a:pt x="1" y="2002"/>
                    </a:lnTo>
                    <a:lnTo>
                      <a:pt x="133" y="2470"/>
                    </a:lnTo>
                    <a:lnTo>
                      <a:pt x="4047" y="384"/>
                    </a:lnTo>
                    <a:lnTo>
                      <a:pt x="38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7"/>
              <p:cNvSpPr/>
              <p:nvPr/>
            </p:nvSpPr>
            <p:spPr>
              <a:xfrm>
                <a:off x="5831775" y="2119400"/>
                <a:ext cx="102650" cy="63025"/>
              </a:xfrm>
              <a:custGeom>
                <a:rect b="b" l="l" r="r" t="t"/>
                <a:pathLst>
                  <a:path extrusionOk="0" h="2521" w="4106">
                    <a:moveTo>
                      <a:pt x="3860" y="68"/>
                    </a:moveTo>
                    <a:lnTo>
                      <a:pt x="4040" y="399"/>
                    </a:lnTo>
                    <a:lnTo>
                      <a:pt x="181" y="2454"/>
                    </a:lnTo>
                    <a:lnTo>
                      <a:pt x="66" y="2046"/>
                    </a:lnTo>
                    <a:lnTo>
                      <a:pt x="3860" y="68"/>
                    </a:lnTo>
                    <a:close/>
                    <a:moveTo>
                      <a:pt x="3871" y="0"/>
                    </a:moveTo>
                    <a:cubicBezTo>
                      <a:pt x="3867" y="0"/>
                      <a:pt x="3863" y="1"/>
                      <a:pt x="3860" y="3"/>
                    </a:cubicBezTo>
                    <a:lnTo>
                      <a:pt x="18" y="2004"/>
                    </a:lnTo>
                    <a:cubicBezTo>
                      <a:pt x="7" y="2010"/>
                      <a:pt x="1" y="2028"/>
                      <a:pt x="7" y="2040"/>
                    </a:cubicBezTo>
                    <a:lnTo>
                      <a:pt x="132" y="2502"/>
                    </a:lnTo>
                    <a:cubicBezTo>
                      <a:pt x="132" y="2507"/>
                      <a:pt x="138" y="2513"/>
                      <a:pt x="150" y="2520"/>
                    </a:cubicBezTo>
                    <a:lnTo>
                      <a:pt x="173" y="2520"/>
                    </a:lnTo>
                    <a:lnTo>
                      <a:pt x="4093" y="440"/>
                    </a:lnTo>
                    <a:cubicBezTo>
                      <a:pt x="4100" y="435"/>
                      <a:pt x="4100" y="427"/>
                      <a:pt x="4106" y="422"/>
                    </a:cubicBezTo>
                    <a:lnTo>
                      <a:pt x="4106" y="399"/>
                    </a:lnTo>
                    <a:lnTo>
                      <a:pt x="3896" y="15"/>
                    </a:lnTo>
                    <a:cubicBezTo>
                      <a:pt x="3892" y="6"/>
                      <a:pt x="3881" y="0"/>
                      <a:pt x="38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7"/>
              <p:cNvSpPr/>
              <p:nvPr/>
            </p:nvSpPr>
            <p:spPr>
              <a:xfrm>
                <a:off x="5838650" y="2139950"/>
                <a:ext cx="108950" cy="68675"/>
              </a:xfrm>
              <a:custGeom>
                <a:rect b="b" l="l" r="r" t="t"/>
                <a:pathLst>
                  <a:path extrusionOk="0" h="2747" w="4358">
                    <a:moveTo>
                      <a:pt x="4034" y="1"/>
                    </a:moveTo>
                    <a:lnTo>
                      <a:pt x="1" y="1967"/>
                    </a:lnTo>
                    <a:lnTo>
                      <a:pt x="390" y="2747"/>
                    </a:lnTo>
                    <a:lnTo>
                      <a:pt x="4357" y="655"/>
                    </a:lnTo>
                    <a:lnTo>
                      <a:pt x="40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7"/>
              <p:cNvSpPr/>
              <p:nvPr/>
            </p:nvSpPr>
            <p:spPr>
              <a:xfrm>
                <a:off x="5837900" y="2139175"/>
                <a:ext cx="110450" cy="70200"/>
              </a:xfrm>
              <a:custGeom>
                <a:rect b="b" l="l" r="r" t="t"/>
                <a:pathLst>
                  <a:path extrusionOk="0" h="2808" w="4418">
                    <a:moveTo>
                      <a:pt x="4052" y="68"/>
                    </a:moveTo>
                    <a:lnTo>
                      <a:pt x="4346" y="673"/>
                    </a:lnTo>
                    <a:lnTo>
                      <a:pt x="432" y="2742"/>
                    </a:lnTo>
                    <a:lnTo>
                      <a:pt x="72" y="2010"/>
                    </a:lnTo>
                    <a:lnTo>
                      <a:pt x="4052" y="68"/>
                    </a:lnTo>
                    <a:close/>
                    <a:moveTo>
                      <a:pt x="4062" y="0"/>
                    </a:moveTo>
                    <a:cubicBezTo>
                      <a:pt x="4059" y="0"/>
                      <a:pt x="4055" y="1"/>
                      <a:pt x="4052" y="3"/>
                    </a:cubicBezTo>
                    <a:lnTo>
                      <a:pt x="19" y="1974"/>
                    </a:lnTo>
                    <a:cubicBezTo>
                      <a:pt x="13" y="1981"/>
                      <a:pt x="8" y="1987"/>
                      <a:pt x="8" y="1992"/>
                    </a:cubicBezTo>
                    <a:cubicBezTo>
                      <a:pt x="0" y="1998"/>
                      <a:pt x="0" y="2004"/>
                      <a:pt x="8" y="2010"/>
                    </a:cubicBezTo>
                    <a:lnTo>
                      <a:pt x="396" y="2789"/>
                    </a:lnTo>
                    <a:cubicBezTo>
                      <a:pt x="396" y="2795"/>
                      <a:pt x="403" y="2801"/>
                      <a:pt x="409" y="2808"/>
                    </a:cubicBezTo>
                    <a:lnTo>
                      <a:pt x="420" y="2808"/>
                    </a:lnTo>
                    <a:cubicBezTo>
                      <a:pt x="426" y="2808"/>
                      <a:pt x="426" y="2808"/>
                      <a:pt x="432" y="2801"/>
                    </a:cubicBezTo>
                    <a:lnTo>
                      <a:pt x="4400" y="715"/>
                    </a:lnTo>
                    <a:cubicBezTo>
                      <a:pt x="4412" y="704"/>
                      <a:pt x="4418" y="692"/>
                      <a:pt x="4412" y="673"/>
                    </a:cubicBezTo>
                    <a:lnTo>
                      <a:pt x="4088" y="20"/>
                    </a:lnTo>
                    <a:cubicBezTo>
                      <a:pt x="4084" y="8"/>
                      <a:pt x="4073"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7"/>
              <p:cNvSpPr/>
              <p:nvPr/>
            </p:nvSpPr>
            <p:spPr>
              <a:xfrm>
                <a:off x="5824425" y="2025025"/>
                <a:ext cx="42875" cy="23500"/>
              </a:xfrm>
              <a:custGeom>
                <a:rect b="b" l="l" r="r" t="t"/>
                <a:pathLst>
                  <a:path extrusionOk="0" h="940" w="1715">
                    <a:moveTo>
                      <a:pt x="291" y="0"/>
                    </a:moveTo>
                    <a:cubicBezTo>
                      <a:pt x="173" y="0"/>
                      <a:pt x="70" y="91"/>
                      <a:pt x="55" y="211"/>
                    </a:cubicBezTo>
                    <a:lnTo>
                      <a:pt x="19" y="529"/>
                    </a:lnTo>
                    <a:cubicBezTo>
                      <a:pt x="0" y="661"/>
                      <a:pt x="96" y="781"/>
                      <a:pt x="229" y="799"/>
                    </a:cubicBezTo>
                    <a:lnTo>
                      <a:pt x="1391" y="937"/>
                    </a:lnTo>
                    <a:cubicBezTo>
                      <a:pt x="1401" y="939"/>
                      <a:pt x="1411" y="939"/>
                      <a:pt x="1422" y="939"/>
                    </a:cubicBezTo>
                    <a:cubicBezTo>
                      <a:pt x="1541" y="939"/>
                      <a:pt x="1644" y="848"/>
                      <a:pt x="1661" y="727"/>
                    </a:cubicBezTo>
                    <a:lnTo>
                      <a:pt x="1697" y="410"/>
                    </a:lnTo>
                    <a:cubicBezTo>
                      <a:pt x="1715" y="277"/>
                      <a:pt x="1618" y="152"/>
                      <a:pt x="1482" y="139"/>
                    </a:cubicBezTo>
                    <a:lnTo>
                      <a:pt x="324" y="2"/>
                    </a:lnTo>
                    <a:cubicBezTo>
                      <a:pt x="313" y="1"/>
                      <a:pt x="302" y="0"/>
                      <a:pt x="291" y="0"/>
                    </a:cubicBezTo>
                    <a:close/>
                  </a:path>
                </a:pathLst>
              </a:custGeom>
              <a:solidFill>
                <a:srgbClr val="22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7"/>
              <p:cNvSpPr/>
              <p:nvPr/>
            </p:nvSpPr>
            <p:spPr>
              <a:xfrm>
                <a:off x="5801225" y="1896900"/>
                <a:ext cx="102800" cy="67650"/>
              </a:xfrm>
              <a:custGeom>
                <a:rect b="b" l="l" r="r" t="t"/>
                <a:pathLst>
                  <a:path extrusionOk="0" h="2706" w="4112">
                    <a:moveTo>
                      <a:pt x="2487" y="1"/>
                    </a:moveTo>
                    <a:cubicBezTo>
                      <a:pt x="1568" y="1"/>
                      <a:pt x="578" y="897"/>
                      <a:pt x="192" y="1765"/>
                    </a:cubicBezTo>
                    <a:cubicBezTo>
                      <a:pt x="54" y="2071"/>
                      <a:pt x="0" y="2395"/>
                      <a:pt x="18" y="2705"/>
                    </a:cubicBezTo>
                    <a:lnTo>
                      <a:pt x="4111" y="2351"/>
                    </a:lnTo>
                    <a:cubicBezTo>
                      <a:pt x="4028" y="1657"/>
                      <a:pt x="3704" y="417"/>
                      <a:pt x="3014" y="111"/>
                    </a:cubicBezTo>
                    <a:cubicBezTo>
                      <a:pt x="2844" y="35"/>
                      <a:pt x="2667" y="1"/>
                      <a:pt x="2487"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7"/>
              <p:cNvSpPr/>
              <p:nvPr/>
            </p:nvSpPr>
            <p:spPr>
              <a:xfrm>
                <a:off x="5868325" y="1889750"/>
                <a:ext cx="35975" cy="63875"/>
              </a:xfrm>
              <a:custGeom>
                <a:rect b="b" l="l" r="r" t="t"/>
                <a:pathLst>
                  <a:path extrusionOk="0" h="2555" w="1439">
                    <a:moveTo>
                      <a:pt x="1229" y="1"/>
                    </a:moveTo>
                    <a:lnTo>
                      <a:pt x="0" y="109"/>
                    </a:lnTo>
                    <a:lnTo>
                      <a:pt x="210" y="2554"/>
                    </a:lnTo>
                    <a:lnTo>
                      <a:pt x="1439" y="2446"/>
                    </a:lnTo>
                    <a:lnTo>
                      <a:pt x="1229" y="1"/>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7"/>
              <p:cNvSpPr/>
              <p:nvPr/>
            </p:nvSpPr>
            <p:spPr>
              <a:xfrm>
                <a:off x="5767350" y="1943800"/>
                <a:ext cx="191800" cy="29150"/>
              </a:xfrm>
              <a:custGeom>
                <a:rect b="b" l="l" r="r" t="t"/>
                <a:pathLst>
                  <a:path extrusionOk="0" h="1166" w="7672">
                    <a:moveTo>
                      <a:pt x="7121" y="1"/>
                    </a:moveTo>
                    <a:cubicBezTo>
                      <a:pt x="7107" y="1"/>
                      <a:pt x="7093" y="1"/>
                      <a:pt x="7078" y="2"/>
                    </a:cubicBezTo>
                    <a:lnTo>
                      <a:pt x="528" y="572"/>
                    </a:lnTo>
                    <a:cubicBezTo>
                      <a:pt x="228" y="596"/>
                      <a:pt x="0" y="860"/>
                      <a:pt x="31" y="1166"/>
                    </a:cubicBezTo>
                    <a:lnTo>
                      <a:pt x="7671" y="506"/>
                    </a:lnTo>
                    <a:cubicBezTo>
                      <a:pt x="7649" y="215"/>
                      <a:pt x="7403" y="1"/>
                      <a:pt x="7121" y="1"/>
                    </a:cubicBez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7"/>
              <p:cNvSpPr/>
              <p:nvPr/>
            </p:nvSpPr>
            <p:spPr>
              <a:xfrm>
                <a:off x="5799425" y="1947150"/>
                <a:ext cx="107425" cy="9300"/>
              </a:xfrm>
              <a:custGeom>
                <a:rect b="b" l="l" r="r" t="t"/>
                <a:pathLst>
                  <a:path extrusionOk="0" h="372" w="4297">
                    <a:moveTo>
                      <a:pt x="0" y="372"/>
                    </a:moveTo>
                    <a:lnTo>
                      <a:pt x="4297" y="1"/>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7"/>
              <p:cNvSpPr/>
              <p:nvPr/>
            </p:nvSpPr>
            <p:spPr>
              <a:xfrm>
                <a:off x="5798800" y="1946400"/>
                <a:ext cx="108800" cy="10675"/>
              </a:xfrm>
              <a:custGeom>
                <a:rect b="b" l="l" r="r" t="t"/>
                <a:pathLst>
                  <a:path extrusionOk="0" h="427" w="4352">
                    <a:moveTo>
                      <a:pt x="4322" y="0"/>
                    </a:moveTo>
                    <a:lnTo>
                      <a:pt x="25" y="371"/>
                    </a:lnTo>
                    <a:cubicBezTo>
                      <a:pt x="7" y="371"/>
                      <a:pt x="1" y="390"/>
                      <a:pt x="1" y="402"/>
                    </a:cubicBezTo>
                    <a:cubicBezTo>
                      <a:pt x="1" y="420"/>
                      <a:pt x="12" y="426"/>
                      <a:pt x="25" y="426"/>
                    </a:cubicBezTo>
                    <a:lnTo>
                      <a:pt x="31" y="426"/>
                    </a:lnTo>
                    <a:lnTo>
                      <a:pt x="4322" y="61"/>
                    </a:lnTo>
                    <a:cubicBezTo>
                      <a:pt x="4340" y="55"/>
                      <a:pt x="4352" y="42"/>
                      <a:pt x="4352" y="31"/>
                    </a:cubicBezTo>
                    <a:cubicBezTo>
                      <a:pt x="4352" y="12"/>
                      <a:pt x="4333" y="0"/>
                      <a:pt x="4322" y="0"/>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7"/>
              <p:cNvSpPr/>
              <p:nvPr/>
            </p:nvSpPr>
            <p:spPr>
              <a:xfrm>
                <a:off x="5869225" y="1901450"/>
                <a:ext cx="4075" cy="48575"/>
              </a:xfrm>
              <a:custGeom>
                <a:rect b="b" l="l" r="r" t="t"/>
                <a:pathLst>
                  <a:path extrusionOk="0" h="1943" w="163">
                    <a:moveTo>
                      <a:pt x="0" y="0"/>
                    </a:moveTo>
                    <a:lnTo>
                      <a:pt x="163" y="1942"/>
                    </a:lnTo>
                    <a:close/>
                  </a:path>
                </a:pathLst>
              </a:custGeom>
              <a:solidFill>
                <a:srgbClr val="E4B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7"/>
              <p:cNvSpPr/>
              <p:nvPr/>
            </p:nvSpPr>
            <p:spPr>
              <a:xfrm>
                <a:off x="5868450" y="1900825"/>
                <a:ext cx="5600" cy="49950"/>
              </a:xfrm>
              <a:custGeom>
                <a:rect b="b" l="l" r="r" t="t"/>
                <a:pathLst>
                  <a:path extrusionOk="0" h="1998" w="224">
                    <a:moveTo>
                      <a:pt x="25" y="1"/>
                    </a:moveTo>
                    <a:cubicBezTo>
                      <a:pt x="14" y="1"/>
                      <a:pt x="1" y="14"/>
                      <a:pt x="1" y="31"/>
                    </a:cubicBezTo>
                    <a:lnTo>
                      <a:pt x="169" y="1973"/>
                    </a:lnTo>
                    <a:cubicBezTo>
                      <a:pt x="169" y="1986"/>
                      <a:pt x="181" y="1997"/>
                      <a:pt x="194" y="1997"/>
                    </a:cubicBezTo>
                    <a:lnTo>
                      <a:pt x="199" y="1997"/>
                    </a:lnTo>
                    <a:cubicBezTo>
                      <a:pt x="211" y="1997"/>
                      <a:pt x="224" y="1979"/>
                      <a:pt x="224" y="1967"/>
                    </a:cubicBezTo>
                    <a:lnTo>
                      <a:pt x="56" y="25"/>
                    </a:lnTo>
                    <a:cubicBezTo>
                      <a:pt x="56" y="8"/>
                      <a:pt x="44" y="1"/>
                      <a:pt x="25" y="1"/>
                    </a:cubicBez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7"/>
              <p:cNvSpPr/>
              <p:nvPr/>
            </p:nvSpPr>
            <p:spPr>
              <a:xfrm>
                <a:off x="5683125" y="2427050"/>
                <a:ext cx="265550" cy="12300"/>
              </a:xfrm>
              <a:custGeom>
                <a:rect b="b" l="l" r="r" t="t"/>
                <a:pathLst>
                  <a:path extrusionOk="0" h="492" w="10622">
                    <a:moveTo>
                      <a:pt x="31" y="1"/>
                    </a:moveTo>
                    <a:cubicBezTo>
                      <a:pt x="19" y="1"/>
                      <a:pt x="7" y="12"/>
                      <a:pt x="1" y="31"/>
                    </a:cubicBezTo>
                    <a:cubicBezTo>
                      <a:pt x="1" y="42"/>
                      <a:pt x="14" y="60"/>
                      <a:pt x="31" y="60"/>
                    </a:cubicBezTo>
                    <a:lnTo>
                      <a:pt x="10591" y="491"/>
                    </a:lnTo>
                    <a:cubicBezTo>
                      <a:pt x="10609" y="491"/>
                      <a:pt x="10621" y="480"/>
                      <a:pt x="10621" y="468"/>
                    </a:cubicBezTo>
                    <a:cubicBezTo>
                      <a:pt x="10621" y="449"/>
                      <a:pt x="10609" y="438"/>
                      <a:pt x="10597" y="438"/>
                    </a:cubicBezTo>
                    <a:lnTo>
                      <a:pt x="31" y="1"/>
                    </a:lnTo>
                    <a:close/>
                  </a:path>
                </a:pathLst>
              </a:custGeom>
              <a:solidFill>
                <a:srgbClr val="151F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28"/>
          <p:cNvSpPr txBox="1"/>
          <p:nvPr>
            <p:ph type="title"/>
          </p:nvPr>
        </p:nvSpPr>
        <p:spPr>
          <a:xfrm>
            <a:off x="1376300" y="633900"/>
            <a:ext cx="4606500" cy="56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did we do this?</a:t>
            </a:r>
            <a:endParaRPr/>
          </a:p>
        </p:txBody>
      </p:sp>
      <p:sp>
        <p:nvSpPr>
          <p:cNvPr id="1640" name="Google Shape;1640;p28"/>
          <p:cNvSpPr txBox="1"/>
          <p:nvPr>
            <p:ph idx="1" type="subTitle"/>
          </p:nvPr>
        </p:nvSpPr>
        <p:spPr>
          <a:xfrm>
            <a:off x="992075" y="1828950"/>
            <a:ext cx="6763800" cy="2923500"/>
          </a:xfrm>
          <a:prstGeom prst="rect">
            <a:avLst/>
          </a:prstGeom>
        </p:spPr>
        <p:txBody>
          <a:bodyPr anchorCtr="0" anchor="ctr" bIns="91425" lIns="91425" spcFirstLastPara="1" rIns="91425" wrap="square" tIns="91425">
            <a:noAutofit/>
          </a:bodyPr>
          <a:lstStyle/>
          <a:p>
            <a:pPr indent="-349250" lvl="0" marL="457200" rtl="0" algn="l">
              <a:lnSpc>
                <a:spcPct val="115000"/>
              </a:lnSpc>
              <a:spcBef>
                <a:spcPts val="0"/>
              </a:spcBef>
              <a:spcAft>
                <a:spcPts val="0"/>
              </a:spcAft>
              <a:buClr>
                <a:schemeClr val="accent1"/>
              </a:buClr>
              <a:buSzPts val="1900"/>
              <a:buFont typeface="Titillium Web SemiBold"/>
              <a:buChar char="★"/>
            </a:pPr>
            <a:r>
              <a:rPr lang="en" sz="1900">
                <a:solidFill>
                  <a:schemeClr val="accent1"/>
                </a:solidFill>
                <a:latin typeface="Titillium Web SemiBold"/>
                <a:ea typeface="Titillium Web SemiBold"/>
                <a:cs typeface="Titillium Web SemiBold"/>
                <a:sym typeface="Titillium Web SemiBold"/>
              </a:rPr>
              <a:t>We utilized NASA's APIs and datasets to display both current and past fires. By leveraging their real-time and historical fire data, our program provides users with up-to-date and accurate fire information.</a:t>
            </a:r>
            <a:endParaRPr sz="1900">
              <a:solidFill>
                <a:schemeClr val="accent1"/>
              </a:solidFill>
              <a:latin typeface="Titillium Web SemiBold"/>
              <a:ea typeface="Titillium Web SemiBold"/>
              <a:cs typeface="Titillium Web SemiBold"/>
              <a:sym typeface="Titillium Web SemiBold"/>
            </a:endParaRPr>
          </a:p>
          <a:p>
            <a:pPr indent="0" lvl="0" marL="457200" rtl="0" algn="l">
              <a:lnSpc>
                <a:spcPct val="115000"/>
              </a:lnSpc>
              <a:spcBef>
                <a:spcPts val="0"/>
              </a:spcBef>
              <a:spcAft>
                <a:spcPts val="0"/>
              </a:spcAft>
              <a:buNone/>
            </a:pPr>
            <a:r>
              <a:t/>
            </a:r>
            <a:endParaRPr sz="1900">
              <a:solidFill>
                <a:schemeClr val="accent1"/>
              </a:solidFill>
              <a:latin typeface="Titillium Web SemiBold"/>
              <a:ea typeface="Titillium Web SemiBold"/>
              <a:cs typeface="Titillium Web SemiBold"/>
              <a:sym typeface="Titillium Web SemiBold"/>
            </a:endParaRPr>
          </a:p>
          <a:p>
            <a:pPr indent="-349250" lvl="0" marL="457200" rtl="0" algn="l">
              <a:lnSpc>
                <a:spcPct val="115000"/>
              </a:lnSpc>
              <a:spcBef>
                <a:spcPts val="0"/>
              </a:spcBef>
              <a:spcAft>
                <a:spcPts val="0"/>
              </a:spcAft>
              <a:buClr>
                <a:schemeClr val="accent1"/>
              </a:buClr>
              <a:buSzPts val="1900"/>
              <a:buFont typeface="Titillium Web SemiBold"/>
              <a:buChar char="★"/>
            </a:pPr>
            <a:r>
              <a:rPr lang="en" sz="1900">
                <a:solidFill>
                  <a:schemeClr val="accent1"/>
                </a:solidFill>
                <a:latin typeface="Titillium Web SemiBold"/>
                <a:ea typeface="Titillium Web SemiBold"/>
                <a:cs typeface="Titillium Web SemiBold"/>
                <a:sym typeface="Titillium Web SemiBold"/>
              </a:rPr>
              <a:t>We integrated NOAA's APIs to retrieve real-time weather data, including temperature, wind speed, and (</a:t>
            </a:r>
            <a:r>
              <a:rPr lang="en" sz="1900">
                <a:solidFill>
                  <a:schemeClr val="accent1"/>
                </a:solidFill>
                <a:latin typeface="Titillium Web SemiBold"/>
                <a:ea typeface="Titillium Web SemiBold"/>
                <a:cs typeface="Titillium Web SemiBold"/>
                <a:sym typeface="Titillium Web SemiBold"/>
              </a:rPr>
              <a:t>relatively</a:t>
            </a:r>
            <a:r>
              <a:rPr lang="en" sz="1900">
                <a:solidFill>
                  <a:schemeClr val="accent1"/>
                </a:solidFill>
                <a:latin typeface="Titillium Web SemiBold"/>
                <a:ea typeface="Titillium Web SemiBold"/>
                <a:cs typeface="Titillium Web SemiBold"/>
                <a:sym typeface="Titillium Web SemiBold"/>
              </a:rPr>
              <a:t>) humidity, ensuring accurate and up-to-date information for our program.</a:t>
            </a:r>
            <a:endParaRPr sz="2600">
              <a:solidFill>
                <a:schemeClr val="accent1"/>
              </a:solidFill>
              <a:latin typeface="Titillium Web SemiBold"/>
              <a:ea typeface="Titillium Web SemiBold"/>
              <a:cs typeface="Titillium Web SemiBold"/>
              <a:sym typeface="Titillium Web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29"/>
          <p:cNvSpPr txBox="1"/>
          <p:nvPr>
            <p:ph type="title"/>
          </p:nvPr>
        </p:nvSpPr>
        <p:spPr>
          <a:xfrm>
            <a:off x="582225" y="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a:t>
            </a:r>
            <a:r>
              <a:rPr lang="en">
                <a:solidFill>
                  <a:schemeClr val="dk1"/>
                </a:solidFill>
              </a:rPr>
              <a:t> the user </a:t>
            </a:r>
            <a:r>
              <a:rPr lang="en">
                <a:solidFill>
                  <a:schemeClr val="accent1"/>
                </a:solidFill>
              </a:rPr>
              <a:t>should see</a:t>
            </a:r>
            <a:endParaRPr>
              <a:solidFill>
                <a:schemeClr val="accent1"/>
              </a:solidFill>
            </a:endParaRPr>
          </a:p>
        </p:txBody>
      </p:sp>
      <p:sp>
        <p:nvSpPr>
          <p:cNvPr id="1646" name="Google Shape;1646;p29"/>
          <p:cNvSpPr txBox="1"/>
          <p:nvPr>
            <p:ph idx="1" type="subTitle"/>
          </p:nvPr>
        </p:nvSpPr>
        <p:spPr>
          <a:xfrm>
            <a:off x="795825" y="954475"/>
            <a:ext cx="7427100" cy="3631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1"/>
              </a:buClr>
              <a:buSzPts val="1600"/>
              <a:buFont typeface="Arial"/>
              <a:buChar char="★"/>
            </a:pPr>
            <a:r>
              <a:rPr lang="en">
                <a:solidFill>
                  <a:schemeClr val="accent1"/>
                </a:solidFill>
                <a:latin typeface="Titillium Web SemiBold"/>
                <a:ea typeface="Titillium Web SemiBold"/>
                <a:cs typeface="Titillium Web SemiBold"/>
                <a:sym typeface="Titillium Web SemiBold"/>
              </a:rPr>
              <a:t>Map: A map of the United States with markers indicating active and past fires.</a:t>
            </a:r>
            <a:endParaRPr>
              <a:solidFill>
                <a:schemeClr val="accent1"/>
              </a:solidFill>
              <a:latin typeface="Titillium Web SemiBold"/>
              <a:ea typeface="Titillium Web SemiBold"/>
              <a:cs typeface="Titillium Web SemiBold"/>
              <a:sym typeface="Titillium Web SemiBold"/>
            </a:endParaRPr>
          </a:p>
          <a:p>
            <a:pPr indent="-330200" lvl="0" marL="457200" rtl="0" algn="l">
              <a:lnSpc>
                <a:spcPct val="115000"/>
              </a:lnSpc>
              <a:spcBef>
                <a:spcPts val="0"/>
              </a:spcBef>
              <a:spcAft>
                <a:spcPts val="0"/>
              </a:spcAft>
              <a:buClr>
                <a:schemeClr val="accent1"/>
              </a:buClr>
              <a:buSzPts val="1600"/>
              <a:buFont typeface="Arial"/>
              <a:buChar char="★"/>
            </a:pPr>
            <a:r>
              <a:rPr lang="en">
                <a:solidFill>
                  <a:schemeClr val="accent1"/>
                </a:solidFill>
                <a:latin typeface="Titillium Web SemiBold"/>
                <a:ea typeface="Titillium Web SemiBold"/>
                <a:cs typeface="Titillium Web SemiBold"/>
                <a:sym typeface="Titillium Web SemiBold"/>
              </a:rPr>
              <a:t>Active fires: Red markers represent active fires, with popups showing fire information.</a:t>
            </a:r>
            <a:endParaRPr>
              <a:solidFill>
                <a:schemeClr val="accent1"/>
              </a:solidFill>
              <a:latin typeface="Titillium Web SemiBold"/>
              <a:ea typeface="Titillium Web SemiBold"/>
              <a:cs typeface="Titillium Web SemiBold"/>
              <a:sym typeface="Titillium Web SemiBold"/>
            </a:endParaRPr>
          </a:p>
          <a:p>
            <a:pPr indent="-330200" lvl="0" marL="457200" rtl="0" algn="l">
              <a:lnSpc>
                <a:spcPct val="115000"/>
              </a:lnSpc>
              <a:spcBef>
                <a:spcPts val="0"/>
              </a:spcBef>
              <a:spcAft>
                <a:spcPts val="0"/>
              </a:spcAft>
              <a:buClr>
                <a:schemeClr val="accent1"/>
              </a:buClr>
              <a:buSzPts val="1600"/>
              <a:buFont typeface="Arial"/>
              <a:buChar char="★"/>
            </a:pPr>
            <a:r>
              <a:rPr lang="en">
                <a:solidFill>
                  <a:schemeClr val="accent1"/>
                </a:solidFill>
                <a:latin typeface="Titillium Web SemiBold"/>
                <a:ea typeface="Titillium Web SemiBold"/>
                <a:cs typeface="Titillium Web SemiBold"/>
                <a:sym typeface="Titillium Web SemiBold"/>
              </a:rPr>
              <a:t>Past fires: Blue markers represent past fires, with popups showing fire information.</a:t>
            </a:r>
            <a:endParaRPr>
              <a:solidFill>
                <a:schemeClr val="accent1"/>
              </a:solidFill>
              <a:latin typeface="Titillium Web SemiBold"/>
              <a:ea typeface="Titillium Web SemiBold"/>
              <a:cs typeface="Titillium Web SemiBold"/>
              <a:sym typeface="Titillium Web SemiBold"/>
            </a:endParaRPr>
          </a:p>
          <a:p>
            <a:pPr indent="-330200" lvl="0" marL="457200" rtl="0" algn="l">
              <a:lnSpc>
                <a:spcPct val="115000"/>
              </a:lnSpc>
              <a:spcBef>
                <a:spcPts val="0"/>
              </a:spcBef>
              <a:spcAft>
                <a:spcPts val="0"/>
              </a:spcAft>
              <a:buClr>
                <a:schemeClr val="accent1"/>
              </a:buClr>
              <a:buSzPts val="1600"/>
              <a:buFont typeface="Arial"/>
              <a:buChar char="★"/>
            </a:pPr>
            <a:r>
              <a:rPr lang="en">
                <a:solidFill>
                  <a:schemeClr val="accent1"/>
                </a:solidFill>
                <a:latin typeface="Titillium Web SemiBold"/>
                <a:ea typeface="Titillium Web SemiBold"/>
                <a:cs typeface="Titillium Web SemiBold"/>
                <a:sym typeface="Titillium Web SemiBold"/>
              </a:rPr>
              <a:t>Weather data: When requested, the weather data will be displayed on the web page.</a:t>
            </a:r>
            <a:endParaRPr>
              <a:solidFill>
                <a:schemeClr val="accent1"/>
              </a:solidFill>
              <a:latin typeface="Titillium Web SemiBold"/>
              <a:ea typeface="Titillium Web SemiBold"/>
              <a:cs typeface="Titillium Web SemiBold"/>
              <a:sym typeface="Titillium Web SemiBold"/>
            </a:endParaRPr>
          </a:p>
          <a:p>
            <a:pPr indent="-330200" lvl="0" marL="457200" rtl="0" algn="l">
              <a:lnSpc>
                <a:spcPct val="115000"/>
              </a:lnSpc>
              <a:spcBef>
                <a:spcPts val="0"/>
              </a:spcBef>
              <a:spcAft>
                <a:spcPts val="0"/>
              </a:spcAft>
              <a:buClr>
                <a:schemeClr val="accent1"/>
              </a:buClr>
              <a:buSzPts val="1600"/>
              <a:buFont typeface="Arial"/>
              <a:buChar char="★"/>
            </a:pPr>
            <a:r>
              <a:rPr lang="en">
                <a:solidFill>
                  <a:schemeClr val="accent1"/>
                </a:solidFill>
                <a:latin typeface="Titillium Web SemiBold"/>
                <a:ea typeface="Titillium Web SemiBold"/>
                <a:cs typeface="Titillium Web SemiBold"/>
                <a:sym typeface="Titillium Web SemiBold"/>
              </a:rPr>
              <a:t>Fire risk data: When requested, the fire risk data will be displayed on the web page.</a:t>
            </a:r>
            <a:endParaRPr>
              <a:solidFill>
                <a:schemeClr val="accent1"/>
              </a:solidFill>
              <a:latin typeface="Titillium Web SemiBold"/>
              <a:ea typeface="Titillium Web SemiBold"/>
              <a:cs typeface="Titillium Web SemiBold"/>
              <a:sym typeface="Titillium Web SemiBold"/>
            </a:endParaRPr>
          </a:p>
          <a:p>
            <a:pPr indent="-330200" lvl="0" marL="457200" rtl="0" algn="l">
              <a:lnSpc>
                <a:spcPct val="115000"/>
              </a:lnSpc>
              <a:spcBef>
                <a:spcPts val="0"/>
              </a:spcBef>
              <a:spcAft>
                <a:spcPts val="0"/>
              </a:spcAft>
              <a:buClr>
                <a:schemeClr val="accent1"/>
              </a:buClr>
              <a:buSzPts val="1600"/>
              <a:buFont typeface="Arial"/>
              <a:buChar char="★"/>
            </a:pPr>
            <a:r>
              <a:rPr lang="en">
                <a:solidFill>
                  <a:schemeClr val="accent1"/>
                </a:solidFill>
                <a:latin typeface="Titillium Web SemiBold"/>
                <a:ea typeface="Titillium Web SemiBold"/>
                <a:cs typeface="Titillium Web SemiBold"/>
                <a:sym typeface="Titillium Web SemiBold"/>
              </a:rPr>
              <a:t>Pop-up alerts: When the fire risk is "High," a pop-up alert will be displayed.</a:t>
            </a:r>
            <a:endParaRPr>
              <a:solidFill>
                <a:schemeClr val="accent1"/>
              </a:solidFill>
              <a:latin typeface="Titillium Web SemiBold"/>
              <a:ea typeface="Titillium Web SemiBold"/>
              <a:cs typeface="Titillium Web SemiBold"/>
              <a:sym typeface="Titillium Web SemiBold"/>
            </a:endParaRPr>
          </a:p>
          <a:p>
            <a:pPr indent="-330200" lvl="0" marL="457200" rtl="0" algn="l">
              <a:lnSpc>
                <a:spcPct val="115000"/>
              </a:lnSpc>
              <a:spcBef>
                <a:spcPts val="0"/>
              </a:spcBef>
              <a:spcAft>
                <a:spcPts val="0"/>
              </a:spcAft>
              <a:buClr>
                <a:schemeClr val="accent1"/>
              </a:buClr>
              <a:buSzPts val="1600"/>
              <a:buFont typeface="Arial"/>
              <a:buChar char="★"/>
            </a:pPr>
            <a:r>
              <a:rPr lang="en">
                <a:solidFill>
                  <a:schemeClr val="accent1"/>
                </a:solidFill>
                <a:latin typeface="Titillium Web SemiBold"/>
                <a:ea typeface="Titillium Web SemiBold"/>
                <a:cs typeface="Titillium Web SemiBold"/>
                <a:sym typeface="Titillium Web SemiBold"/>
              </a:rPr>
              <a:t>Language translation: The user can translate text on the page to different languages. (not functional)</a:t>
            </a:r>
            <a:endParaRPr>
              <a:solidFill>
                <a:schemeClr val="accent1"/>
              </a:solidFill>
              <a:latin typeface="Titillium Web SemiBold"/>
              <a:ea typeface="Titillium Web SemiBold"/>
              <a:cs typeface="Titillium Web SemiBold"/>
              <a:sym typeface="Titillium Web SemiBold"/>
            </a:endParaRPr>
          </a:p>
          <a:p>
            <a:pPr indent="-330200" lvl="0" marL="457200" rtl="0" algn="l">
              <a:lnSpc>
                <a:spcPct val="115000"/>
              </a:lnSpc>
              <a:spcBef>
                <a:spcPts val="0"/>
              </a:spcBef>
              <a:spcAft>
                <a:spcPts val="0"/>
              </a:spcAft>
              <a:buClr>
                <a:schemeClr val="accent1"/>
              </a:buClr>
              <a:buSzPts val="1600"/>
              <a:buFont typeface="Arial"/>
              <a:buChar char="★"/>
            </a:pPr>
            <a:r>
              <a:rPr lang="en">
                <a:solidFill>
                  <a:schemeClr val="accent1"/>
                </a:solidFill>
                <a:latin typeface="Titillium Web SemiBold"/>
                <a:ea typeface="Titillium Web SemiBold"/>
                <a:cs typeface="Titillium Web SemiBold"/>
                <a:sym typeface="Titillium Web SemiBold"/>
              </a:rPr>
              <a:t>Form inputs: The user can input a date and state, to view past fires.</a:t>
            </a:r>
            <a:endParaRPr sz="2100">
              <a:solidFill>
                <a:schemeClr val="accent1"/>
              </a:solidFill>
              <a:latin typeface="Titillium Web SemiBold"/>
              <a:ea typeface="Titillium Web SemiBold"/>
              <a:cs typeface="Titillium Web SemiBold"/>
              <a:sym typeface="Titillium Web SemiBold"/>
            </a:endParaRPr>
          </a:p>
        </p:txBody>
      </p:sp>
      <p:sp>
        <p:nvSpPr>
          <p:cNvPr id="1647" name="Google Shape;1647;p29"/>
          <p:cNvSpPr/>
          <p:nvPr/>
        </p:nvSpPr>
        <p:spPr>
          <a:xfrm>
            <a:off x="7583125" y="-52475"/>
            <a:ext cx="1315644" cy="1315609"/>
          </a:xfrm>
          <a:custGeom>
            <a:rect b="b" l="l" r="r" t="t"/>
            <a:pathLst>
              <a:path extrusionOk="0" h="36919" w="36920">
                <a:moveTo>
                  <a:pt x="8512" y="3634"/>
                </a:moveTo>
                <a:lnTo>
                  <a:pt x="8512" y="8365"/>
                </a:lnTo>
                <a:lnTo>
                  <a:pt x="3870" y="8365"/>
                </a:lnTo>
                <a:lnTo>
                  <a:pt x="3870" y="3634"/>
                </a:lnTo>
                <a:close/>
                <a:moveTo>
                  <a:pt x="13542" y="3634"/>
                </a:moveTo>
                <a:lnTo>
                  <a:pt x="13542" y="8365"/>
                </a:lnTo>
                <a:lnTo>
                  <a:pt x="8857" y="8365"/>
                </a:lnTo>
                <a:lnTo>
                  <a:pt x="8857" y="3634"/>
                </a:lnTo>
                <a:close/>
                <a:moveTo>
                  <a:pt x="18520" y="3634"/>
                </a:moveTo>
                <a:lnTo>
                  <a:pt x="18520" y="8365"/>
                </a:lnTo>
                <a:lnTo>
                  <a:pt x="13886" y="8365"/>
                </a:lnTo>
                <a:lnTo>
                  <a:pt x="13886" y="3634"/>
                </a:lnTo>
                <a:close/>
                <a:moveTo>
                  <a:pt x="23551" y="3634"/>
                </a:moveTo>
                <a:lnTo>
                  <a:pt x="23551" y="8365"/>
                </a:lnTo>
                <a:lnTo>
                  <a:pt x="18865" y="8365"/>
                </a:lnTo>
                <a:lnTo>
                  <a:pt x="18865" y="3634"/>
                </a:lnTo>
                <a:close/>
                <a:moveTo>
                  <a:pt x="28580" y="3634"/>
                </a:moveTo>
                <a:lnTo>
                  <a:pt x="28580" y="8365"/>
                </a:lnTo>
                <a:lnTo>
                  <a:pt x="23895" y="8365"/>
                </a:lnTo>
                <a:lnTo>
                  <a:pt x="23895" y="3634"/>
                </a:lnTo>
                <a:close/>
                <a:moveTo>
                  <a:pt x="33559" y="3634"/>
                </a:moveTo>
                <a:lnTo>
                  <a:pt x="33559" y="8365"/>
                </a:lnTo>
                <a:lnTo>
                  <a:pt x="28874" y="8365"/>
                </a:lnTo>
                <a:lnTo>
                  <a:pt x="28874" y="3634"/>
                </a:lnTo>
                <a:close/>
                <a:moveTo>
                  <a:pt x="8512" y="8657"/>
                </a:moveTo>
                <a:lnTo>
                  <a:pt x="8512" y="13394"/>
                </a:lnTo>
                <a:lnTo>
                  <a:pt x="3870" y="13394"/>
                </a:lnTo>
                <a:lnTo>
                  <a:pt x="3870" y="8657"/>
                </a:lnTo>
                <a:close/>
                <a:moveTo>
                  <a:pt x="13542" y="8657"/>
                </a:moveTo>
                <a:lnTo>
                  <a:pt x="13542" y="13394"/>
                </a:lnTo>
                <a:lnTo>
                  <a:pt x="8857" y="13394"/>
                </a:lnTo>
                <a:lnTo>
                  <a:pt x="8857" y="8657"/>
                </a:lnTo>
                <a:close/>
                <a:moveTo>
                  <a:pt x="18520" y="8657"/>
                </a:moveTo>
                <a:lnTo>
                  <a:pt x="18520" y="13394"/>
                </a:lnTo>
                <a:lnTo>
                  <a:pt x="13886" y="13394"/>
                </a:lnTo>
                <a:lnTo>
                  <a:pt x="13886" y="8657"/>
                </a:lnTo>
                <a:close/>
                <a:moveTo>
                  <a:pt x="23551" y="8657"/>
                </a:moveTo>
                <a:lnTo>
                  <a:pt x="23551" y="13394"/>
                </a:lnTo>
                <a:lnTo>
                  <a:pt x="18865" y="13394"/>
                </a:lnTo>
                <a:lnTo>
                  <a:pt x="18865" y="8657"/>
                </a:lnTo>
                <a:close/>
                <a:moveTo>
                  <a:pt x="28580" y="8657"/>
                </a:moveTo>
                <a:lnTo>
                  <a:pt x="28580" y="13394"/>
                </a:lnTo>
                <a:lnTo>
                  <a:pt x="23895" y="13394"/>
                </a:lnTo>
                <a:lnTo>
                  <a:pt x="23895" y="8657"/>
                </a:lnTo>
                <a:close/>
                <a:moveTo>
                  <a:pt x="33559" y="8657"/>
                </a:moveTo>
                <a:lnTo>
                  <a:pt x="33559" y="13394"/>
                </a:lnTo>
                <a:lnTo>
                  <a:pt x="28874" y="13394"/>
                </a:lnTo>
                <a:lnTo>
                  <a:pt x="28874" y="8657"/>
                </a:lnTo>
                <a:close/>
                <a:moveTo>
                  <a:pt x="8512" y="13688"/>
                </a:moveTo>
                <a:lnTo>
                  <a:pt x="8512" y="18425"/>
                </a:lnTo>
                <a:lnTo>
                  <a:pt x="3870" y="18425"/>
                </a:lnTo>
                <a:lnTo>
                  <a:pt x="3870" y="13688"/>
                </a:lnTo>
                <a:close/>
                <a:moveTo>
                  <a:pt x="13542" y="13688"/>
                </a:moveTo>
                <a:lnTo>
                  <a:pt x="13542" y="18425"/>
                </a:lnTo>
                <a:lnTo>
                  <a:pt x="8857" y="18425"/>
                </a:lnTo>
                <a:lnTo>
                  <a:pt x="8857" y="13688"/>
                </a:lnTo>
                <a:close/>
                <a:moveTo>
                  <a:pt x="18520" y="13688"/>
                </a:moveTo>
                <a:lnTo>
                  <a:pt x="18520" y="18425"/>
                </a:lnTo>
                <a:lnTo>
                  <a:pt x="13886" y="18425"/>
                </a:lnTo>
                <a:lnTo>
                  <a:pt x="13886" y="13688"/>
                </a:lnTo>
                <a:close/>
                <a:moveTo>
                  <a:pt x="23551" y="13688"/>
                </a:moveTo>
                <a:lnTo>
                  <a:pt x="23551" y="18425"/>
                </a:lnTo>
                <a:lnTo>
                  <a:pt x="18865" y="18425"/>
                </a:lnTo>
                <a:lnTo>
                  <a:pt x="18865" y="13688"/>
                </a:lnTo>
                <a:close/>
                <a:moveTo>
                  <a:pt x="28580" y="13688"/>
                </a:moveTo>
                <a:lnTo>
                  <a:pt x="28580" y="18425"/>
                </a:lnTo>
                <a:lnTo>
                  <a:pt x="23895" y="18425"/>
                </a:lnTo>
                <a:lnTo>
                  <a:pt x="23895" y="13688"/>
                </a:lnTo>
                <a:close/>
                <a:moveTo>
                  <a:pt x="33559" y="13688"/>
                </a:moveTo>
                <a:lnTo>
                  <a:pt x="33559" y="18425"/>
                </a:lnTo>
                <a:lnTo>
                  <a:pt x="28874" y="18425"/>
                </a:lnTo>
                <a:lnTo>
                  <a:pt x="28874" y="13688"/>
                </a:lnTo>
                <a:close/>
                <a:moveTo>
                  <a:pt x="8512" y="18717"/>
                </a:moveTo>
                <a:lnTo>
                  <a:pt x="8512" y="23454"/>
                </a:lnTo>
                <a:lnTo>
                  <a:pt x="3826" y="23454"/>
                </a:lnTo>
                <a:lnTo>
                  <a:pt x="3826" y="20126"/>
                </a:lnTo>
                <a:cubicBezTo>
                  <a:pt x="3838" y="19929"/>
                  <a:pt x="3858" y="19726"/>
                  <a:pt x="3870" y="19527"/>
                </a:cubicBezTo>
                <a:lnTo>
                  <a:pt x="3870" y="18717"/>
                </a:lnTo>
                <a:close/>
                <a:moveTo>
                  <a:pt x="13542" y="18717"/>
                </a:moveTo>
                <a:lnTo>
                  <a:pt x="13542" y="23454"/>
                </a:lnTo>
                <a:lnTo>
                  <a:pt x="8857" y="23454"/>
                </a:lnTo>
                <a:lnTo>
                  <a:pt x="8857" y="18717"/>
                </a:lnTo>
                <a:close/>
                <a:moveTo>
                  <a:pt x="18520" y="18717"/>
                </a:moveTo>
                <a:lnTo>
                  <a:pt x="18520" y="23454"/>
                </a:lnTo>
                <a:lnTo>
                  <a:pt x="13835" y="23454"/>
                </a:lnTo>
                <a:lnTo>
                  <a:pt x="13835" y="20126"/>
                </a:lnTo>
                <a:cubicBezTo>
                  <a:pt x="13854" y="19929"/>
                  <a:pt x="13867" y="19726"/>
                  <a:pt x="13886" y="19527"/>
                </a:cubicBezTo>
                <a:lnTo>
                  <a:pt x="13886" y="18717"/>
                </a:lnTo>
                <a:close/>
                <a:moveTo>
                  <a:pt x="23551" y="18717"/>
                </a:moveTo>
                <a:lnTo>
                  <a:pt x="23551" y="23454"/>
                </a:lnTo>
                <a:lnTo>
                  <a:pt x="18865" y="23454"/>
                </a:lnTo>
                <a:lnTo>
                  <a:pt x="18865" y="18717"/>
                </a:lnTo>
                <a:close/>
                <a:moveTo>
                  <a:pt x="28580" y="18717"/>
                </a:moveTo>
                <a:lnTo>
                  <a:pt x="28580" y="23454"/>
                </a:lnTo>
                <a:lnTo>
                  <a:pt x="23843" y="23454"/>
                </a:lnTo>
                <a:lnTo>
                  <a:pt x="23843" y="20126"/>
                </a:lnTo>
                <a:cubicBezTo>
                  <a:pt x="23863" y="19929"/>
                  <a:pt x="23875" y="19726"/>
                  <a:pt x="23895" y="19527"/>
                </a:cubicBezTo>
                <a:lnTo>
                  <a:pt x="23895" y="18717"/>
                </a:lnTo>
                <a:close/>
                <a:moveTo>
                  <a:pt x="33559" y="18717"/>
                </a:moveTo>
                <a:lnTo>
                  <a:pt x="33559" y="23454"/>
                </a:lnTo>
                <a:lnTo>
                  <a:pt x="28874" y="23454"/>
                </a:lnTo>
                <a:lnTo>
                  <a:pt x="28874" y="18717"/>
                </a:lnTo>
                <a:close/>
                <a:moveTo>
                  <a:pt x="8512" y="23748"/>
                </a:moveTo>
                <a:lnTo>
                  <a:pt x="8512" y="28485"/>
                </a:lnTo>
                <a:lnTo>
                  <a:pt x="3826" y="28485"/>
                </a:lnTo>
                <a:lnTo>
                  <a:pt x="3826" y="23748"/>
                </a:lnTo>
                <a:close/>
                <a:moveTo>
                  <a:pt x="13542" y="23748"/>
                </a:moveTo>
                <a:lnTo>
                  <a:pt x="13542" y="28485"/>
                </a:lnTo>
                <a:lnTo>
                  <a:pt x="8857" y="28485"/>
                </a:lnTo>
                <a:lnTo>
                  <a:pt x="8857" y="23748"/>
                </a:lnTo>
                <a:close/>
                <a:moveTo>
                  <a:pt x="18520" y="23748"/>
                </a:moveTo>
                <a:lnTo>
                  <a:pt x="18520" y="28485"/>
                </a:lnTo>
                <a:lnTo>
                  <a:pt x="13835" y="28485"/>
                </a:lnTo>
                <a:lnTo>
                  <a:pt x="13835" y="23748"/>
                </a:lnTo>
                <a:close/>
                <a:moveTo>
                  <a:pt x="23551" y="23748"/>
                </a:moveTo>
                <a:lnTo>
                  <a:pt x="23551" y="28485"/>
                </a:lnTo>
                <a:lnTo>
                  <a:pt x="18865" y="28485"/>
                </a:lnTo>
                <a:lnTo>
                  <a:pt x="18865" y="23748"/>
                </a:lnTo>
                <a:close/>
                <a:moveTo>
                  <a:pt x="28580" y="23748"/>
                </a:moveTo>
                <a:lnTo>
                  <a:pt x="28580" y="28485"/>
                </a:lnTo>
                <a:lnTo>
                  <a:pt x="23843" y="28485"/>
                </a:lnTo>
                <a:lnTo>
                  <a:pt x="23843" y="23748"/>
                </a:lnTo>
                <a:close/>
                <a:moveTo>
                  <a:pt x="33559" y="23748"/>
                </a:moveTo>
                <a:lnTo>
                  <a:pt x="33559" y="28485"/>
                </a:lnTo>
                <a:lnTo>
                  <a:pt x="28874" y="28485"/>
                </a:lnTo>
                <a:lnTo>
                  <a:pt x="28874" y="23748"/>
                </a:lnTo>
                <a:close/>
                <a:moveTo>
                  <a:pt x="8512" y="28777"/>
                </a:moveTo>
                <a:lnTo>
                  <a:pt x="8512" y="28829"/>
                </a:lnTo>
                <a:cubicBezTo>
                  <a:pt x="8525" y="28898"/>
                  <a:pt x="8543" y="28962"/>
                  <a:pt x="8557" y="29027"/>
                </a:cubicBezTo>
                <a:lnTo>
                  <a:pt x="8557" y="33514"/>
                </a:lnTo>
                <a:lnTo>
                  <a:pt x="3826" y="33514"/>
                </a:lnTo>
                <a:lnTo>
                  <a:pt x="3826" y="28777"/>
                </a:lnTo>
                <a:close/>
                <a:moveTo>
                  <a:pt x="13542" y="28777"/>
                </a:moveTo>
                <a:lnTo>
                  <a:pt x="13542" y="33514"/>
                </a:lnTo>
                <a:lnTo>
                  <a:pt x="8857" y="33514"/>
                </a:lnTo>
                <a:lnTo>
                  <a:pt x="8857" y="28777"/>
                </a:lnTo>
                <a:close/>
                <a:moveTo>
                  <a:pt x="18520" y="28777"/>
                </a:moveTo>
                <a:lnTo>
                  <a:pt x="18520" y="28829"/>
                </a:lnTo>
                <a:cubicBezTo>
                  <a:pt x="18540" y="28898"/>
                  <a:pt x="18552" y="28962"/>
                  <a:pt x="18572" y="29027"/>
                </a:cubicBezTo>
                <a:lnTo>
                  <a:pt x="18572" y="33514"/>
                </a:lnTo>
                <a:lnTo>
                  <a:pt x="13835" y="33514"/>
                </a:lnTo>
                <a:lnTo>
                  <a:pt x="13835" y="28777"/>
                </a:lnTo>
                <a:close/>
                <a:moveTo>
                  <a:pt x="23551" y="28777"/>
                </a:moveTo>
                <a:lnTo>
                  <a:pt x="23551" y="28829"/>
                </a:lnTo>
                <a:lnTo>
                  <a:pt x="23551" y="33514"/>
                </a:lnTo>
                <a:lnTo>
                  <a:pt x="18865" y="33514"/>
                </a:lnTo>
                <a:lnTo>
                  <a:pt x="18865" y="28777"/>
                </a:lnTo>
                <a:close/>
                <a:moveTo>
                  <a:pt x="28580" y="28777"/>
                </a:moveTo>
                <a:lnTo>
                  <a:pt x="28580" y="33514"/>
                </a:lnTo>
                <a:lnTo>
                  <a:pt x="23843" y="33514"/>
                </a:lnTo>
                <a:lnTo>
                  <a:pt x="23843" y="30039"/>
                </a:lnTo>
                <a:lnTo>
                  <a:pt x="23843" y="28777"/>
                </a:lnTo>
                <a:close/>
                <a:moveTo>
                  <a:pt x="33559" y="28777"/>
                </a:moveTo>
                <a:lnTo>
                  <a:pt x="33559" y="28829"/>
                </a:lnTo>
                <a:cubicBezTo>
                  <a:pt x="33579" y="28898"/>
                  <a:pt x="33591" y="28962"/>
                  <a:pt x="33611" y="29027"/>
                </a:cubicBezTo>
                <a:lnTo>
                  <a:pt x="33611" y="33514"/>
                </a:lnTo>
                <a:lnTo>
                  <a:pt x="28874" y="33514"/>
                </a:lnTo>
                <a:lnTo>
                  <a:pt x="28874" y="28777"/>
                </a:lnTo>
                <a:close/>
                <a:moveTo>
                  <a:pt x="3532" y="0"/>
                </a:moveTo>
                <a:lnTo>
                  <a:pt x="3532" y="3334"/>
                </a:lnTo>
                <a:lnTo>
                  <a:pt x="1" y="3334"/>
                </a:lnTo>
                <a:lnTo>
                  <a:pt x="1" y="3634"/>
                </a:lnTo>
                <a:lnTo>
                  <a:pt x="3532" y="3634"/>
                </a:lnTo>
                <a:lnTo>
                  <a:pt x="3532" y="8365"/>
                </a:lnTo>
                <a:lnTo>
                  <a:pt x="1" y="8365"/>
                </a:lnTo>
                <a:lnTo>
                  <a:pt x="1" y="8657"/>
                </a:lnTo>
                <a:lnTo>
                  <a:pt x="3532" y="8657"/>
                </a:lnTo>
                <a:lnTo>
                  <a:pt x="3532" y="13394"/>
                </a:lnTo>
                <a:lnTo>
                  <a:pt x="1" y="13394"/>
                </a:lnTo>
                <a:lnTo>
                  <a:pt x="1" y="13688"/>
                </a:lnTo>
                <a:lnTo>
                  <a:pt x="3532" y="13688"/>
                </a:lnTo>
                <a:lnTo>
                  <a:pt x="3532" y="18425"/>
                </a:lnTo>
                <a:lnTo>
                  <a:pt x="1" y="18425"/>
                </a:lnTo>
                <a:lnTo>
                  <a:pt x="1" y="18717"/>
                </a:lnTo>
                <a:lnTo>
                  <a:pt x="3532" y="18717"/>
                </a:lnTo>
                <a:lnTo>
                  <a:pt x="3532" y="23454"/>
                </a:lnTo>
                <a:lnTo>
                  <a:pt x="1" y="23454"/>
                </a:lnTo>
                <a:lnTo>
                  <a:pt x="1" y="23748"/>
                </a:lnTo>
                <a:lnTo>
                  <a:pt x="3532" y="23748"/>
                </a:lnTo>
                <a:lnTo>
                  <a:pt x="3532" y="28485"/>
                </a:lnTo>
                <a:lnTo>
                  <a:pt x="1" y="28485"/>
                </a:lnTo>
                <a:lnTo>
                  <a:pt x="1" y="28777"/>
                </a:lnTo>
                <a:lnTo>
                  <a:pt x="3532" y="28777"/>
                </a:lnTo>
                <a:lnTo>
                  <a:pt x="3532" y="33514"/>
                </a:lnTo>
                <a:lnTo>
                  <a:pt x="1" y="33514"/>
                </a:lnTo>
                <a:lnTo>
                  <a:pt x="1" y="33808"/>
                </a:lnTo>
                <a:lnTo>
                  <a:pt x="3532" y="33808"/>
                </a:lnTo>
                <a:lnTo>
                  <a:pt x="3532" y="36919"/>
                </a:lnTo>
                <a:lnTo>
                  <a:pt x="3858" y="36919"/>
                </a:lnTo>
                <a:cubicBezTo>
                  <a:pt x="3846" y="36792"/>
                  <a:pt x="3838" y="36663"/>
                  <a:pt x="3826" y="36530"/>
                </a:cubicBezTo>
                <a:lnTo>
                  <a:pt x="3826" y="33808"/>
                </a:lnTo>
                <a:lnTo>
                  <a:pt x="8557" y="33808"/>
                </a:lnTo>
                <a:lnTo>
                  <a:pt x="8557" y="36919"/>
                </a:lnTo>
                <a:lnTo>
                  <a:pt x="8857" y="36919"/>
                </a:lnTo>
                <a:lnTo>
                  <a:pt x="8857" y="33808"/>
                </a:lnTo>
                <a:lnTo>
                  <a:pt x="13542" y="33808"/>
                </a:lnTo>
                <a:lnTo>
                  <a:pt x="13542" y="36919"/>
                </a:lnTo>
                <a:lnTo>
                  <a:pt x="13867" y="36919"/>
                </a:lnTo>
                <a:cubicBezTo>
                  <a:pt x="13854" y="36792"/>
                  <a:pt x="13848" y="36663"/>
                  <a:pt x="13835" y="36530"/>
                </a:cubicBezTo>
                <a:lnTo>
                  <a:pt x="13835" y="33808"/>
                </a:lnTo>
                <a:lnTo>
                  <a:pt x="18572" y="33808"/>
                </a:lnTo>
                <a:lnTo>
                  <a:pt x="18572" y="36919"/>
                </a:lnTo>
                <a:lnTo>
                  <a:pt x="18865" y="36919"/>
                </a:lnTo>
                <a:lnTo>
                  <a:pt x="18865" y="33808"/>
                </a:lnTo>
                <a:lnTo>
                  <a:pt x="23551" y="33808"/>
                </a:lnTo>
                <a:lnTo>
                  <a:pt x="23551" y="36919"/>
                </a:lnTo>
                <a:lnTo>
                  <a:pt x="23875" y="36919"/>
                </a:lnTo>
                <a:cubicBezTo>
                  <a:pt x="23869" y="36792"/>
                  <a:pt x="23857" y="36663"/>
                  <a:pt x="23843" y="36530"/>
                </a:cubicBezTo>
                <a:lnTo>
                  <a:pt x="23843" y="33808"/>
                </a:lnTo>
                <a:lnTo>
                  <a:pt x="28580" y="33808"/>
                </a:lnTo>
                <a:lnTo>
                  <a:pt x="28580" y="36919"/>
                </a:lnTo>
                <a:lnTo>
                  <a:pt x="28874" y="36919"/>
                </a:lnTo>
                <a:lnTo>
                  <a:pt x="28874" y="33808"/>
                </a:lnTo>
                <a:lnTo>
                  <a:pt x="33611" y="33808"/>
                </a:lnTo>
                <a:lnTo>
                  <a:pt x="33611" y="36919"/>
                </a:lnTo>
                <a:lnTo>
                  <a:pt x="33903" y="36919"/>
                </a:lnTo>
                <a:lnTo>
                  <a:pt x="33903" y="33808"/>
                </a:lnTo>
                <a:lnTo>
                  <a:pt x="36919" y="33808"/>
                </a:lnTo>
                <a:lnTo>
                  <a:pt x="36919" y="33514"/>
                </a:lnTo>
                <a:lnTo>
                  <a:pt x="33903" y="33514"/>
                </a:lnTo>
                <a:lnTo>
                  <a:pt x="33903" y="28777"/>
                </a:lnTo>
                <a:lnTo>
                  <a:pt x="36919" y="28777"/>
                </a:lnTo>
                <a:lnTo>
                  <a:pt x="36919" y="28485"/>
                </a:lnTo>
                <a:lnTo>
                  <a:pt x="33903" y="28485"/>
                </a:lnTo>
                <a:lnTo>
                  <a:pt x="33903" y="23748"/>
                </a:lnTo>
                <a:lnTo>
                  <a:pt x="36919" y="23748"/>
                </a:lnTo>
                <a:lnTo>
                  <a:pt x="36919" y="23454"/>
                </a:lnTo>
                <a:lnTo>
                  <a:pt x="33903" y="23454"/>
                </a:lnTo>
                <a:lnTo>
                  <a:pt x="33903" y="19527"/>
                </a:lnTo>
                <a:lnTo>
                  <a:pt x="33903" y="18717"/>
                </a:lnTo>
                <a:lnTo>
                  <a:pt x="36919" y="18717"/>
                </a:lnTo>
                <a:lnTo>
                  <a:pt x="36919" y="18425"/>
                </a:lnTo>
                <a:lnTo>
                  <a:pt x="33903" y="18425"/>
                </a:lnTo>
                <a:lnTo>
                  <a:pt x="33903" y="13688"/>
                </a:lnTo>
                <a:lnTo>
                  <a:pt x="36919" y="13688"/>
                </a:lnTo>
                <a:lnTo>
                  <a:pt x="36919" y="13394"/>
                </a:lnTo>
                <a:lnTo>
                  <a:pt x="33903" y="13394"/>
                </a:lnTo>
                <a:lnTo>
                  <a:pt x="33903" y="8657"/>
                </a:lnTo>
                <a:lnTo>
                  <a:pt x="36919" y="8657"/>
                </a:lnTo>
                <a:lnTo>
                  <a:pt x="36919" y="8365"/>
                </a:lnTo>
                <a:lnTo>
                  <a:pt x="33903" y="8365"/>
                </a:lnTo>
                <a:lnTo>
                  <a:pt x="33903" y="3634"/>
                </a:lnTo>
                <a:lnTo>
                  <a:pt x="36919" y="3634"/>
                </a:lnTo>
                <a:lnTo>
                  <a:pt x="36919" y="3334"/>
                </a:lnTo>
                <a:lnTo>
                  <a:pt x="33903" y="3334"/>
                </a:lnTo>
                <a:lnTo>
                  <a:pt x="33903" y="0"/>
                </a:lnTo>
                <a:lnTo>
                  <a:pt x="33559" y="0"/>
                </a:lnTo>
                <a:lnTo>
                  <a:pt x="33559" y="3334"/>
                </a:lnTo>
                <a:lnTo>
                  <a:pt x="28874" y="3334"/>
                </a:lnTo>
                <a:lnTo>
                  <a:pt x="28874" y="0"/>
                </a:lnTo>
                <a:lnTo>
                  <a:pt x="28580" y="0"/>
                </a:lnTo>
                <a:lnTo>
                  <a:pt x="28580" y="3334"/>
                </a:lnTo>
                <a:lnTo>
                  <a:pt x="23895" y="3334"/>
                </a:lnTo>
                <a:lnTo>
                  <a:pt x="23895" y="0"/>
                </a:lnTo>
                <a:lnTo>
                  <a:pt x="23551" y="0"/>
                </a:lnTo>
                <a:lnTo>
                  <a:pt x="23551" y="3334"/>
                </a:lnTo>
                <a:lnTo>
                  <a:pt x="18865" y="3334"/>
                </a:lnTo>
                <a:lnTo>
                  <a:pt x="18865" y="0"/>
                </a:lnTo>
                <a:lnTo>
                  <a:pt x="18520" y="0"/>
                </a:lnTo>
                <a:lnTo>
                  <a:pt x="18520" y="3334"/>
                </a:lnTo>
                <a:lnTo>
                  <a:pt x="13886" y="3334"/>
                </a:lnTo>
                <a:lnTo>
                  <a:pt x="13886" y="0"/>
                </a:lnTo>
                <a:lnTo>
                  <a:pt x="13542" y="0"/>
                </a:lnTo>
                <a:lnTo>
                  <a:pt x="13542" y="3334"/>
                </a:lnTo>
                <a:lnTo>
                  <a:pt x="8857" y="3334"/>
                </a:lnTo>
                <a:lnTo>
                  <a:pt x="8857" y="0"/>
                </a:lnTo>
                <a:lnTo>
                  <a:pt x="8512" y="0"/>
                </a:lnTo>
                <a:lnTo>
                  <a:pt x="8512" y="3334"/>
                </a:lnTo>
                <a:lnTo>
                  <a:pt x="3870" y="3334"/>
                </a:lnTo>
                <a:lnTo>
                  <a:pt x="3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9"/>
          <p:cNvSpPr/>
          <p:nvPr/>
        </p:nvSpPr>
        <p:spPr>
          <a:xfrm>
            <a:off x="7943188" y="4214713"/>
            <a:ext cx="1358797" cy="1358827"/>
          </a:xfrm>
          <a:custGeom>
            <a:rect b="b" l="l" r="r" t="t"/>
            <a:pathLst>
              <a:path extrusionOk="0" h="45648" w="45647">
                <a:moveTo>
                  <a:pt x="22823" y="1754"/>
                </a:moveTo>
                <a:lnTo>
                  <a:pt x="22823" y="6694"/>
                </a:lnTo>
                <a:lnTo>
                  <a:pt x="17985" y="6694"/>
                </a:lnTo>
                <a:lnTo>
                  <a:pt x="17985" y="1754"/>
                </a:lnTo>
                <a:close/>
                <a:moveTo>
                  <a:pt x="28063" y="1754"/>
                </a:moveTo>
                <a:lnTo>
                  <a:pt x="28063" y="6694"/>
                </a:lnTo>
                <a:lnTo>
                  <a:pt x="23181" y="6694"/>
                </a:lnTo>
                <a:lnTo>
                  <a:pt x="23181" y="1754"/>
                </a:lnTo>
                <a:close/>
                <a:moveTo>
                  <a:pt x="12388" y="7000"/>
                </a:moveTo>
                <a:lnTo>
                  <a:pt x="12388" y="11934"/>
                </a:lnTo>
                <a:lnTo>
                  <a:pt x="7498" y="11934"/>
                </a:lnTo>
                <a:lnTo>
                  <a:pt x="7498" y="7000"/>
                </a:lnTo>
                <a:close/>
                <a:moveTo>
                  <a:pt x="17628" y="7000"/>
                </a:moveTo>
                <a:lnTo>
                  <a:pt x="17628" y="11934"/>
                </a:lnTo>
                <a:lnTo>
                  <a:pt x="12745" y="11934"/>
                </a:lnTo>
                <a:lnTo>
                  <a:pt x="12745" y="7000"/>
                </a:lnTo>
                <a:close/>
                <a:moveTo>
                  <a:pt x="22823" y="7000"/>
                </a:moveTo>
                <a:lnTo>
                  <a:pt x="22823" y="11934"/>
                </a:lnTo>
                <a:lnTo>
                  <a:pt x="17985" y="11934"/>
                </a:lnTo>
                <a:lnTo>
                  <a:pt x="17985" y="7000"/>
                </a:lnTo>
                <a:close/>
                <a:moveTo>
                  <a:pt x="28063" y="7000"/>
                </a:moveTo>
                <a:lnTo>
                  <a:pt x="28063" y="11934"/>
                </a:lnTo>
                <a:lnTo>
                  <a:pt x="23181" y="11934"/>
                </a:lnTo>
                <a:lnTo>
                  <a:pt x="23181" y="7000"/>
                </a:lnTo>
                <a:close/>
                <a:moveTo>
                  <a:pt x="33259" y="7000"/>
                </a:moveTo>
                <a:lnTo>
                  <a:pt x="33259" y="11934"/>
                </a:lnTo>
                <a:lnTo>
                  <a:pt x="28427" y="11934"/>
                </a:lnTo>
                <a:lnTo>
                  <a:pt x="28427" y="7000"/>
                </a:lnTo>
                <a:close/>
                <a:moveTo>
                  <a:pt x="38506" y="7000"/>
                </a:moveTo>
                <a:lnTo>
                  <a:pt x="38506" y="11934"/>
                </a:lnTo>
                <a:lnTo>
                  <a:pt x="33617" y="11934"/>
                </a:lnTo>
                <a:lnTo>
                  <a:pt x="33617" y="7000"/>
                </a:lnTo>
                <a:close/>
                <a:moveTo>
                  <a:pt x="12388" y="12246"/>
                </a:moveTo>
                <a:lnTo>
                  <a:pt x="12388" y="17181"/>
                </a:lnTo>
                <a:lnTo>
                  <a:pt x="7498" y="17181"/>
                </a:lnTo>
                <a:lnTo>
                  <a:pt x="7498" y="12246"/>
                </a:lnTo>
                <a:close/>
                <a:moveTo>
                  <a:pt x="17628" y="12246"/>
                </a:moveTo>
                <a:lnTo>
                  <a:pt x="17628" y="17181"/>
                </a:lnTo>
                <a:lnTo>
                  <a:pt x="12745" y="17181"/>
                </a:lnTo>
                <a:lnTo>
                  <a:pt x="12745" y="12246"/>
                </a:lnTo>
                <a:close/>
                <a:moveTo>
                  <a:pt x="22823" y="12246"/>
                </a:moveTo>
                <a:lnTo>
                  <a:pt x="22823" y="17181"/>
                </a:lnTo>
                <a:lnTo>
                  <a:pt x="17985" y="17181"/>
                </a:lnTo>
                <a:lnTo>
                  <a:pt x="17985" y="12246"/>
                </a:lnTo>
                <a:close/>
                <a:moveTo>
                  <a:pt x="28063" y="12246"/>
                </a:moveTo>
                <a:lnTo>
                  <a:pt x="28063" y="17181"/>
                </a:lnTo>
                <a:lnTo>
                  <a:pt x="23181" y="17181"/>
                </a:lnTo>
                <a:lnTo>
                  <a:pt x="23181" y="12246"/>
                </a:lnTo>
                <a:close/>
                <a:moveTo>
                  <a:pt x="33259" y="12246"/>
                </a:moveTo>
                <a:lnTo>
                  <a:pt x="33259" y="17181"/>
                </a:lnTo>
                <a:lnTo>
                  <a:pt x="28427" y="17181"/>
                </a:lnTo>
                <a:lnTo>
                  <a:pt x="28427" y="12246"/>
                </a:lnTo>
                <a:close/>
                <a:moveTo>
                  <a:pt x="38506" y="12246"/>
                </a:moveTo>
                <a:lnTo>
                  <a:pt x="38506" y="17181"/>
                </a:lnTo>
                <a:lnTo>
                  <a:pt x="33617" y="17181"/>
                </a:lnTo>
                <a:lnTo>
                  <a:pt x="33617" y="12246"/>
                </a:lnTo>
                <a:close/>
                <a:moveTo>
                  <a:pt x="7192" y="17487"/>
                </a:moveTo>
                <a:lnTo>
                  <a:pt x="7192" y="22421"/>
                </a:lnTo>
                <a:lnTo>
                  <a:pt x="2308" y="22421"/>
                </a:lnTo>
                <a:lnTo>
                  <a:pt x="2308" y="17487"/>
                </a:lnTo>
                <a:close/>
                <a:moveTo>
                  <a:pt x="12388" y="17487"/>
                </a:moveTo>
                <a:lnTo>
                  <a:pt x="12388" y="22421"/>
                </a:lnTo>
                <a:lnTo>
                  <a:pt x="7498" y="22421"/>
                </a:lnTo>
                <a:lnTo>
                  <a:pt x="7498" y="17487"/>
                </a:lnTo>
                <a:close/>
                <a:moveTo>
                  <a:pt x="17628" y="17487"/>
                </a:moveTo>
                <a:lnTo>
                  <a:pt x="17628" y="22421"/>
                </a:lnTo>
                <a:lnTo>
                  <a:pt x="12745" y="22421"/>
                </a:lnTo>
                <a:lnTo>
                  <a:pt x="12745" y="17487"/>
                </a:lnTo>
                <a:close/>
                <a:moveTo>
                  <a:pt x="22823" y="17487"/>
                </a:moveTo>
                <a:lnTo>
                  <a:pt x="22823" y="22421"/>
                </a:lnTo>
                <a:lnTo>
                  <a:pt x="17985" y="22421"/>
                </a:lnTo>
                <a:lnTo>
                  <a:pt x="17985" y="17487"/>
                </a:lnTo>
                <a:close/>
                <a:moveTo>
                  <a:pt x="28063" y="17487"/>
                </a:moveTo>
                <a:lnTo>
                  <a:pt x="28063" y="22421"/>
                </a:lnTo>
                <a:lnTo>
                  <a:pt x="23181" y="22421"/>
                </a:lnTo>
                <a:lnTo>
                  <a:pt x="23181" y="17487"/>
                </a:lnTo>
                <a:close/>
                <a:moveTo>
                  <a:pt x="33259" y="17487"/>
                </a:moveTo>
                <a:lnTo>
                  <a:pt x="33259" y="22421"/>
                </a:lnTo>
                <a:lnTo>
                  <a:pt x="28427" y="22421"/>
                </a:lnTo>
                <a:lnTo>
                  <a:pt x="28427" y="17487"/>
                </a:lnTo>
                <a:close/>
                <a:moveTo>
                  <a:pt x="38506" y="17487"/>
                </a:moveTo>
                <a:lnTo>
                  <a:pt x="38506" y="22421"/>
                </a:lnTo>
                <a:lnTo>
                  <a:pt x="33617" y="22421"/>
                </a:lnTo>
                <a:lnTo>
                  <a:pt x="33617" y="17487"/>
                </a:lnTo>
                <a:close/>
                <a:moveTo>
                  <a:pt x="43746" y="17487"/>
                </a:moveTo>
                <a:lnTo>
                  <a:pt x="43746" y="22421"/>
                </a:lnTo>
                <a:lnTo>
                  <a:pt x="38864" y="22421"/>
                </a:lnTo>
                <a:lnTo>
                  <a:pt x="38864" y="17487"/>
                </a:lnTo>
                <a:close/>
                <a:moveTo>
                  <a:pt x="7192" y="22735"/>
                </a:moveTo>
                <a:lnTo>
                  <a:pt x="7192" y="27669"/>
                </a:lnTo>
                <a:lnTo>
                  <a:pt x="2308" y="27669"/>
                </a:lnTo>
                <a:lnTo>
                  <a:pt x="2308" y="22735"/>
                </a:lnTo>
                <a:close/>
                <a:moveTo>
                  <a:pt x="12388" y="22735"/>
                </a:moveTo>
                <a:lnTo>
                  <a:pt x="12388" y="23576"/>
                </a:lnTo>
                <a:cubicBezTo>
                  <a:pt x="12400" y="23786"/>
                  <a:pt x="12419" y="23989"/>
                  <a:pt x="12432" y="24201"/>
                </a:cubicBezTo>
                <a:lnTo>
                  <a:pt x="12432" y="27669"/>
                </a:lnTo>
                <a:lnTo>
                  <a:pt x="7498" y="27669"/>
                </a:lnTo>
                <a:lnTo>
                  <a:pt x="7498" y="22735"/>
                </a:lnTo>
                <a:close/>
                <a:moveTo>
                  <a:pt x="17628" y="22735"/>
                </a:moveTo>
                <a:lnTo>
                  <a:pt x="17628" y="27669"/>
                </a:lnTo>
                <a:lnTo>
                  <a:pt x="12745" y="27669"/>
                </a:lnTo>
                <a:lnTo>
                  <a:pt x="12745" y="22735"/>
                </a:lnTo>
                <a:close/>
                <a:moveTo>
                  <a:pt x="22823" y="22735"/>
                </a:moveTo>
                <a:lnTo>
                  <a:pt x="22823" y="23576"/>
                </a:lnTo>
                <a:cubicBezTo>
                  <a:pt x="22843" y="23786"/>
                  <a:pt x="22855" y="23989"/>
                  <a:pt x="22875" y="24201"/>
                </a:cubicBezTo>
                <a:lnTo>
                  <a:pt x="22875" y="27669"/>
                </a:lnTo>
                <a:lnTo>
                  <a:pt x="17985" y="27669"/>
                </a:lnTo>
                <a:lnTo>
                  <a:pt x="17985" y="22735"/>
                </a:lnTo>
                <a:close/>
                <a:moveTo>
                  <a:pt x="28063" y="22735"/>
                </a:moveTo>
                <a:lnTo>
                  <a:pt x="28063" y="27669"/>
                </a:lnTo>
                <a:lnTo>
                  <a:pt x="23181" y="27669"/>
                </a:lnTo>
                <a:lnTo>
                  <a:pt x="23181" y="22735"/>
                </a:lnTo>
                <a:close/>
                <a:moveTo>
                  <a:pt x="33259" y="22735"/>
                </a:moveTo>
                <a:lnTo>
                  <a:pt x="33259" y="23576"/>
                </a:lnTo>
                <a:cubicBezTo>
                  <a:pt x="33279" y="23786"/>
                  <a:pt x="33291" y="23989"/>
                  <a:pt x="33311" y="24201"/>
                </a:cubicBezTo>
                <a:lnTo>
                  <a:pt x="33311" y="27669"/>
                </a:lnTo>
                <a:lnTo>
                  <a:pt x="28427" y="27669"/>
                </a:lnTo>
                <a:lnTo>
                  <a:pt x="28427" y="22735"/>
                </a:lnTo>
                <a:close/>
                <a:moveTo>
                  <a:pt x="38506" y="22735"/>
                </a:moveTo>
                <a:lnTo>
                  <a:pt x="38506" y="27669"/>
                </a:lnTo>
                <a:lnTo>
                  <a:pt x="33617" y="27669"/>
                </a:lnTo>
                <a:lnTo>
                  <a:pt x="33617" y="22735"/>
                </a:lnTo>
                <a:close/>
                <a:moveTo>
                  <a:pt x="43746" y="22735"/>
                </a:moveTo>
                <a:lnTo>
                  <a:pt x="43746" y="27669"/>
                </a:lnTo>
                <a:lnTo>
                  <a:pt x="38864" y="27669"/>
                </a:lnTo>
                <a:lnTo>
                  <a:pt x="38864" y="22735"/>
                </a:lnTo>
                <a:close/>
                <a:moveTo>
                  <a:pt x="12432" y="27975"/>
                </a:moveTo>
                <a:lnTo>
                  <a:pt x="12432" y="32910"/>
                </a:lnTo>
                <a:lnTo>
                  <a:pt x="7498" y="32910"/>
                </a:lnTo>
                <a:lnTo>
                  <a:pt x="7498" y="27975"/>
                </a:lnTo>
                <a:close/>
                <a:moveTo>
                  <a:pt x="17628" y="27975"/>
                </a:moveTo>
                <a:lnTo>
                  <a:pt x="17628" y="32910"/>
                </a:lnTo>
                <a:lnTo>
                  <a:pt x="12745" y="32910"/>
                </a:lnTo>
                <a:lnTo>
                  <a:pt x="12745" y="27975"/>
                </a:lnTo>
                <a:close/>
                <a:moveTo>
                  <a:pt x="22875" y="27975"/>
                </a:moveTo>
                <a:lnTo>
                  <a:pt x="22875" y="32910"/>
                </a:lnTo>
                <a:lnTo>
                  <a:pt x="17985" y="32910"/>
                </a:lnTo>
                <a:lnTo>
                  <a:pt x="17985" y="27975"/>
                </a:lnTo>
                <a:close/>
                <a:moveTo>
                  <a:pt x="28063" y="27975"/>
                </a:moveTo>
                <a:lnTo>
                  <a:pt x="28063" y="32910"/>
                </a:lnTo>
                <a:lnTo>
                  <a:pt x="23181" y="32910"/>
                </a:lnTo>
                <a:lnTo>
                  <a:pt x="23181" y="27975"/>
                </a:lnTo>
                <a:close/>
                <a:moveTo>
                  <a:pt x="33311" y="27975"/>
                </a:moveTo>
                <a:lnTo>
                  <a:pt x="33311" y="32910"/>
                </a:lnTo>
                <a:lnTo>
                  <a:pt x="28427" y="32910"/>
                </a:lnTo>
                <a:lnTo>
                  <a:pt x="28427" y="27975"/>
                </a:lnTo>
                <a:close/>
                <a:moveTo>
                  <a:pt x="38506" y="27975"/>
                </a:moveTo>
                <a:lnTo>
                  <a:pt x="38506" y="32910"/>
                </a:lnTo>
                <a:lnTo>
                  <a:pt x="33617" y="32910"/>
                </a:lnTo>
                <a:lnTo>
                  <a:pt x="33617" y="27975"/>
                </a:lnTo>
                <a:close/>
                <a:moveTo>
                  <a:pt x="12432" y="33222"/>
                </a:moveTo>
                <a:lnTo>
                  <a:pt x="12432" y="34534"/>
                </a:lnTo>
                <a:lnTo>
                  <a:pt x="12432" y="38156"/>
                </a:lnTo>
                <a:lnTo>
                  <a:pt x="7498" y="38156"/>
                </a:lnTo>
                <a:lnTo>
                  <a:pt x="7498" y="33222"/>
                </a:lnTo>
                <a:close/>
                <a:moveTo>
                  <a:pt x="17628" y="33222"/>
                </a:moveTo>
                <a:lnTo>
                  <a:pt x="17628" y="38156"/>
                </a:lnTo>
                <a:lnTo>
                  <a:pt x="12745" y="38156"/>
                </a:lnTo>
                <a:lnTo>
                  <a:pt x="12745" y="33272"/>
                </a:lnTo>
                <a:lnTo>
                  <a:pt x="12745" y="33222"/>
                </a:lnTo>
                <a:close/>
                <a:moveTo>
                  <a:pt x="22875" y="33222"/>
                </a:moveTo>
                <a:lnTo>
                  <a:pt x="22875" y="38156"/>
                </a:lnTo>
                <a:lnTo>
                  <a:pt x="17941" y="38156"/>
                </a:lnTo>
                <a:lnTo>
                  <a:pt x="17941" y="33476"/>
                </a:lnTo>
                <a:cubicBezTo>
                  <a:pt x="17953" y="33413"/>
                  <a:pt x="17973" y="33343"/>
                  <a:pt x="17985" y="33272"/>
                </a:cubicBezTo>
                <a:lnTo>
                  <a:pt x="17985" y="33222"/>
                </a:lnTo>
                <a:close/>
                <a:moveTo>
                  <a:pt x="28063" y="33222"/>
                </a:moveTo>
                <a:lnTo>
                  <a:pt x="28063" y="38156"/>
                </a:lnTo>
                <a:lnTo>
                  <a:pt x="23181" y="38156"/>
                </a:lnTo>
                <a:lnTo>
                  <a:pt x="23181" y="33222"/>
                </a:lnTo>
                <a:close/>
                <a:moveTo>
                  <a:pt x="33311" y="33222"/>
                </a:moveTo>
                <a:lnTo>
                  <a:pt x="33311" y="38156"/>
                </a:lnTo>
                <a:lnTo>
                  <a:pt x="28377" y="38156"/>
                </a:lnTo>
                <a:lnTo>
                  <a:pt x="28377" y="33476"/>
                </a:lnTo>
                <a:cubicBezTo>
                  <a:pt x="28389" y="33413"/>
                  <a:pt x="28408" y="33343"/>
                  <a:pt x="28427" y="33272"/>
                </a:cubicBezTo>
                <a:lnTo>
                  <a:pt x="28427" y="33222"/>
                </a:lnTo>
                <a:close/>
                <a:moveTo>
                  <a:pt x="38506" y="33222"/>
                </a:moveTo>
                <a:lnTo>
                  <a:pt x="38506" y="38156"/>
                </a:lnTo>
                <a:lnTo>
                  <a:pt x="33617" y="38156"/>
                </a:lnTo>
                <a:lnTo>
                  <a:pt x="33617" y="33222"/>
                </a:lnTo>
                <a:close/>
                <a:moveTo>
                  <a:pt x="22875" y="38462"/>
                </a:moveTo>
                <a:lnTo>
                  <a:pt x="22875" y="41299"/>
                </a:lnTo>
                <a:cubicBezTo>
                  <a:pt x="22855" y="41516"/>
                  <a:pt x="22843" y="41719"/>
                  <a:pt x="22823" y="41923"/>
                </a:cubicBezTo>
                <a:lnTo>
                  <a:pt x="22823" y="43403"/>
                </a:lnTo>
                <a:lnTo>
                  <a:pt x="17941" y="43403"/>
                </a:lnTo>
                <a:lnTo>
                  <a:pt x="17941" y="38462"/>
                </a:lnTo>
                <a:close/>
                <a:moveTo>
                  <a:pt x="28063" y="38462"/>
                </a:moveTo>
                <a:lnTo>
                  <a:pt x="28063" y="43403"/>
                </a:lnTo>
                <a:lnTo>
                  <a:pt x="23181" y="43403"/>
                </a:lnTo>
                <a:lnTo>
                  <a:pt x="23181" y="38462"/>
                </a:lnTo>
                <a:close/>
                <a:moveTo>
                  <a:pt x="22823" y="0"/>
                </a:moveTo>
                <a:lnTo>
                  <a:pt x="22823" y="1448"/>
                </a:lnTo>
                <a:lnTo>
                  <a:pt x="17985" y="1448"/>
                </a:lnTo>
                <a:lnTo>
                  <a:pt x="17985" y="517"/>
                </a:lnTo>
                <a:cubicBezTo>
                  <a:pt x="17870" y="542"/>
                  <a:pt x="17749" y="574"/>
                  <a:pt x="17628" y="600"/>
                </a:cubicBezTo>
                <a:lnTo>
                  <a:pt x="17628" y="1448"/>
                </a:lnTo>
                <a:lnTo>
                  <a:pt x="14816" y="1448"/>
                </a:lnTo>
                <a:cubicBezTo>
                  <a:pt x="14548" y="1544"/>
                  <a:pt x="14287" y="1645"/>
                  <a:pt x="14033" y="1754"/>
                </a:cubicBezTo>
                <a:lnTo>
                  <a:pt x="17628" y="1754"/>
                </a:lnTo>
                <a:lnTo>
                  <a:pt x="17628" y="6694"/>
                </a:lnTo>
                <a:lnTo>
                  <a:pt x="12745" y="6694"/>
                </a:lnTo>
                <a:lnTo>
                  <a:pt x="12745" y="2347"/>
                </a:lnTo>
                <a:cubicBezTo>
                  <a:pt x="12624" y="2404"/>
                  <a:pt x="12503" y="2468"/>
                  <a:pt x="12388" y="2525"/>
                </a:cubicBezTo>
                <a:lnTo>
                  <a:pt x="12388" y="6694"/>
                </a:lnTo>
                <a:lnTo>
                  <a:pt x="7498" y="6694"/>
                </a:lnTo>
                <a:lnTo>
                  <a:pt x="7498" y="5911"/>
                </a:lnTo>
                <a:cubicBezTo>
                  <a:pt x="7395" y="6005"/>
                  <a:pt x="7293" y="6102"/>
                  <a:pt x="7192" y="6203"/>
                </a:cubicBezTo>
                <a:lnTo>
                  <a:pt x="7192" y="6694"/>
                </a:lnTo>
                <a:lnTo>
                  <a:pt x="6675" y="6694"/>
                </a:lnTo>
                <a:cubicBezTo>
                  <a:pt x="6574" y="6790"/>
                  <a:pt x="6484" y="6899"/>
                  <a:pt x="6383" y="7000"/>
                </a:cubicBezTo>
                <a:lnTo>
                  <a:pt x="7192" y="7000"/>
                </a:lnTo>
                <a:lnTo>
                  <a:pt x="7192" y="11934"/>
                </a:lnTo>
                <a:lnTo>
                  <a:pt x="2761" y="11934"/>
                </a:lnTo>
                <a:cubicBezTo>
                  <a:pt x="2703" y="12037"/>
                  <a:pt x="2652" y="12139"/>
                  <a:pt x="2602" y="12246"/>
                </a:cubicBezTo>
                <a:lnTo>
                  <a:pt x="7192" y="12246"/>
                </a:lnTo>
                <a:lnTo>
                  <a:pt x="7192" y="17181"/>
                </a:lnTo>
                <a:lnTo>
                  <a:pt x="2308" y="17181"/>
                </a:lnTo>
                <a:lnTo>
                  <a:pt x="2308" y="12820"/>
                </a:lnTo>
                <a:cubicBezTo>
                  <a:pt x="2181" y="13076"/>
                  <a:pt x="2060" y="13337"/>
                  <a:pt x="1945" y="13599"/>
                </a:cubicBezTo>
                <a:lnTo>
                  <a:pt x="1945" y="17181"/>
                </a:lnTo>
                <a:lnTo>
                  <a:pt x="702" y="17181"/>
                </a:lnTo>
                <a:cubicBezTo>
                  <a:pt x="676" y="17283"/>
                  <a:pt x="657" y="17386"/>
                  <a:pt x="631" y="17487"/>
                </a:cubicBezTo>
                <a:lnTo>
                  <a:pt x="1945" y="17487"/>
                </a:lnTo>
                <a:lnTo>
                  <a:pt x="1945" y="22421"/>
                </a:lnTo>
                <a:lnTo>
                  <a:pt x="7" y="22421"/>
                </a:lnTo>
                <a:cubicBezTo>
                  <a:pt x="7" y="22524"/>
                  <a:pt x="1" y="22626"/>
                  <a:pt x="1" y="22735"/>
                </a:cubicBezTo>
                <a:lnTo>
                  <a:pt x="1945" y="22735"/>
                </a:lnTo>
                <a:lnTo>
                  <a:pt x="1945" y="23576"/>
                </a:lnTo>
                <a:lnTo>
                  <a:pt x="1945" y="27669"/>
                </a:lnTo>
                <a:lnTo>
                  <a:pt x="516" y="27669"/>
                </a:lnTo>
                <a:cubicBezTo>
                  <a:pt x="542" y="27770"/>
                  <a:pt x="568" y="27873"/>
                  <a:pt x="593" y="27975"/>
                </a:cubicBezTo>
                <a:lnTo>
                  <a:pt x="1945" y="27975"/>
                </a:lnTo>
                <a:lnTo>
                  <a:pt x="1945" y="32048"/>
                </a:lnTo>
                <a:cubicBezTo>
                  <a:pt x="2060" y="32310"/>
                  <a:pt x="2181" y="32571"/>
                  <a:pt x="2308" y="32825"/>
                </a:cubicBezTo>
                <a:lnTo>
                  <a:pt x="2308" y="27975"/>
                </a:lnTo>
                <a:lnTo>
                  <a:pt x="7192" y="27975"/>
                </a:lnTo>
                <a:lnTo>
                  <a:pt x="7192" y="32910"/>
                </a:lnTo>
                <a:lnTo>
                  <a:pt x="2346" y="32910"/>
                </a:lnTo>
                <a:cubicBezTo>
                  <a:pt x="2397" y="33017"/>
                  <a:pt x="2455" y="33119"/>
                  <a:pt x="2505" y="33222"/>
                </a:cubicBezTo>
                <a:lnTo>
                  <a:pt x="7192" y="33222"/>
                </a:lnTo>
                <a:lnTo>
                  <a:pt x="7192" y="38156"/>
                </a:lnTo>
                <a:lnTo>
                  <a:pt x="5916" y="38156"/>
                </a:lnTo>
                <a:cubicBezTo>
                  <a:pt x="6012" y="38257"/>
                  <a:pt x="6115" y="38360"/>
                  <a:pt x="6210" y="38462"/>
                </a:cubicBezTo>
                <a:lnTo>
                  <a:pt x="7192" y="38462"/>
                </a:lnTo>
                <a:lnTo>
                  <a:pt x="7192" y="39443"/>
                </a:lnTo>
                <a:cubicBezTo>
                  <a:pt x="7293" y="39539"/>
                  <a:pt x="7395" y="39642"/>
                  <a:pt x="7498" y="39737"/>
                </a:cubicBezTo>
                <a:lnTo>
                  <a:pt x="7498" y="38462"/>
                </a:lnTo>
                <a:lnTo>
                  <a:pt x="12432" y="38462"/>
                </a:lnTo>
                <a:lnTo>
                  <a:pt x="12432" y="41299"/>
                </a:lnTo>
                <a:cubicBezTo>
                  <a:pt x="12419" y="41516"/>
                  <a:pt x="12400" y="41719"/>
                  <a:pt x="12388" y="41923"/>
                </a:cubicBezTo>
                <a:lnTo>
                  <a:pt x="12388" y="43115"/>
                </a:lnTo>
                <a:cubicBezTo>
                  <a:pt x="12503" y="43179"/>
                  <a:pt x="12624" y="43243"/>
                  <a:pt x="12745" y="43300"/>
                </a:cubicBezTo>
                <a:lnTo>
                  <a:pt x="12745" y="38462"/>
                </a:lnTo>
                <a:lnTo>
                  <a:pt x="17628" y="38462"/>
                </a:lnTo>
                <a:lnTo>
                  <a:pt x="17628" y="43403"/>
                </a:lnTo>
                <a:lnTo>
                  <a:pt x="12936" y="43403"/>
                </a:lnTo>
                <a:cubicBezTo>
                  <a:pt x="13165" y="43511"/>
                  <a:pt x="13389" y="43606"/>
                  <a:pt x="13618" y="43709"/>
                </a:cubicBezTo>
                <a:lnTo>
                  <a:pt x="17628" y="43709"/>
                </a:lnTo>
                <a:lnTo>
                  <a:pt x="17628" y="45047"/>
                </a:lnTo>
                <a:cubicBezTo>
                  <a:pt x="17729" y="45066"/>
                  <a:pt x="17832" y="45092"/>
                  <a:pt x="17941" y="45118"/>
                </a:cubicBezTo>
                <a:lnTo>
                  <a:pt x="17941" y="43709"/>
                </a:lnTo>
                <a:lnTo>
                  <a:pt x="22823" y="43709"/>
                </a:lnTo>
                <a:lnTo>
                  <a:pt x="22823" y="45647"/>
                </a:lnTo>
                <a:cubicBezTo>
                  <a:pt x="22945" y="45647"/>
                  <a:pt x="23060" y="45639"/>
                  <a:pt x="23181" y="45633"/>
                </a:cubicBezTo>
                <a:lnTo>
                  <a:pt x="23181" y="43709"/>
                </a:lnTo>
                <a:lnTo>
                  <a:pt x="28063" y="43709"/>
                </a:lnTo>
                <a:lnTo>
                  <a:pt x="28063" y="45035"/>
                </a:lnTo>
                <a:cubicBezTo>
                  <a:pt x="28172" y="45009"/>
                  <a:pt x="28274" y="44989"/>
                  <a:pt x="28377" y="44965"/>
                </a:cubicBezTo>
                <a:lnTo>
                  <a:pt x="28377" y="43709"/>
                </a:lnTo>
                <a:lnTo>
                  <a:pt x="32023" y="43709"/>
                </a:lnTo>
                <a:cubicBezTo>
                  <a:pt x="32253" y="43606"/>
                  <a:pt x="32482" y="43511"/>
                  <a:pt x="32705" y="43403"/>
                </a:cubicBezTo>
                <a:lnTo>
                  <a:pt x="28377" y="43403"/>
                </a:lnTo>
                <a:lnTo>
                  <a:pt x="28377" y="38462"/>
                </a:lnTo>
                <a:lnTo>
                  <a:pt x="33311" y="38462"/>
                </a:lnTo>
                <a:lnTo>
                  <a:pt x="33311" y="41299"/>
                </a:lnTo>
                <a:cubicBezTo>
                  <a:pt x="33291" y="41516"/>
                  <a:pt x="33279" y="41719"/>
                  <a:pt x="33259" y="41923"/>
                </a:cubicBezTo>
                <a:lnTo>
                  <a:pt x="33259" y="43115"/>
                </a:lnTo>
                <a:cubicBezTo>
                  <a:pt x="33380" y="43058"/>
                  <a:pt x="33503" y="42994"/>
                  <a:pt x="33617" y="42931"/>
                </a:cubicBezTo>
                <a:lnTo>
                  <a:pt x="33617" y="38462"/>
                </a:lnTo>
                <a:lnTo>
                  <a:pt x="38506" y="38462"/>
                </a:lnTo>
                <a:lnTo>
                  <a:pt x="38506" y="39398"/>
                </a:lnTo>
                <a:cubicBezTo>
                  <a:pt x="38608" y="39297"/>
                  <a:pt x="38711" y="39201"/>
                  <a:pt x="38812" y="39106"/>
                </a:cubicBezTo>
                <a:lnTo>
                  <a:pt x="38812" y="38462"/>
                </a:lnTo>
                <a:lnTo>
                  <a:pt x="39438" y="38462"/>
                </a:lnTo>
                <a:cubicBezTo>
                  <a:pt x="39532" y="38360"/>
                  <a:pt x="39635" y="38257"/>
                  <a:pt x="39730" y="38156"/>
                </a:cubicBezTo>
                <a:lnTo>
                  <a:pt x="38812" y="38156"/>
                </a:lnTo>
                <a:lnTo>
                  <a:pt x="38812" y="33476"/>
                </a:lnTo>
                <a:cubicBezTo>
                  <a:pt x="38832" y="33413"/>
                  <a:pt x="38844" y="33343"/>
                  <a:pt x="38864" y="33272"/>
                </a:cubicBezTo>
                <a:lnTo>
                  <a:pt x="38864" y="33222"/>
                </a:lnTo>
                <a:lnTo>
                  <a:pt x="43142" y="33222"/>
                </a:lnTo>
                <a:cubicBezTo>
                  <a:pt x="43192" y="33119"/>
                  <a:pt x="43243" y="33017"/>
                  <a:pt x="43295" y="32910"/>
                </a:cubicBezTo>
                <a:lnTo>
                  <a:pt x="38864" y="32910"/>
                </a:lnTo>
                <a:lnTo>
                  <a:pt x="38864" y="27975"/>
                </a:lnTo>
                <a:lnTo>
                  <a:pt x="43746" y="27975"/>
                </a:lnTo>
                <a:lnTo>
                  <a:pt x="43746" y="31933"/>
                </a:lnTo>
                <a:cubicBezTo>
                  <a:pt x="43855" y="31692"/>
                  <a:pt x="43957" y="31442"/>
                  <a:pt x="44060" y="31188"/>
                </a:cubicBezTo>
                <a:lnTo>
                  <a:pt x="44060" y="27975"/>
                </a:lnTo>
                <a:lnTo>
                  <a:pt x="45054" y="27975"/>
                </a:lnTo>
                <a:cubicBezTo>
                  <a:pt x="45079" y="27873"/>
                  <a:pt x="45105" y="27770"/>
                  <a:pt x="45123" y="27669"/>
                </a:cubicBezTo>
                <a:lnTo>
                  <a:pt x="44060" y="27669"/>
                </a:lnTo>
                <a:lnTo>
                  <a:pt x="44060" y="22735"/>
                </a:lnTo>
                <a:lnTo>
                  <a:pt x="45646" y="22735"/>
                </a:lnTo>
                <a:cubicBezTo>
                  <a:pt x="45646" y="22626"/>
                  <a:pt x="45640" y="22524"/>
                  <a:pt x="45634" y="22421"/>
                </a:cubicBezTo>
                <a:lnTo>
                  <a:pt x="44060" y="22421"/>
                </a:lnTo>
                <a:lnTo>
                  <a:pt x="44060" y="17487"/>
                </a:lnTo>
                <a:lnTo>
                  <a:pt x="45016" y="17487"/>
                </a:lnTo>
                <a:cubicBezTo>
                  <a:pt x="44990" y="17386"/>
                  <a:pt x="44970" y="17283"/>
                  <a:pt x="44940" y="17181"/>
                </a:cubicBezTo>
                <a:lnTo>
                  <a:pt x="44060" y="17181"/>
                </a:lnTo>
                <a:lnTo>
                  <a:pt x="44060" y="14459"/>
                </a:lnTo>
                <a:cubicBezTo>
                  <a:pt x="43957" y="14205"/>
                  <a:pt x="43855" y="13956"/>
                  <a:pt x="43746" y="13708"/>
                </a:cubicBezTo>
                <a:lnTo>
                  <a:pt x="43746" y="17181"/>
                </a:lnTo>
                <a:lnTo>
                  <a:pt x="38864" y="17181"/>
                </a:lnTo>
                <a:lnTo>
                  <a:pt x="38864" y="12246"/>
                </a:lnTo>
                <a:lnTo>
                  <a:pt x="43045" y="12246"/>
                </a:lnTo>
                <a:cubicBezTo>
                  <a:pt x="42995" y="12139"/>
                  <a:pt x="42943" y="12037"/>
                  <a:pt x="42886" y="11934"/>
                </a:cubicBezTo>
                <a:lnTo>
                  <a:pt x="38864" y="11934"/>
                </a:lnTo>
                <a:lnTo>
                  <a:pt x="38864" y="7000"/>
                </a:lnTo>
                <a:lnTo>
                  <a:pt x="39265" y="7000"/>
                </a:lnTo>
                <a:cubicBezTo>
                  <a:pt x="39164" y="6899"/>
                  <a:pt x="39067" y="6790"/>
                  <a:pt x="38972" y="6694"/>
                </a:cubicBezTo>
                <a:lnTo>
                  <a:pt x="38864" y="6694"/>
                </a:lnTo>
                <a:lnTo>
                  <a:pt x="38864" y="6593"/>
                </a:lnTo>
                <a:cubicBezTo>
                  <a:pt x="38749" y="6471"/>
                  <a:pt x="38628" y="6364"/>
                  <a:pt x="38506" y="6249"/>
                </a:cubicBezTo>
                <a:lnTo>
                  <a:pt x="38506" y="6694"/>
                </a:lnTo>
                <a:lnTo>
                  <a:pt x="33617" y="6694"/>
                </a:lnTo>
                <a:lnTo>
                  <a:pt x="33617" y="2710"/>
                </a:lnTo>
                <a:cubicBezTo>
                  <a:pt x="33503" y="2646"/>
                  <a:pt x="33380" y="2589"/>
                  <a:pt x="33259" y="2525"/>
                </a:cubicBezTo>
                <a:lnTo>
                  <a:pt x="33259" y="6694"/>
                </a:lnTo>
                <a:lnTo>
                  <a:pt x="28427" y="6694"/>
                </a:lnTo>
                <a:lnTo>
                  <a:pt x="28427" y="1754"/>
                </a:lnTo>
                <a:lnTo>
                  <a:pt x="31614" y="1754"/>
                </a:lnTo>
                <a:cubicBezTo>
                  <a:pt x="31353" y="1645"/>
                  <a:pt x="31093" y="1544"/>
                  <a:pt x="30831" y="1448"/>
                </a:cubicBezTo>
                <a:lnTo>
                  <a:pt x="28427" y="1448"/>
                </a:lnTo>
                <a:lnTo>
                  <a:pt x="28427" y="695"/>
                </a:lnTo>
                <a:cubicBezTo>
                  <a:pt x="28307" y="664"/>
                  <a:pt x="28186" y="638"/>
                  <a:pt x="28063" y="612"/>
                </a:cubicBezTo>
                <a:lnTo>
                  <a:pt x="28063" y="1448"/>
                </a:lnTo>
                <a:lnTo>
                  <a:pt x="23181" y="1448"/>
                </a:lnTo>
                <a:lnTo>
                  <a:pt x="23181" y="6"/>
                </a:lnTo>
                <a:cubicBezTo>
                  <a:pt x="23060" y="6"/>
                  <a:pt x="22945" y="0"/>
                  <a:pt x="228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9"/>
          <p:cNvSpPr/>
          <p:nvPr/>
        </p:nvSpPr>
        <p:spPr>
          <a:xfrm rot="-7200044">
            <a:off x="7062690" y="-338608"/>
            <a:ext cx="3574446" cy="1887883"/>
          </a:xfrm>
          <a:custGeom>
            <a:rect b="b" l="l" r="r" t="t"/>
            <a:pathLst>
              <a:path extrusionOk="0" h="75517" w="142981">
                <a:moveTo>
                  <a:pt x="89816" y="0"/>
                </a:moveTo>
                <a:cubicBezTo>
                  <a:pt x="80014" y="0"/>
                  <a:pt x="71278" y="4979"/>
                  <a:pt x="65709" y="11989"/>
                </a:cubicBezTo>
                <a:cubicBezTo>
                  <a:pt x="61589" y="17172"/>
                  <a:pt x="57074" y="18056"/>
                  <a:pt x="51443" y="18056"/>
                </a:cubicBezTo>
                <a:cubicBezTo>
                  <a:pt x="48529" y="18056"/>
                  <a:pt x="45315" y="17819"/>
                  <a:pt x="41702" y="17819"/>
                </a:cubicBezTo>
                <a:cubicBezTo>
                  <a:pt x="40124" y="17819"/>
                  <a:pt x="38470" y="17864"/>
                  <a:pt x="36732" y="17994"/>
                </a:cubicBezTo>
                <a:cubicBezTo>
                  <a:pt x="23330" y="19004"/>
                  <a:pt x="16764" y="28885"/>
                  <a:pt x="15959" y="41396"/>
                </a:cubicBezTo>
                <a:cubicBezTo>
                  <a:pt x="15156" y="53901"/>
                  <a:pt x="1" y="48969"/>
                  <a:pt x="1233" y="65885"/>
                </a:cubicBezTo>
                <a:cubicBezTo>
                  <a:pt x="1523" y="69807"/>
                  <a:pt x="3231" y="72977"/>
                  <a:pt x="5578" y="75516"/>
                </a:cubicBezTo>
                <a:lnTo>
                  <a:pt x="135590" y="75516"/>
                </a:lnTo>
                <a:cubicBezTo>
                  <a:pt x="138570" y="71726"/>
                  <a:pt x="140620" y="66919"/>
                  <a:pt x="141253" y="61382"/>
                </a:cubicBezTo>
                <a:cubicBezTo>
                  <a:pt x="142980" y="46169"/>
                  <a:pt x="134345" y="36327"/>
                  <a:pt x="124431" y="32160"/>
                </a:cubicBezTo>
                <a:cubicBezTo>
                  <a:pt x="114509" y="27988"/>
                  <a:pt x="116012" y="8496"/>
                  <a:pt x="101668" y="2457"/>
                </a:cubicBezTo>
                <a:cubicBezTo>
                  <a:pt x="97638" y="761"/>
                  <a:pt x="93645" y="0"/>
                  <a:pt x="898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9"/>
          <p:cNvSpPr/>
          <p:nvPr/>
        </p:nvSpPr>
        <p:spPr>
          <a:xfrm>
            <a:off x="8358150" y="1276300"/>
            <a:ext cx="213025" cy="208800"/>
          </a:xfrm>
          <a:custGeom>
            <a:rect b="b" l="l" r="r" t="t"/>
            <a:pathLst>
              <a:path extrusionOk="0" h="8352" w="8521">
                <a:moveTo>
                  <a:pt x="4939" y="1"/>
                </a:moveTo>
                <a:cubicBezTo>
                  <a:pt x="3068" y="1"/>
                  <a:pt x="1027" y="1318"/>
                  <a:pt x="653" y="3582"/>
                </a:cubicBezTo>
                <a:cubicBezTo>
                  <a:pt x="1" y="7570"/>
                  <a:pt x="4042" y="8307"/>
                  <a:pt x="4042" y="8307"/>
                </a:cubicBezTo>
                <a:cubicBezTo>
                  <a:pt x="4273" y="8337"/>
                  <a:pt x="4493" y="8351"/>
                  <a:pt x="4701" y="8351"/>
                </a:cubicBezTo>
                <a:cubicBezTo>
                  <a:pt x="8260" y="8351"/>
                  <a:pt x="8520" y="4181"/>
                  <a:pt x="8115" y="2480"/>
                </a:cubicBezTo>
                <a:cubicBezTo>
                  <a:pt x="7704" y="772"/>
                  <a:pt x="6371" y="1"/>
                  <a:pt x="49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1" name="Google Shape;1651;p29"/>
          <p:cNvGrpSpPr/>
          <p:nvPr/>
        </p:nvGrpSpPr>
        <p:grpSpPr>
          <a:xfrm>
            <a:off x="7785278" y="3446636"/>
            <a:ext cx="1358782" cy="1633407"/>
            <a:chOff x="5370463" y="3104525"/>
            <a:chExt cx="421550" cy="506750"/>
          </a:xfrm>
        </p:grpSpPr>
        <p:sp>
          <p:nvSpPr>
            <p:cNvPr id="1652" name="Google Shape;1652;p29"/>
            <p:cNvSpPr/>
            <p:nvPr/>
          </p:nvSpPr>
          <p:spPr>
            <a:xfrm>
              <a:off x="5370463" y="3104525"/>
              <a:ext cx="421550" cy="413400"/>
            </a:xfrm>
            <a:custGeom>
              <a:rect b="b" l="l" r="r" t="t"/>
              <a:pathLst>
                <a:path extrusionOk="0" h="16536" w="16862">
                  <a:moveTo>
                    <a:pt x="4670" y="1"/>
                  </a:moveTo>
                  <a:cubicBezTo>
                    <a:pt x="4670" y="1"/>
                    <a:pt x="4701" y="100"/>
                    <a:pt x="4761" y="271"/>
                  </a:cubicBezTo>
                  <a:lnTo>
                    <a:pt x="4761" y="271"/>
                  </a:lnTo>
                  <a:cubicBezTo>
                    <a:pt x="4708" y="98"/>
                    <a:pt x="4670" y="1"/>
                    <a:pt x="4670" y="1"/>
                  </a:cubicBezTo>
                  <a:close/>
                  <a:moveTo>
                    <a:pt x="12157" y="3600"/>
                  </a:moveTo>
                  <a:cubicBezTo>
                    <a:pt x="12157" y="3600"/>
                    <a:pt x="12139" y="3622"/>
                    <a:pt x="12109" y="3664"/>
                  </a:cubicBezTo>
                  <a:lnTo>
                    <a:pt x="12109" y="3664"/>
                  </a:lnTo>
                  <a:cubicBezTo>
                    <a:pt x="12141" y="3623"/>
                    <a:pt x="12157" y="3600"/>
                    <a:pt x="12157" y="3600"/>
                  </a:cubicBezTo>
                  <a:close/>
                  <a:moveTo>
                    <a:pt x="4761" y="271"/>
                  </a:moveTo>
                  <a:lnTo>
                    <a:pt x="4761" y="271"/>
                  </a:lnTo>
                  <a:cubicBezTo>
                    <a:pt x="5007" y="1068"/>
                    <a:pt x="5578" y="3485"/>
                    <a:pt x="4238" y="5537"/>
                  </a:cubicBezTo>
                  <a:cubicBezTo>
                    <a:pt x="2722" y="7869"/>
                    <a:pt x="1" y="8808"/>
                    <a:pt x="1" y="8808"/>
                  </a:cubicBezTo>
                  <a:lnTo>
                    <a:pt x="4363" y="8871"/>
                  </a:lnTo>
                  <a:lnTo>
                    <a:pt x="10278" y="16535"/>
                  </a:lnTo>
                  <a:cubicBezTo>
                    <a:pt x="10278" y="16535"/>
                    <a:pt x="10490" y="15419"/>
                    <a:pt x="11805" y="13305"/>
                  </a:cubicBezTo>
                  <a:cubicBezTo>
                    <a:pt x="13123" y="11186"/>
                    <a:pt x="16862" y="10901"/>
                    <a:pt x="16862" y="10901"/>
                  </a:cubicBezTo>
                  <a:cubicBezTo>
                    <a:pt x="16862" y="10901"/>
                    <a:pt x="12941" y="10579"/>
                    <a:pt x="11954" y="8248"/>
                  </a:cubicBezTo>
                  <a:cubicBezTo>
                    <a:pt x="10857" y="5658"/>
                    <a:pt x="11870" y="4001"/>
                    <a:pt x="12109" y="3664"/>
                  </a:cubicBezTo>
                  <a:lnTo>
                    <a:pt x="12109" y="3664"/>
                  </a:lnTo>
                  <a:cubicBezTo>
                    <a:pt x="11886" y="3948"/>
                    <a:pt x="10882" y="5090"/>
                    <a:pt x="9146" y="5090"/>
                  </a:cubicBezTo>
                  <a:cubicBezTo>
                    <a:pt x="8769" y="5090"/>
                    <a:pt x="8359" y="5036"/>
                    <a:pt x="7915" y="4909"/>
                  </a:cubicBezTo>
                  <a:cubicBezTo>
                    <a:pt x="6340" y="4454"/>
                    <a:pt x="5100" y="1232"/>
                    <a:pt x="4761" y="271"/>
                  </a:cubicBezTo>
                  <a:close/>
                </a:path>
              </a:pathLst>
            </a:custGeom>
            <a:solidFill>
              <a:srgbClr val="F9B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9"/>
            <p:cNvSpPr/>
            <p:nvPr/>
          </p:nvSpPr>
          <p:spPr>
            <a:xfrm>
              <a:off x="5631288" y="3307575"/>
              <a:ext cx="89850" cy="229050"/>
            </a:xfrm>
            <a:custGeom>
              <a:rect b="b" l="l" r="r" t="t"/>
              <a:pathLst>
                <a:path extrusionOk="0" h="9162" w="3594">
                  <a:moveTo>
                    <a:pt x="1288" y="1"/>
                  </a:moveTo>
                  <a:lnTo>
                    <a:pt x="696" y="499"/>
                  </a:lnTo>
                  <a:cubicBezTo>
                    <a:pt x="1683" y="1667"/>
                    <a:pt x="2151" y="3153"/>
                    <a:pt x="2020" y="4679"/>
                  </a:cubicBezTo>
                  <a:cubicBezTo>
                    <a:pt x="1890" y="6201"/>
                    <a:pt x="1173" y="7587"/>
                    <a:pt x="1" y="8574"/>
                  </a:cubicBezTo>
                  <a:lnTo>
                    <a:pt x="499" y="9161"/>
                  </a:lnTo>
                  <a:cubicBezTo>
                    <a:pt x="3241" y="6856"/>
                    <a:pt x="3594" y="2743"/>
                    <a:pt x="1288" y="1"/>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9"/>
            <p:cNvSpPr/>
            <p:nvPr/>
          </p:nvSpPr>
          <p:spPr>
            <a:xfrm>
              <a:off x="5643763" y="3304200"/>
              <a:ext cx="38425" cy="34675"/>
            </a:xfrm>
            <a:custGeom>
              <a:rect b="b" l="l" r="r" t="t"/>
              <a:pathLst>
                <a:path extrusionOk="0" h="1387" w="1537">
                  <a:moveTo>
                    <a:pt x="772" y="1"/>
                  </a:moveTo>
                  <a:cubicBezTo>
                    <a:pt x="710" y="1"/>
                    <a:pt x="648" y="9"/>
                    <a:pt x="586" y="26"/>
                  </a:cubicBezTo>
                  <a:cubicBezTo>
                    <a:pt x="218" y="125"/>
                    <a:pt x="0" y="505"/>
                    <a:pt x="99" y="879"/>
                  </a:cubicBezTo>
                  <a:cubicBezTo>
                    <a:pt x="181" y="1184"/>
                    <a:pt x="460" y="1387"/>
                    <a:pt x="764" y="1387"/>
                  </a:cubicBezTo>
                  <a:cubicBezTo>
                    <a:pt x="825" y="1387"/>
                    <a:pt x="888" y="1378"/>
                    <a:pt x="950" y="1361"/>
                  </a:cubicBezTo>
                  <a:cubicBezTo>
                    <a:pt x="1319" y="1263"/>
                    <a:pt x="1537" y="884"/>
                    <a:pt x="1438" y="510"/>
                  </a:cubicBezTo>
                  <a:cubicBezTo>
                    <a:pt x="1351" y="203"/>
                    <a:pt x="1075" y="1"/>
                    <a:pt x="772" y="1"/>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9"/>
            <p:cNvSpPr/>
            <p:nvPr/>
          </p:nvSpPr>
          <p:spPr>
            <a:xfrm>
              <a:off x="5469263" y="3458575"/>
              <a:ext cx="215400" cy="152700"/>
            </a:xfrm>
            <a:custGeom>
              <a:rect b="b" l="l" r="r" t="t"/>
              <a:pathLst>
                <a:path extrusionOk="0" h="6108" w="8616">
                  <a:moveTo>
                    <a:pt x="7364" y="0"/>
                  </a:moveTo>
                  <a:lnTo>
                    <a:pt x="1" y="2747"/>
                  </a:lnTo>
                  <a:lnTo>
                    <a:pt x="1252" y="6107"/>
                  </a:lnTo>
                  <a:lnTo>
                    <a:pt x="8615" y="3365"/>
                  </a:lnTo>
                  <a:lnTo>
                    <a:pt x="7364" y="0"/>
                  </a:ln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9"/>
            <p:cNvSpPr/>
            <p:nvPr/>
          </p:nvSpPr>
          <p:spPr>
            <a:xfrm>
              <a:off x="5380963" y="3277900"/>
              <a:ext cx="299150" cy="264900"/>
            </a:xfrm>
            <a:custGeom>
              <a:rect b="b" l="l" r="r" t="t"/>
              <a:pathLst>
                <a:path extrusionOk="0" h="10596" w="11966">
                  <a:moveTo>
                    <a:pt x="5982" y="1"/>
                  </a:moveTo>
                  <a:cubicBezTo>
                    <a:pt x="5368" y="1"/>
                    <a:pt x="4743" y="108"/>
                    <a:pt x="4135" y="335"/>
                  </a:cubicBezTo>
                  <a:cubicBezTo>
                    <a:pt x="1393" y="1359"/>
                    <a:pt x="1" y="4407"/>
                    <a:pt x="1019" y="7149"/>
                  </a:cubicBezTo>
                  <a:cubicBezTo>
                    <a:pt x="1815" y="9277"/>
                    <a:pt x="3835" y="10595"/>
                    <a:pt x="5983" y="10595"/>
                  </a:cubicBezTo>
                  <a:cubicBezTo>
                    <a:pt x="6598" y="10595"/>
                    <a:pt x="7223" y="10487"/>
                    <a:pt x="7833" y="10260"/>
                  </a:cubicBezTo>
                  <a:cubicBezTo>
                    <a:pt x="10574" y="9236"/>
                    <a:pt x="11965" y="6188"/>
                    <a:pt x="10942" y="3446"/>
                  </a:cubicBezTo>
                  <a:cubicBezTo>
                    <a:pt x="10151" y="1318"/>
                    <a:pt x="8129" y="1"/>
                    <a:pt x="5982" y="1"/>
                  </a:cubicBezTo>
                  <a:close/>
                </a:path>
              </a:pathLst>
            </a:custGeom>
            <a:solidFill>
              <a:srgbClr val="E05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9"/>
            <p:cNvSpPr/>
            <p:nvPr/>
          </p:nvSpPr>
          <p:spPr>
            <a:xfrm>
              <a:off x="5470313" y="3460725"/>
              <a:ext cx="183425" cy="83025"/>
            </a:xfrm>
            <a:custGeom>
              <a:rect b="b" l="l" r="r" t="t"/>
              <a:pathLst>
                <a:path extrusionOk="0" h="3321" w="7337">
                  <a:moveTo>
                    <a:pt x="7291" y="0"/>
                  </a:moveTo>
                  <a:cubicBezTo>
                    <a:pt x="7273" y="0"/>
                    <a:pt x="7254" y="11"/>
                    <a:pt x="7250" y="28"/>
                  </a:cubicBezTo>
                  <a:cubicBezTo>
                    <a:pt x="6678" y="1373"/>
                    <a:pt x="5613" y="2396"/>
                    <a:pt x="4242" y="2906"/>
                  </a:cubicBezTo>
                  <a:cubicBezTo>
                    <a:pt x="3654" y="3127"/>
                    <a:pt x="3033" y="3236"/>
                    <a:pt x="2413" y="3236"/>
                  </a:cubicBezTo>
                  <a:cubicBezTo>
                    <a:pt x="1607" y="3236"/>
                    <a:pt x="802" y="3051"/>
                    <a:pt x="67" y="2687"/>
                  </a:cubicBezTo>
                  <a:cubicBezTo>
                    <a:pt x="62" y="2684"/>
                    <a:pt x="56" y="2683"/>
                    <a:pt x="50" y="2683"/>
                  </a:cubicBezTo>
                  <a:cubicBezTo>
                    <a:pt x="34" y="2683"/>
                    <a:pt x="18" y="2693"/>
                    <a:pt x="10" y="2707"/>
                  </a:cubicBezTo>
                  <a:cubicBezTo>
                    <a:pt x="0" y="2729"/>
                    <a:pt x="10" y="2755"/>
                    <a:pt x="31" y="2765"/>
                  </a:cubicBezTo>
                  <a:cubicBezTo>
                    <a:pt x="774" y="3134"/>
                    <a:pt x="1594" y="3321"/>
                    <a:pt x="2409" y="3321"/>
                  </a:cubicBezTo>
                  <a:cubicBezTo>
                    <a:pt x="3044" y="3321"/>
                    <a:pt x="3672" y="3211"/>
                    <a:pt x="4274" y="2988"/>
                  </a:cubicBezTo>
                  <a:cubicBezTo>
                    <a:pt x="5666" y="2469"/>
                    <a:pt x="6751" y="1430"/>
                    <a:pt x="7327" y="59"/>
                  </a:cubicBezTo>
                  <a:cubicBezTo>
                    <a:pt x="7337" y="39"/>
                    <a:pt x="7327" y="13"/>
                    <a:pt x="7301" y="2"/>
                  </a:cubicBezTo>
                  <a:cubicBezTo>
                    <a:pt x="7298" y="1"/>
                    <a:pt x="7294" y="0"/>
                    <a:pt x="72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9"/>
            <p:cNvSpPr/>
            <p:nvPr/>
          </p:nvSpPr>
          <p:spPr>
            <a:xfrm>
              <a:off x="5442388" y="3332250"/>
              <a:ext cx="176300" cy="156150"/>
            </a:xfrm>
            <a:custGeom>
              <a:rect b="b" l="l" r="r" t="t"/>
              <a:pathLst>
                <a:path extrusionOk="0" h="6246" w="7052">
                  <a:moveTo>
                    <a:pt x="3523" y="1"/>
                  </a:moveTo>
                  <a:cubicBezTo>
                    <a:pt x="3162" y="1"/>
                    <a:pt x="2794" y="64"/>
                    <a:pt x="2436" y="198"/>
                  </a:cubicBezTo>
                  <a:cubicBezTo>
                    <a:pt x="820" y="800"/>
                    <a:pt x="0" y="2597"/>
                    <a:pt x="602" y="4212"/>
                  </a:cubicBezTo>
                  <a:cubicBezTo>
                    <a:pt x="1072" y="5469"/>
                    <a:pt x="2265" y="6245"/>
                    <a:pt x="3533" y="6245"/>
                  </a:cubicBezTo>
                  <a:cubicBezTo>
                    <a:pt x="3893" y="6245"/>
                    <a:pt x="4259" y="6183"/>
                    <a:pt x="4617" y="6050"/>
                  </a:cubicBezTo>
                  <a:cubicBezTo>
                    <a:pt x="6232" y="5447"/>
                    <a:pt x="7052" y="3651"/>
                    <a:pt x="6450" y="2036"/>
                  </a:cubicBezTo>
                  <a:cubicBezTo>
                    <a:pt x="5982" y="780"/>
                    <a:pt x="4790" y="1"/>
                    <a:pt x="3523" y="1"/>
                  </a:cubicBezTo>
                  <a:close/>
                </a:path>
              </a:pathLst>
            </a:custGeom>
            <a:solidFill>
              <a:srgbClr val="995B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9"/>
            <p:cNvSpPr/>
            <p:nvPr/>
          </p:nvSpPr>
          <p:spPr>
            <a:xfrm>
              <a:off x="5505738" y="3388350"/>
              <a:ext cx="49625" cy="43925"/>
            </a:xfrm>
            <a:custGeom>
              <a:rect b="b" l="l" r="r" t="t"/>
              <a:pathLst>
                <a:path extrusionOk="0" h="1757" w="1985">
                  <a:moveTo>
                    <a:pt x="992" y="0"/>
                  </a:moveTo>
                  <a:cubicBezTo>
                    <a:pt x="890" y="0"/>
                    <a:pt x="786" y="18"/>
                    <a:pt x="686" y="56"/>
                  </a:cubicBezTo>
                  <a:cubicBezTo>
                    <a:pt x="229" y="228"/>
                    <a:pt x="0" y="732"/>
                    <a:pt x="167" y="1183"/>
                  </a:cubicBezTo>
                  <a:cubicBezTo>
                    <a:pt x="300" y="1540"/>
                    <a:pt x="635" y="1757"/>
                    <a:pt x="993" y="1757"/>
                  </a:cubicBezTo>
                  <a:cubicBezTo>
                    <a:pt x="1095" y="1757"/>
                    <a:pt x="1198" y="1739"/>
                    <a:pt x="1299" y="1703"/>
                  </a:cubicBezTo>
                  <a:cubicBezTo>
                    <a:pt x="1751" y="1532"/>
                    <a:pt x="1984" y="1027"/>
                    <a:pt x="1813" y="571"/>
                  </a:cubicBezTo>
                  <a:cubicBezTo>
                    <a:pt x="1684" y="219"/>
                    <a:pt x="1348" y="0"/>
                    <a:pt x="992" y="0"/>
                  </a:cubicBezTo>
                  <a:close/>
                </a:path>
              </a:pathLst>
            </a:custGeom>
            <a:solidFill>
              <a:srgbClr val="07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30"/>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p>
            <a:pPr indent="457200" lvl="0" marL="2286000" rtl="0" algn="l">
              <a:spcBef>
                <a:spcPts val="0"/>
              </a:spcBef>
              <a:spcAft>
                <a:spcPts val="0"/>
              </a:spcAft>
              <a:buNone/>
            </a:pPr>
            <a:r>
              <a:rPr lang="en">
                <a:solidFill>
                  <a:schemeClr val="dk1"/>
                </a:solidFill>
              </a:rPr>
              <a:t>DEMO </a:t>
            </a:r>
            <a:r>
              <a:rPr lang="en">
                <a:solidFill>
                  <a:schemeClr val="accent1"/>
                </a:solidFill>
              </a:rPr>
              <a:t>TIME</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Leadership in the Fire Service Minitheme by Slidesgo">
  <a:themeElements>
    <a:clrScheme name="Simple Light">
      <a:dk1>
        <a:srgbClr val="0A1B25"/>
      </a:dk1>
      <a:lt1>
        <a:srgbClr val="FFFFFF"/>
      </a:lt1>
      <a:dk2>
        <a:srgbClr val="FFD6AD"/>
      </a:dk2>
      <a:lt2>
        <a:srgbClr val="7BC8B9"/>
      </a:lt2>
      <a:accent1>
        <a:srgbClr val="E05B63"/>
      </a:accent1>
      <a:accent2>
        <a:srgbClr val="F9B26A"/>
      </a:accent2>
      <a:accent3>
        <a:srgbClr val="E4B41C"/>
      </a:accent3>
      <a:accent4>
        <a:srgbClr val="227487"/>
      </a:accent4>
      <a:accent5>
        <a:srgbClr val="9A5A79"/>
      </a:accent5>
      <a:accent6>
        <a:srgbClr val="F2ECD7"/>
      </a:accent6>
      <a:hlink>
        <a:srgbClr val="0A1B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