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</p:sldIdLst>
  <p:sldSz cy="5143500" cx="9144000"/>
  <p:notesSz cx="6858000" cy="9144000"/>
  <p:embeddedFontLst>
    <p:embeddedFont>
      <p:font typeface="Roboto"/>
      <p:regular r:id="rId94"/>
      <p:bold r:id="rId95"/>
      <p:italic r:id="rId96"/>
      <p:boldItalic r:id="rId97"/>
    </p:embeddedFont>
    <p:embeddedFont>
      <p:font typeface="Lato"/>
      <p:regular r:id="rId98"/>
      <p:bold r:id="rId99"/>
      <p:italic r:id="rId100"/>
      <p:boldItalic r:id="rId101"/>
    </p:embeddedFont>
    <p:embeddedFont>
      <p:font typeface="Bebas Neue"/>
      <p:regular r:id="rId102"/>
    </p:embeddedFont>
    <p:embeddedFont>
      <p:font typeface="Varela Round"/>
      <p:regular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aue Addae da Silva Gom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5F991F-F05F-4273-B699-85529B2FBCA4}">
  <a:tblStyle styleId="{9C5F991F-F05F-4273-B699-85529B2FB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VarelaRound-regular.fntdata"/><Relationship Id="rId102" Type="http://schemas.openxmlformats.org/officeDocument/2006/relationships/font" Target="fonts/BebasNeue-regular.fntdata"/><Relationship Id="rId101" Type="http://schemas.openxmlformats.org/officeDocument/2006/relationships/font" Target="fonts/Lato-boldItalic.fntdata"/><Relationship Id="rId100" Type="http://schemas.openxmlformats.org/officeDocument/2006/relationships/font" Target="fonts/La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-bold.fntdata"/><Relationship Id="rId94" Type="http://schemas.openxmlformats.org/officeDocument/2006/relationships/font" Target="fonts/Roboto-regular.fntdata"/><Relationship Id="rId97" Type="http://schemas.openxmlformats.org/officeDocument/2006/relationships/font" Target="fonts/Roboto-boldItalic.fntdata"/><Relationship Id="rId96" Type="http://schemas.openxmlformats.org/officeDocument/2006/relationships/font" Target="fonts/Roboto-italic.fntdata"/><Relationship Id="rId11" Type="http://schemas.openxmlformats.org/officeDocument/2006/relationships/slide" Target="slides/slide5.xml"/><Relationship Id="rId99" Type="http://schemas.openxmlformats.org/officeDocument/2006/relationships/font" Target="fonts/Lato-bold.fntdata"/><Relationship Id="rId10" Type="http://schemas.openxmlformats.org/officeDocument/2006/relationships/slide" Target="slides/slide4.xml"/><Relationship Id="rId98" Type="http://schemas.openxmlformats.org/officeDocument/2006/relationships/font" Target="fonts/Lat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08T00:33:37.275">
    <p:pos x="6000" y="0"/>
    <p:text>@casg@cin.ufpe.br  PRECISO MUDAR UM NEGOSSO NO NOTEBOOK, ESSE SLIDE VAI DE BASE.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3-08T00:40:48.679">
    <p:pos x="1899" y="708"/>
    <p:text>Fazer o processo de distribuição de pesos q matheus falou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6fadab4a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6fadab4a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6fadab4a6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6fadab4a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6fadab4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6fadab4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6fadab4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6fadab4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6fadab4a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6fadab4a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6fadab4a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6fadab4a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6fadab4a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6fadab4a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6fadab4a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6fadab4a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6fadab4a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6fadab4a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6fadab4a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6fadab4a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6fadab4a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6fadab4a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6fadab4a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6fadab4a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6fadab4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6fadab4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6fadab4a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6fadab4a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16fadab4a6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16fadab4a6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6fadab4a6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6fadab4a6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6fadab4a6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6fadab4a6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6fadab4a6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6fadab4a6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6fadab4a6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16fadab4a6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6fadab4a6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6fadab4a6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6fadab4a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6fadab4a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6fadab4a6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6fadab4a6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6fadab4a6_4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6fadab4a6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16fadab4a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16fadab4a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fadab4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fadab4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16fadab4a6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16fadab4a6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16fadab4a6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16fadab4a6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16fadab4a6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16fadab4a6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16fadab4a6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16fadab4a6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16fadab4a6_6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16fadab4a6_6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6fadab4a6_6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6fadab4a6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6fadab4a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6fadab4a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6fadab4a6_6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16fadab4a6_6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16fadab4a6_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16fadab4a6_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16fadab4a6_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16fadab4a6_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16fadab4a6_6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16fadab4a6_6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16fadab4a6_6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16fadab4a6_6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16fadab4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16fadab4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16fadab4a6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16fadab4a6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16fadab4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16fadab4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16fadab4a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16fadab4a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6fadab4a6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6fadab4a6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fadab4a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6fadab4a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16fadab4a6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16fadab4a6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6fadab4a6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16fadab4a6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16fadab4a6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16fadab4a6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16fadab4a6_3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16fadab4a6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fadab4a6_3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fadab4a6_3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16fadab4a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16fadab4a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16fadab4a6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16fadab4a6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6f4b2e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16f4b2e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e03c700e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e03c700e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16fadab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16fadab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6fadab4a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6fadab4a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e03c700e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e03c700e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b42c4420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b42c4420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daeb810e23_0_1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daeb810e23_0_1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03c700e3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03c700e3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daeb810e23_0_1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daeb810e23_0_1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daeb810e23_0_1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daeb810e23_0_1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daeb810e23_0_1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daeb810e23_0_1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daeb810e23_0_1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daeb810e23_0_1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daeb810e23_0_1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daeb810e23_0_1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fb42c442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fb42c442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6fadab4a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6fadab4a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fb42c4420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fb42c4420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fb42c442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fb42c442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fb42c4420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fb42c4420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e03c700e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e03c700e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daeb810e23_0_1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daeb810e23_0_1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daeb810e23_0_1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daeb810e23_0_1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e03c700e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e03c700e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daeb810e23_0_1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daeb810e23_0_1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daeb810e23_0_1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daeb810e23_0_1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e03c700e3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1e03c700e3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fadab4a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6fadab4a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daeb810e23_0_1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daeb810e23_0_1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daeb810e23_0_1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daeb810e23_0_1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daeb810e23_0_12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1daeb810e23_0_12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fb42c44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fb42c44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daeb810e23_0_12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daeb810e23_0_1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daeb810e23_0_12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daeb810e23_0_1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daeb810e23_0_12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daeb810e23_0_12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fb42c442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fb42c442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6fadab4a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6fadab4a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" name="Google Shape;10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" name="Google Shape;12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" name="Google Shape;13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22375" y="1204025"/>
            <a:ext cx="6347700" cy="24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66475" y="3894175"/>
            <a:ext cx="431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16" name="Google Shape;11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19" name="Google Shape;11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2" name="Google Shape;12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4" name="Google Shape;12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" name="Google Shape;12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" name="Google Shape;12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29" name="Google Shape;12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32" name="Google Shape;13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" name="Google Shape;20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" name="Google Shape;22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" name="Google Shape;23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" name="Google Shape;26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27" name="Google Shape;27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33" name="Google Shape;33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7" name="Google Shape;37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" name="Google Shape;38;p4"/>
            <p:cNvCxnSpPr/>
            <p:nvPr/>
          </p:nvCxnSpPr>
          <p:spPr>
            <a:xfrm rot="10800000">
              <a:off x="331504" y="999710"/>
              <a:ext cx="848220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3" name="Google Shape;43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" name="Google Shape;44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5" name="Google Shape;45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" name="Google Shape;46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6" name="Google Shape;56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6"/>
            <p:cNvCxnSpPr/>
            <p:nvPr/>
          </p:nvCxnSpPr>
          <p:spPr>
            <a:xfrm rot="10800000">
              <a:off x="331509" y="999710"/>
              <a:ext cx="8482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Google Shape;58;p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1" name="Google Shape;6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3" name="Google Shape;6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" name="Google Shape;6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1" name="Google Shape;7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4" name="Google Shape;7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7" name="Google Shape;7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" name="Google Shape;8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" name="Google Shape;8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84" name="Google Shape;8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87" name="Google Shape;8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92" name="Google Shape;9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95" name="Google Shape;9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8" name="Google Shape;9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0" name="Google Shape;10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" name="Google Shape;10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" name="Google Shape;10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05" name="Google Shape;10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9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10" name="Google Shape;11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2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>
            <a:off x="866475" y="3880600"/>
            <a:ext cx="4319100" cy="441000"/>
          </a:xfrm>
          <a:prstGeom prst="roundRect">
            <a:avLst>
              <a:gd fmla="val 6740" name="adj"/>
            </a:avLst>
          </a:prstGeom>
          <a:solidFill>
            <a:srgbClr val="F6F2E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 txBox="1"/>
          <p:nvPr>
            <p:ph type="ctrTitle"/>
          </p:nvPr>
        </p:nvSpPr>
        <p:spPr>
          <a:xfrm>
            <a:off x="722375" y="1204025"/>
            <a:ext cx="6347700" cy="24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Aprendizagem de Máquina</a:t>
            </a:r>
            <a:endParaRPr/>
          </a:p>
        </p:txBody>
      </p:sp>
      <p:sp>
        <p:nvSpPr>
          <p:cNvPr id="143" name="Google Shape;143;p13"/>
          <p:cNvSpPr txBox="1"/>
          <p:nvPr>
            <p:ph idx="1" type="subTitle"/>
          </p:nvPr>
        </p:nvSpPr>
        <p:spPr>
          <a:xfrm>
            <a:off x="866475" y="3894175"/>
            <a:ext cx="4319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2022.2</a:t>
            </a:r>
            <a:endParaRPr b="1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8065472" y="1479224"/>
            <a:ext cx="211767" cy="2842203"/>
            <a:chOff x="7407400" y="1616734"/>
            <a:chExt cx="153000" cy="2053467"/>
          </a:xfrm>
        </p:grpSpPr>
        <p:sp>
          <p:nvSpPr>
            <p:cNvPr id="145" name="Google Shape;145;p13"/>
            <p:cNvSpPr/>
            <p:nvPr/>
          </p:nvSpPr>
          <p:spPr>
            <a:xfrm>
              <a:off x="7407400" y="1616734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407400" y="1854292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07400" y="20918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407400" y="2329409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407400" y="2566967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07400" y="28045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407400" y="3042084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07400" y="3279642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407400" y="35172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4" name="Google Shape;154;p13"/>
          <p:cNvCxnSpPr>
            <a:stCxn id="141" idx="3"/>
            <a:endCxn id="149" idx="2"/>
          </p:cNvCxnSpPr>
          <p:nvPr/>
        </p:nvCxnSpPr>
        <p:spPr>
          <a:xfrm flipH="1" rot="10800000">
            <a:off x="5185575" y="2900200"/>
            <a:ext cx="2880000" cy="12009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 dataset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692600" y="1302500"/>
            <a:ext cx="56853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426350" y="658350"/>
            <a:ext cx="823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Verificação da quantidade de exemplos agrupados pela variável alvo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" y="1713925"/>
            <a:ext cx="2325771" cy="3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475" y="1713925"/>
            <a:ext cx="2352464" cy="30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248175" y="1385325"/>
            <a:ext cx="1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Treinamento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4541002" y="1385325"/>
            <a:ext cx="6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6052950" y="1551650"/>
            <a:ext cx="2592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 possui classes com muitos exemplos e algumas classes possuem pouquíssimos, podendo destacar a classe B que é a que possui menos exemplos (5 exemplos).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Observa-se que  a quantidade de exemplos no dataset de treinamento e teste para cada classe são similares.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a correlação das variáveis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692600" y="1302500"/>
            <a:ext cx="56853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53775" y="685550"/>
            <a:ext cx="823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Uso da matriz de correlação para checar a correlação entre as features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4922575" y="1635238"/>
            <a:ext cx="37677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entre peak number e weight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entre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modular ratio e modular ratio/interlinear spacing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Apesar da divisão ser entre os atributos modular ratio e interlinear spacing, o atributo de modular ratio influencia mais, sendo mais discriminante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Outra correlação que podemos constatar é a de interlinear spacing e upper margin.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50" y="1551650"/>
            <a:ext cx="3566675" cy="3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13956" l="0" r="0" t="0"/>
          <a:stretch/>
        </p:blipFill>
        <p:spPr>
          <a:xfrm>
            <a:off x="652950" y="1014725"/>
            <a:ext cx="5647726" cy="3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type="title"/>
          </p:nvPr>
        </p:nvSpPr>
        <p:spPr>
          <a:xfrm>
            <a:off x="680250" y="3812850"/>
            <a:ext cx="778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2162850" y="1685600"/>
            <a:ext cx="48183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inicial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1393375" y="2797475"/>
            <a:ext cx="6357300" cy="819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Parâmetros do modelo em estado padrão, exceto o random_state (aleatorizador) com o valor da SEED (32642).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49" name="Google Shape;249;p25"/>
          <p:cNvCxnSpPr>
            <a:stCxn id="248" idx="0"/>
            <a:endCxn id="247" idx="2"/>
          </p:cNvCxnSpPr>
          <p:nvPr/>
        </p:nvCxnSpPr>
        <p:spPr>
          <a:xfrm rot="-5400000">
            <a:off x="4236925" y="2461775"/>
            <a:ext cx="6708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650675" y="1227875"/>
            <a:ext cx="16770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978475" y="1227875"/>
            <a:ext cx="1401600" cy="64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 numéricos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57" name="Google Shape;257;p26"/>
          <p:cNvCxnSpPr>
            <a:stCxn id="256" idx="1"/>
            <a:endCxn id="255" idx="3"/>
          </p:cNvCxnSpPr>
          <p:nvPr/>
        </p:nvCxnSpPr>
        <p:spPr>
          <a:xfrm rot="10800000">
            <a:off x="2327775" y="1448375"/>
            <a:ext cx="650700" cy="1026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6"/>
          <p:cNvSpPr/>
          <p:nvPr/>
        </p:nvSpPr>
        <p:spPr>
          <a:xfrm>
            <a:off x="4743025" y="1334150"/>
            <a:ext cx="3904500" cy="984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Comparação dos resultados preditos pelo modelo com os resultados esperados do dataset de teste.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59" name="Google Shape;259;p26"/>
          <p:cNvCxnSpPr>
            <a:stCxn id="258" idx="1"/>
            <a:endCxn id="256" idx="3"/>
          </p:cNvCxnSpPr>
          <p:nvPr/>
        </p:nvCxnSpPr>
        <p:spPr>
          <a:xfrm rot="10800000">
            <a:off x="4380025" y="1550900"/>
            <a:ext cx="363000" cy="2754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75" y="2212175"/>
            <a:ext cx="3058900" cy="23356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</p:pic>
      <p:cxnSp>
        <p:nvCxnSpPr>
          <p:cNvPr id="261" name="Google Shape;261;p26"/>
          <p:cNvCxnSpPr>
            <a:stCxn id="260" idx="0"/>
            <a:endCxn id="256" idx="2"/>
          </p:cNvCxnSpPr>
          <p:nvPr/>
        </p:nvCxnSpPr>
        <p:spPr>
          <a:xfrm rot="-5400000">
            <a:off x="2760624" y="1293575"/>
            <a:ext cx="338100" cy="1499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6"/>
          <p:cNvSpPr txBox="1"/>
          <p:nvPr/>
        </p:nvSpPr>
        <p:spPr>
          <a:xfrm>
            <a:off x="3885925" y="2425300"/>
            <a:ext cx="484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Por classe: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Boa média geral no Precision Score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100% de acerto na classe “B”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e F1-Score semelhantes, exceto “W”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Geral: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Acurácia de ~0.97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Médias de: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 = ~0.96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= ~0.95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 = ~0.96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650675" y="1227875"/>
            <a:ext cx="16770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69" name="Google Shape;269;p27"/>
          <p:cNvCxnSpPr>
            <a:stCxn id="270" idx="0"/>
            <a:endCxn id="268" idx="3"/>
          </p:cNvCxnSpPr>
          <p:nvPr/>
        </p:nvCxnSpPr>
        <p:spPr>
          <a:xfrm flipH="1" rot="5400000">
            <a:off x="2249675" y="1526438"/>
            <a:ext cx="637800" cy="481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" name="Google Shape;271;p27"/>
          <p:cNvGrpSpPr/>
          <p:nvPr/>
        </p:nvGrpSpPr>
        <p:grpSpPr>
          <a:xfrm>
            <a:off x="4454976" y="1227784"/>
            <a:ext cx="4042626" cy="3214487"/>
            <a:chOff x="1151350" y="1831950"/>
            <a:chExt cx="3416400" cy="2773500"/>
          </a:xfrm>
        </p:grpSpPr>
        <p:sp>
          <p:nvSpPr>
            <p:cNvPr id="272" name="Google Shape;272;p27"/>
            <p:cNvSpPr/>
            <p:nvPr/>
          </p:nvSpPr>
          <p:spPr>
            <a:xfrm>
              <a:off x="1151350" y="1831950"/>
              <a:ext cx="3416400" cy="27735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pic>
          <p:nvPicPr>
            <p:cNvPr id="273" name="Google Shape;27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1962" y="1882025"/>
              <a:ext cx="3142421" cy="2723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27"/>
          <p:cNvSpPr/>
          <p:nvPr/>
        </p:nvSpPr>
        <p:spPr>
          <a:xfrm>
            <a:off x="1476725" y="2086238"/>
            <a:ext cx="26655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Matriz de Confusão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937200" y="3150850"/>
            <a:ext cx="2909400" cy="11226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Desempenho relativamente pior em distinguir as classes E, W, X e Y.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75" name="Google Shape;275;p27"/>
          <p:cNvCxnSpPr>
            <a:stCxn id="274" idx="0"/>
            <a:endCxn id="270" idx="2"/>
          </p:cNvCxnSpPr>
          <p:nvPr/>
        </p:nvCxnSpPr>
        <p:spPr>
          <a:xfrm rot="-5400000">
            <a:off x="2288850" y="2630200"/>
            <a:ext cx="623700" cy="417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>
            <a:stCxn id="272" idx="1"/>
            <a:endCxn id="270" idx="2"/>
          </p:cNvCxnSpPr>
          <p:nvPr/>
        </p:nvCxnSpPr>
        <p:spPr>
          <a:xfrm rot="10800000">
            <a:off x="2809476" y="2527228"/>
            <a:ext cx="1645500" cy="307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650775" y="1255625"/>
            <a:ext cx="48183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Como otimizar o modelo?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650775" y="2103125"/>
            <a:ext cx="3103500" cy="1038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Podar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Grid Search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Validação Cruzada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84" name="Google Shape;284;p28"/>
          <p:cNvCxnSpPr>
            <a:stCxn id="283" idx="0"/>
            <a:endCxn id="282" idx="2"/>
          </p:cNvCxnSpPr>
          <p:nvPr/>
        </p:nvCxnSpPr>
        <p:spPr>
          <a:xfrm rot="-5400000">
            <a:off x="2427975" y="1471175"/>
            <a:ext cx="406500" cy="857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3993038" y="2379725"/>
            <a:ext cx="20313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GridSearchCV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86" name="Google Shape;286;p28"/>
          <p:cNvCxnSpPr>
            <a:stCxn id="285" idx="1"/>
            <a:endCxn id="283" idx="3"/>
          </p:cNvCxnSpPr>
          <p:nvPr/>
        </p:nvCxnSpPr>
        <p:spPr>
          <a:xfrm flipH="1">
            <a:off x="3754238" y="2622125"/>
            <a:ext cx="238800" cy="6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8"/>
          <p:cNvSpPr/>
          <p:nvPr/>
        </p:nvSpPr>
        <p:spPr>
          <a:xfrm>
            <a:off x="863625" y="3471425"/>
            <a:ext cx="46056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Minimal Cost-Complexity Pruning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467725" y="1853525"/>
            <a:ext cx="1674600" cy="52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Grid Search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186025" y="2821775"/>
            <a:ext cx="2238000" cy="52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Cross Validation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90" name="Google Shape;290;p28"/>
          <p:cNvCxnSpPr>
            <a:stCxn id="285" idx="3"/>
            <a:endCxn id="289" idx="0"/>
          </p:cNvCxnSpPr>
          <p:nvPr/>
        </p:nvCxnSpPr>
        <p:spPr>
          <a:xfrm>
            <a:off x="6024338" y="2622125"/>
            <a:ext cx="1280700" cy="199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5" idx="3"/>
            <a:endCxn id="288" idx="2"/>
          </p:cNvCxnSpPr>
          <p:nvPr/>
        </p:nvCxnSpPr>
        <p:spPr>
          <a:xfrm flipH="1" rot="10800000">
            <a:off x="6024338" y="2379725"/>
            <a:ext cx="1280700" cy="242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87" idx="0"/>
            <a:endCxn id="283" idx="2"/>
          </p:cNvCxnSpPr>
          <p:nvPr/>
        </p:nvCxnSpPr>
        <p:spPr>
          <a:xfrm flipH="1" rot="5400000">
            <a:off x="2519325" y="2824325"/>
            <a:ext cx="330300" cy="963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3556350" y="4153325"/>
            <a:ext cx="20313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Post Prunning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94" name="Google Shape;294;p28"/>
          <p:cNvCxnSpPr>
            <a:stCxn id="293" idx="1"/>
            <a:endCxn id="287" idx="2"/>
          </p:cNvCxnSpPr>
          <p:nvPr/>
        </p:nvCxnSpPr>
        <p:spPr>
          <a:xfrm rot="10800000">
            <a:off x="3166350" y="3956225"/>
            <a:ext cx="390000" cy="439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/>
          <p:nvPr/>
        </p:nvSpPr>
        <p:spPr>
          <a:xfrm>
            <a:off x="6467725" y="1171025"/>
            <a:ext cx="1674600" cy="52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Combinação de parâmetros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96" name="Google Shape;296;p28"/>
          <p:cNvCxnSpPr>
            <a:stCxn id="295" idx="2"/>
            <a:endCxn id="288" idx="0"/>
          </p:cNvCxnSpPr>
          <p:nvPr/>
        </p:nvCxnSpPr>
        <p:spPr>
          <a:xfrm flipH="1" rot="-5400000">
            <a:off x="7227175" y="1775075"/>
            <a:ext cx="156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8"/>
          <p:cNvSpPr/>
          <p:nvPr/>
        </p:nvSpPr>
        <p:spPr>
          <a:xfrm>
            <a:off x="5890975" y="3703325"/>
            <a:ext cx="2751300" cy="52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Amostras de diferentes partes do dataset de treino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98" name="Google Shape;298;p28"/>
          <p:cNvCxnSpPr>
            <a:stCxn id="289" idx="2"/>
            <a:endCxn id="297" idx="0"/>
          </p:cNvCxnSpPr>
          <p:nvPr/>
        </p:nvCxnSpPr>
        <p:spPr>
          <a:xfrm rot="5400000">
            <a:off x="7108075" y="3506525"/>
            <a:ext cx="355500" cy="384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650775" y="1255625"/>
            <a:ext cx="51186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Otimizado Com GridSearch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5" name="Google Shape;305;p29"/>
          <p:cNvCxnSpPr>
            <a:stCxn id="306" idx="0"/>
            <a:endCxn id="304" idx="2"/>
          </p:cNvCxnSpPr>
          <p:nvPr/>
        </p:nvCxnSpPr>
        <p:spPr>
          <a:xfrm flipH="1" rot="5400000">
            <a:off x="3356675" y="1550038"/>
            <a:ext cx="375300" cy="6684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9"/>
          <p:cNvSpPr/>
          <p:nvPr/>
        </p:nvSpPr>
        <p:spPr>
          <a:xfrm>
            <a:off x="812525" y="2071888"/>
            <a:ext cx="6132000" cy="157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Parâmetros: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arela Round"/>
              <a:buChar char="●"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criterion: mede a qualidade do split dos nós.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arela Round"/>
              <a:buChar char="●"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splitter: estratégia usada para separar cada nó.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arela Round"/>
              <a:buChar char="●"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max_depth: profundidade máxima da árvore.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arela Round"/>
              <a:buChar char="●"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ccp_alpha: custo de complexidade do post prunning.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arela Round"/>
              <a:buChar char="●"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random_state: controla a aleatoriedade do estimador.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7" name="Google Shape;307;p29"/>
          <p:cNvCxnSpPr>
            <a:stCxn id="308" idx="0"/>
            <a:endCxn id="306" idx="2"/>
          </p:cNvCxnSpPr>
          <p:nvPr/>
        </p:nvCxnSpPr>
        <p:spPr>
          <a:xfrm flipH="1" rot="5400000">
            <a:off x="4182925" y="3343700"/>
            <a:ext cx="375300" cy="984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1640725" y="4023350"/>
            <a:ext cx="6443700" cy="6069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Cross-Validation com 5 folds, para preservar a quantidade de elementos da classe “B”.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650775" y="1255625"/>
            <a:ext cx="51186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Otimizado Com GridSearch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984975" y="2096325"/>
            <a:ext cx="51186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Obtendo melhores parâmetros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6" name="Google Shape;316;p30"/>
          <p:cNvCxnSpPr>
            <a:stCxn id="315" idx="0"/>
            <a:endCxn id="314" idx="2"/>
          </p:cNvCxnSpPr>
          <p:nvPr/>
        </p:nvCxnSpPr>
        <p:spPr>
          <a:xfrm flipH="1" rot="5400000">
            <a:off x="3177375" y="1729425"/>
            <a:ext cx="399600" cy="3342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0"/>
          <p:cNvSpPr/>
          <p:nvPr/>
        </p:nvSpPr>
        <p:spPr>
          <a:xfrm>
            <a:off x="1088150" y="2937025"/>
            <a:ext cx="2792100" cy="16017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{'ccp_alpha': 0.0,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'criterion': 'entropy',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'max_depth': None,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'random_state': 32642,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'splitter': 'best'}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8" name="Google Shape;318;p30"/>
          <p:cNvCxnSpPr>
            <a:stCxn id="315" idx="2"/>
            <a:endCxn id="317" idx="0"/>
          </p:cNvCxnSpPr>
          <p:nvPr/>
        </p:nvCxnSpPr>
        <p:spPr>
          <a:xfrm rot="5400000">
            <a:off x="2814375" y="2207025"/>
            <a:ext cx="399600" cy="10602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0"/>
          <p:cNvSpPr/>
          <p:nvPr/>
        </p:nvSpPr>
        <p:spPr>
          <a:xfrm>
            <a:off x="4413950" y="3396925"/>
            <a:ext cx="3720000" cy="6819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Treinar com os melhores parâmetros encontrados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20" name="Google Shape;320;p30"/>
          <p:cNvCxnSpPr>
            <a:stCxn id="317" idx="3"/>
            <a:endCxn id="319" idx="1"/>
          </p:cNvCxnSpPr>
          <p:nvPr/>
        </p:nvCxnSpPr>
        <p:spPr>
          <a:xfrm>
            <a:off x="3880250" y="3737875"/>
            <a:ext cx="533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650675" y="1227875"/>
            <a:ext cx="16770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2978475" y="1227875"/>
            <a:ext cx="1401600" cy="646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 numéricos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28" name="Google Shape;328;p31"/>
          <p:cNvCxnSpPr>
            <a:stCxn id="327" idx="1"/>
            <a:endCxn id="326" idx="3"/>
          </p:cNvCxnSpPr>
          <p:nvPr/>
        </p:nvCxnSpPr>
        <p:spPr>
          <a:xfrm rot="10800000">
            <a:off x="2327775" y="1448375"/>
            <a:ext cx="650700" cy="1026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1"/>
          <p:cNvSpPr/>
          <p:nvPr/>
        </p:nvSpPr>
        <p:spPr>
          <a:xfrm>
            <a:off x="4743025" y="1334150"/>
            <a:ext cx="3681000" cy="770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Comparando resultados dos modelos Pré e Pós GridSearchCV.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30" name="Google Shape;330;p31"/>
          <p:cNvCxnSpPr>
            <a:stCxn id="329" idx="1"/>
            <a:endCxn id="327" idx="3"/>
          </p:cNvCxnSpPr>
          <p:nvPr/>
        </p:nvCxnSpPr>
        <p:spPr>
          <a:xfrm rot="10800000">
            <a:off x="4380025" y="1550900"/>
            <a:ext cx="363000" cy="1683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31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650675" y="2212175"/>
            <a:ext cx="3058900" cy="23356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</p:pic>
      <p:cxnSp>
        <p:nvCxnSpPr>
          <p:cNvPr id="332" name="Google Shape;332;p31"/>
          <p:cNvCxnSpPr>
            <a:stCxn id="331" idx="0"/>
            <a:endCxn id="327" idx="2"/>
          </p:cNvCxnSpPr>
          <p:nvPr/>
        </p:nvCxnSpPr>
        <p:spPr>
          <a:xfrm rot="-5400000">
            <a:off x="2760625" y="1293575"/>
            <a:ext cx="338100" cy="1499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1"/>
          <p:cNvSpPr txBox="1"/>
          <p:nvPr/>
        </p:nvSpPr>
        <p:spPr>
          <a:xfrm>
            <a:off x="3872425" y="2255375"/>
            <a:ext cx="484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Por classe: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</a:t>
            </a: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elhora satisfatória em todos os scores.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Novas classes com 100% de acerto.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Melhora significativa na classe “W” que antes era a pior, que agora é a classe “X”.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Geral: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Acurácia </a:t>
            </a: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melhora de ~0.97 para ~0.99.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Melhora nas médias de: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 = ~0.96 para ~0.98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= ~0.95 para ~0.98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 = ~0.96 para ~0.98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 dataset 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800 imagens da bíblia de ávila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12 copistas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10 características (atributos)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A predição consiste em associar cada padrão de escrita a um dos 12 copistas (rotulados como: A, B, C, D, E, F, G, H, I, W, X, Y).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5" y="2944050"/>
            <a:ext cx="8190824" cy="1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650675" y="1227875"/>
            <a:ext cx="16770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40" name="Google Shape;340;p32"/>
          <p:cNvCxnSpPr>
            <a:stCxn id="341" idx="0"/>
            <a:endCxn id="339" idx="3"/>
          </p:cNvCxnSpPr>
          <p:nvPr/>
        </p:nvCxnSpPr>
        <p:spPr>
          <a:xfrm flipH="1" rot="5400000">
            <a:off x="2249675" y="1526438"/>
            <a:ext cx="637800" cy="481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2"/>
          <p:cNvSpPr/>
          <p:nvPr/>
        </p:nvSpPr>
        <p:spPr>
          <a:xfrm>
            <a:off x="4454976" y="1227784"/>
            <a:ext cx="4042626" cy="3214487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1476725" y="2086238"/>
            <a:ext cx="26655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Matriz de Confusão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937200" y="3150850"/>
            <a:ext cx="2909400" cy="6237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Melhora geral na distinção das classes.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44" name="Google Shape;344;p32"/>
          <p:cNvCxnSpPr>
            <a:stCxn id="343" idx="0"/>
            <a:endCxn id="341" idx="2"/>
          </p:cNvCxnSpPr>
          <p:nvPr/>
        </p:nvCxnSpPr>
        <p:spPr>
          <a:xfrm rot="-5400000">
            <a:off x="2288850" y="2630200"/>
            <a:ext cx="623700" cy="417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2"/>
          <p:cNvCxnSpPr>
            <a:stCxn id="342" idx="1"/>
            <a:endCxn id="341" idx="2"/>
          </p:cNvCxnSpPr>
          <p:nvPr/>
        </p:nvCxnSpPr>
        <p:spPr>
          <a:xfrm rot="10800000">
            <a:off x="2809476" y="2527228"/>
            <a:ext cx="1645500" cy="307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6" name="Google Shape;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7775"/>
            <a:ext cx="3709056" cy="32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680250" y="3812850"/>
            <a:ext cx="778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137" y="1760049"/>
            <a:ext cx="5343726" cy="16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cxnSp>
        <p:nvCxnSpPr>
          <p:cNvPr id="358" name="Google Shape;358;p34"/>
          <p:cNvCxnSpPr/>
          <p:nvPr/>
        </p:nvCxnSpPr>
        <p:spPr>
          <a:xfrm flipH="1" rot="10800000">
            <a:off x="3472525" y="2787650"/>
            <a:ext cx="576000" cy="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4"/>
          <p:cNvSpPr/>
          <p:nvPr/>
        </p:nvSpPr>
        <p:spPr>
          <a:xfrm>
            <a:off x="720025" y="1955450"/>
            <a:ext cx="2752800" cy="16776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Gaussian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Bernoulli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Categorical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Complement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Multinomial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60" name="Google Shape;360;p34"/>
          <p:cNvCxnSpPr/>
          <p:nvPr/>
        </p:nvCxnSpPr>
        <p:spPr>
          <a:xfrm>
            <a:off x="3472825" y="2787650"/>
            <a:ext cx="75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4"/>
          <p:cNvSpPr/>
          <p:nvPr/>
        </p:nvSpPr>
        <p:spPr>
          <a:xfrm>
            <a:off x="4231825" y="1955450"/>
            <a:ext cx="3729900" cy="16776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Gaussian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datasets de dados de valores </a:t>
            </a: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contínuos.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datasets sem correlação de features.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5921569" y="3292775"/>
            <a:ext cx="2142900" cy="9639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Hiper-Parametros</a:t>
            </a:r>
            <a:endParaRPr b="1" sz="1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Var_smoothing: </a:t>
            </a:r>
            <a:r>
              <a:rPr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Portion of the largest variance of all features that is added to variances for calculation stability.</a:t>
            </a:r>
            <a:endParaRPr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1319988" y="1811975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DataSet Desbalanceado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5830613" y="1811975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Naive Bayes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70" name="Google Shape;370;p35"/>
          <p:cNvCxnSpPr>
            <a:stCxn id="368" idx="3"/>
          </p:cNvCxnSpPr>
          <p:nvPr/>
        </p:nvCxnSpPr>
        <p:spPr>
          <a:xfrm flipH="1" rot="10800000">
            <a:off x="3548988" y="2120375"/>
            <a:ext cx="864000" cy="1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5"/>
          <p:cNvCxnSpPr>
            <a:stCxn id="369" idx="1"/>
          </p:cNvCxnSpPr>
          <p:nvPr/>
        </p:nvCxnSpPr>
        <p:spPr>
          <a:xfrm rot="10800000">
            <a:off x="4857713" y="2133275"/>
            <a:ext cx="9729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5"/>
          <p:cNvCxnSpPr/>
          <p:nvPr/>
        </p:nvCxnSpPr>
        <p:spPr>
          <a:xfrm flipH="1" rot="186029">
            <a:off x="4471183" y="1940037"/>
            <a:ext cx="288422" cy="37946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5"/>
          <p:cNvCxnSpPr/>
          <p:nvPr/>
        </p:nvCxnSpPr>
        <p:spPr>
          <a:xfrm rot="186069">
            <a:off x="4458652" y="1966511"/>
            <a:ext cx="327179" cy="32717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5"/>
          <p:cNvSpPr/>
          <p:nvPr/>
        </p:nvSpPr>
        <p:spPr>
          <a:xfrm>
            <a:off x="3500900" y="3267350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Scores baixos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75" name="Google Shape;375;p35"/>
          <p:cNvCxnSpPr>
            <a:endCxn id="374" idx="0"/>
          </p:cNvCxnSpPr>
          <p:nvPr/>
        </p:nvCxnSpPr>
        <p:spPr>
          <a:xfrm>
            <a:off x="4604300" y="2467850"/>
            <a:ext cx="11100" cy="79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81" name="Google Shape;381;p36"/>
          <p:cNvSpPr txBox="1"/>
          <p:nvPr/>
        </p:nvSpPr>
        <p:spPr>
          <a:xfrm>
            <a:off x="531950" y="2368875"/>
            <a:ext cx="356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Base: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-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Var_smoothing = 1e-9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82" name="Google Shape;3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325" y="1384650"/>
            <a:ext cx="3916692" cy="295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  <p:pic>
        <p:nvPicPr>
          <p:cNvPr id="383" name="Google Shape;3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125" y="1384650"/>
            <a:ext cx="3940896" cy="295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89" name="Google Shape;389;p37"/>
          <p:cNvSpPr txBox="1"/>
          <p:nvPr/>
        </p:nvSpPr>
        <p:spPr>
          <a:xfrm>
            <a:off x="531950" y="2368875"/>
            <a:ext cx="356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Base: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-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Var_smoothing = 1e-9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90" name="Google Shape;3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73" y="1197950"/>
            <a:ext cx="3961452" cy="3433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3016211" y="1125275"/>
            <a:ext cx="3111600" cy="6135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Fine-Tunning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324175" y="2243850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Grid Search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1324175" y="3236500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CrossValidation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75" y="1849325"/>
            <a:ext cx="3930550" cy="235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405" name="Google Shape;4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975" y="1424675"/>
            <a:ext cx="3969407" cy="292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411" name="Google Shape;4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75" y="1530526"/>
            <a:ext cx="7796250" cy="252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417" name="Google Shape;4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450" y="1138075"/>
            <a:ext cx="3899576" cy="286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840000" dist="57150">
              <a:srgbClr val="000000">
                <a:alpha val="78000"/>
              </a:srgbClr>
            </a:outerShdw>
          </a:effectLst>
        </p:spPr>
      </p:pic>
      <p:sp>
        <p:nvSpPr>
          <p:cNvPr id="418" name="Google Shape;418;p41"/>
          <p:cNvSpPr txBox="1"/>
          <p:nvPr/>
        </p:nvSpPr>
        <p:spPr>
          <a:xfrm>
            <a:off x="531950" y="2368875"/>
            <a:ext cx="356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Base: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-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Var_smoothing = 1e-12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das variáveis 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720000" y="1215750"/>
            <a:ext cx="77040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Variável alvo  é a </a:t>
            </a:r>
            <a:r>
              <a:rPr b="1" lang="en">
                <a:solidFill>
                  <a:schemeClr val="dk1"/>
                </a:solidFill>
              </a:rPr>
              <a:t>Class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que corresponde a </a:t>
            </a:r>
            <a:r>
              <a:rPr lang="en">
                <a:solidFill>
                  <a:schemeClr val="dk1"/>
                </a:solidFill>
              </a:rPr>
              <a:t>associação de cada padrão para um dos 12 copistas, representados pelas letras: A, B, C, D, E, F, G, H, I, W, X, 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Divisão dos atributos em 3  grupos, principalmente no que diz respeito ao layout da página ou à interação entre a caligrafia e o espaço disponível na página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3016211" y="1125275"/>
            <a:ext cx="3111600" cy="6135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Distribuição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de pesos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680250" y="3812850"/>
            <a:ext cx="778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Logística</a:t>
            </a:r>
            <a:endParaRPr/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313" y="1583050"/>
            <a:ext cx="1977375" cy="1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441" name="Google Shape;441;p45"/>
          <p:cNvSpPr/>
          <p:nvPr/>
        </p:nvSpPr>
        <p:spPr>
          <a:xfrm>
            <a:off x="720025" y="1353400"/>
            <a:ext cx="1980600" cy="537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base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4763800" y="1353400"/>
            <a:ext cx="3178500" cy="537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 One vs Rest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43" name="Google Shape;443;p45"/>
          <p:cNvCxnSpPr>
            <a:endCxn id="442" idx="1"/>
          </p:cNvCxnSpPr>
          <p:nvPr/>
        </p:nvCxnSpPr>
        <p:spPr>
          <a:xfrm flipH="1" rot="10800000">
            <a:off x="2713000" y="1621900"/>
            <a:ext cx="20508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45"/>
          <p:cNvSpPr/>
          <p:nvPr/>
        </p:nvSpPr>
        <p:spPr>
          <a:xfrm>
            <a:off x="4763800" y="2229075"/>
            <a:ext cx="3534600" cy="888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Algoritmo de otimização: lbfgs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45" name="Google Shape;445;p45"/>
          <p:cNvCxnSpPr>
            <a:stCxn id="441" idx="3"/>
            <a:endCxn id="444" idx="1"/>
          </p:cNvCxnSpPr>
          <p:nvPr/>
        </p:nvCxnSpPr>
        <p:spPr>
          <a:xfrm>
            <a:off x="2700625" y="1621900"/>
            <a:ext cx="2063100" cy="1051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5"/>
          <p:cNvSpPr/>
          <p:nvPr/>
        </p:nvSpPr>
        <p:spPr>
          <a:xfrm>
            <a:off x="4763800" y="3455750"/>
            <a:ext cx="3178500" cy="669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Pesos padrões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47" name="Google Shape;447;p45"/>
          <p:cNvCxnSpPr>
            <a:endCxn id="446" idx="1"/>
          </p:cNvCxnSpPr>
          <p:nvPr/>
        </p:nvCxnSpPr>
        <p:spPr>
          <a:xfrm flipH="1" rot="-5400000">
            <a:off x="2831500" y="1857950"/>
            <a:ext cx="2145300" cy="17193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453" name="Google Shape;453;p46"/>
          <p:cNvSpPr txBox="1"/>
          <p:nvPr>
            <p:ph type="title"/>
          </p:nvPr>
        </p:nvSpPr>
        <p:spPr>
          <a:xfrm>
            <a:off x="774225" y="116107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454" name="Google Shape;4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0" y="1645875"/>
            <a:ext cx="3665450" cy="2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6"/>
          <p:cNvSpPr/>
          <p:nvPr/>
        </p:nvSpPr>
        <p:spPr>
          <a:xfrm>
            <a:off x="5245525" y="1884475"/>
            <a:ext cx="3178500" cy="9636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F1-score, recall e precision muito baixos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56" name="Google Shape;456;p46"/>
          <p:cNvCxnSpPr>
            <a:stCxn id="454" idx="3"/>
            <a:endCxn id="455" idx="1"/>
          </p:cNvCxnSpPr>
          <p:nvPr/>
        </p:nvCxnSpPr>
        <p:spPr>
          <a:xfrm flipH="1" rot="10800000">
            <a:off x="4583200" y="2366275"/>
            <a:ext cx="662400" cy="6729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462" name="Google Shape;462;p47"/>
          <p:cNvSpPr/>
          <p:nvPr/>
        </p:nvSpPr>
        <p:spPr>
          <a:xfrm>
            <a:off x="1022875" y="1264400"/>
            <a:ext cx="7098300" cy="663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GridSearchCV para buscar os melhores parâmetros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3" name="Google Shape;463;p47"/>
          <p:cNvSpPr/>
          <p:nvPr/>
        </p:nvSpPr>
        <p:spPr>
          <a:xfrm>
            <a:off x="720025" y="2847400"/>
            <a:ext cx="3178500" cy="537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 Multinomial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5009300" y="2847400"/>
            <a:ext cx="3534600" cy="888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Algoritmo de otimização: lbfgs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2577150" y="3971325"/>
            <a:ext cx="3989700" cy="669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Pesos padrões (por enquanto)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66" name="Google Shape;466;p47"/>
          <p:cNvCxnSpPr>
            <a:stCxn id="462" idx="2"/>
            <a:endCxn id="463" idx="0"/>
          </p:cNvCxnSpPr>
          <p:nvPr/>
        </p:nvCxnSpPr>
        <p:spPr>
          <a:xfrm rot="5400000">
            <a:off x="2980525" y="1256000"/>
            <a:ext cx="920100" cy="2262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7"/>
          <p:cNvCxnSpPr>
            <a:stCxn id="462" idx="2"/>
            <a:endCxn id="464" idx="0"/>
          </p:cNvCxnSpPr>
          <p:nvPr/>
        </p:nvCxnSpPr>
        <p:spPr>
          <a:xfrm flipH="1" rot="-5400000">
            <a:off x="5214325" y="1285100"/>
            <a:ext cx="920100" cy="22047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7"/>
          <p:cNvCxnSpPr>
            <a:stCxn id="462" idx="2"/>
            <a:endCxn id="465" idx="0"/>
          </p:cNvCxnSpPr>
          <p:nvPr/>
        </p:nvCxnSpPr>
        <p:spPr>
          <a:xfrm flipH="1" rot="-5400000">
            <a:off x="3550375" y="2949050"/>
            <a:ext cx="20439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1111175" y="2847650"/>
            <a:ext cx="2717100" cy="1682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Resultados: 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Precision: 0.45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: 0.43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F1-score: 0.43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4756225" y="1187750"/>
            <a:ext cx="3928800" cy="888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Número de exemplos da classe A reduzido pela metade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584975" y="1297250"/>
            <a:ext cx="3769500" cy="669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Mudança no balanceamento do dataset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7" name="Google Shape;477;p48"/>
          <p:cNvCxnSpPr>
            <a:stCxn id="476" idx="2"/>
            <a:endCxn id="474" idx="0"/>
          </p:cNvCxnSpPr>
          <p:nvPr/>
        </p:nvCxnSpPr>
        <p:spPr>
          <a:xfrm flipH="1" rot="-5400000">
            <a:off x="2029325" y="2406650"/>
            <a:ext cx="8814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8"/>
          <p:cNvCxnSpPr>
            <a:stCxn id="476" idx="3"/>
            <a:endCxn id="475" idx="1"/>
          </p:cNvCxnSpPr>
          <p:nvPr/>
        </p:nvCxnSpPr>
        <p:spPr>
          <a:xfrm>
            <a:off x="4354475" y="1631750"/>
            <a:ext cx="4017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720025" y="1264400"/>
            <a:ext cx="3101700" cy="663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Remoção das colunas menos relevantes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5" name="Google Shape;485;p49"/>
          <p:cNvSpPr/>
          <p:nvPr/>
        </p:nvSpPr>
        <p:spPr>
          <a:xfrm>
            <a:off x="4756225" y="1173800"/>
            <a:ext cx="3928800" cy="844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 de PCA sobre as colunas mais problemáticas para a classificação</a:t>
            </a:r>
            <a:endParaRPr b="1" sz="17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6" name="Google Shape;486;p49"/>
          <p:cNvCxnSpPr>
            <a:stCxn id="484" idx="3"/>
            <a:endCxn id="485" idx="1"/>
          </p:cNvCxnSpPr>
          <p:nvPr/>
        </p:nvCxnSpPr>
        <p:spPr>
          <a:xfrm>
            <a:off x="3821725" y="1595900"/>
            <a:ext cx="934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7" name="Google Shape;4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75" y="2633275"/>
            <a:ext cx="2167700" cy="20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377" y="2633275"/>
            <a:ext cx="2148773" cy="20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9"/>
          <p:cNvSpPr txBox="1"/>
          <p:nvPr/>
        </p:nvSpPr>
        <p:spPr>
          <a:xfrm>
            <a:off x="1595850" y="2233075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Antes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6090063" y="2233075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Depois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496" name="Google Shape;496;p50"/>
          <p:cNvSpPr/>
          <p:nvPr/>
        </p:nvSpPr>
        <p:spPr>
          <a:xfrm>
            <a:off x="720025" y="1264400"/>
            <a:ext cx="3101700" cy="663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Remoção das colunas menos relevantes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7" name="Google Shape;497;p50"/>
          <p:cNvCxnSpPr>
            <a:stCxn id="496" idx="3"/>
            <a:endCxn id="498" idx="1"/>
          </p:cNvCxnSpPr>
          <p:nvPr/>
        </p:nvCxnSpPr>
        <p:spPr>
          <a:xfrm>
            <a:off x="3821725" y="1595900"/>
            <a:ext cx="1540500" cy="21297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0"/>
          <p:cNvSpPr/>
          <p:nvPr/>
        </p:nvSpPr>
        <p:spPr>
          <a:xfrm>
            <a:off x="5362075" y="2884475"/>
            <a:ext cx="3101700" cy="1682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Resultados: 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Precision: 0.4171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: 0.2821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F1-score: 0.2950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552400" y="1173800"/>
            <a:ext cx="4677000" cy="9435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Remoção das colunas menos relevantes e balanceamento do dataset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5" name="Google Shape;505;p51"/>
          <p:cNvSpPr/>
          <p:nvPr/>
        </p:nvSpPr>
        <p:spPr>
          <a:xfrm>
            <a:off x="6090075" y="1223450"/>
            <a:ext cx="2595000" cy="844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Mesma análise de PCA</a:t>
            </a:r>
            <a:endParaRPr b="1" sz="17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6" name="Google Shape;506;p51"/>
          <p:cNvCxnSpPr>
            <a:stCxn id="504" idx="3"/>
            <a:endCxn id="505" idx="1"/>
          </p:cNvCxnSpPr>
          <p:nvPr/>
        </p:nvCxnSpPr>
        <p:spPr>
          <a:xfrm>
            <a:off x="5229400" y="1645550"/>
            <a:ext cx="8607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51"/>
          <p:cNvSpPr txBox="1"/>
          <p:nvPr/>
        </p:nvSpPr>
        <p:spPr>
          <a:xfrm>
            <a:off x="1595850" y="2233075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Antes</a:t>
            </a:r>
            <a:endParaRPr/>
          </a:p>
        </p:txBody>
      </p:sp>
      <p:sp>
        <p:nvSpPr>
          <p:cNvPr id="508" name="Google Shape;508;p51"/>
          <p:cNvSpPr txBox="1"/>
          <p:nvPr/>
        </p:nvSpPr>
        <p:spPr>
          <a:xfrm>
            <a:off x="6090063" y="2233075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Depois</a:t>
            </a:r>
            <a:endParaRPr/>
          </a:p>
        </p:txBody>
      </p:sp>
      <p:pic>
        <p:nvPicPr>
          <p:cNvPr id="509" name="Google Shape;5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63" y="2749051"/>
            <a:ext cx="2070575" cy="19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422" y="2749048"/>
            <a:ext cx="2084705" cy="1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das variáveis 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720000" y="1215750"/>
            <a:ext cx="77040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Primeiro grupo - Propriedades geométricas de toda a página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Intercolumnar Distance</a:t>
            </a:r>
            <a:r>
              <a:rPr lang="en">
                <a:solidFill>
                  <a:schemeClr val="dk1"/>
                </a:solidFill>
              </a:rPr>
              <a:t> -  distância intercolunar que é utilizada por um copista na hora de sua escrita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Upper Margin</a:t>
            </a:r>
            <a:r>
              <a:rPr lang="en">
                <a:solidFill>
                  <a:schemeClr val="dk1"/>
                </a:solidFill>
              </a:rPr>
              <a:t> - Margem superior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Lower Margin</a:t>
            </a:r>
            <a:r>
              <a:rPr lang="en">
                <a:solidFill>
                  <a:schemeClr val="dk1"/>
                </a:solidFill>
              </a:rPr>
              <a:t> - Margem inferior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As features desse grupo não são muito distintas para um copista individual, mas pode ser muito útil para destacar diferenças cronológicas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516" name="Google Shape;516;p52"/>
          <p:cNvSpPr/>
          <p:nvPr/>
        </p:nvSpPr>
        <p:spPr>
          <a:xfrm>
            <a:off x="720025" y="1264400"/>
            <a:ext cx="3101700" cy="663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Remoção das colunas menos relevantes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17" name="Google Shape;517;p52"/>
          <p:cNvCxnSpPr>
            <a:stCxn id="518" idx="2"/>
            <a:endCxn id="519" idx="1"/>
          </p:cNvCxnSpPr>
          <p:nvPr/>
        </p:nvCxnSpPr>
        <p:spPr>
          <a:xfrm flipH="1" rot="-5400000">
            <a:off x="3416575" y="1780100"/>
            <a:ext cx="1798200" cy="2092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52"/>
          <p:cNvSpPr/>
          <p:nvPr/>
        </p:nvSpPr>
        <p:spPr>
          <a:xfrm>
            <a:off x="5362075" y="2884475"/>
            <a:ext cx="3101700" cy="1682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Resultados: 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Precision: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0.3805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: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0.3339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F1-score: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0.3343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720025" y="1264400"/>
            <a:ext cx="5098500" cy="663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Remoção das colunas menos relevantes e balanceamento do dataset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525" name="Google Shape;525;p53"/>
          <p:cNvSpPr/>
          <p:nvPr/>
        </p:nvSpPr>
        <p:spPr>
          <a:xfrm>
            <a:off x="552400" y="1173800"/>
            <a:ext cx="4677000" cy="618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 One vs Rest Manual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6" name="Google Shape;526;p53"/>
          <p:cNvSpPr/>
          <p:nvPr/>
        </p:nvSpPr>
        <p:spPr>
          <a:xfrm>
            <a:off x="6090075" y="1223450"/>
            <a:ext cx="2595000" cy="7776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Classe M = 1</a:t>
            </a:r>
            <a:endParaRPr b="1" sz="17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Outras classes = 0</a:t>
            </a:r>
            <a:endParaRPr b="1" sz="17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27" name="Google Shape;527;p53"/>
          <p:cNvCxnSpPr>
            <a:stCxn id="525" idx="3"/>
            <a:endCxn id="526" idx="1"/>
          </p:cNvCxnSpPr>
          <p:nvPr/>
        </p:nvCxnSpPr>
        <p:spPr>
          <a:xfrm>
            <a:off x="5229400" y="1482950"/>
            <a:ext cx="860700" cy="1293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53"/>
          <p:cNvSpPr/>
          <p:nvPr/>
        </p:nvSpPr>
        <p:spPr>
          <a:xfrm>
            <a:off x="552400" y="2627000"/>
            <a:ext cx="4677000" cy="1097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Descoberta interessante: o modelo erra mais as classes com mais casos de exemplo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29" name="Google Shape;5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100" y="2865425"/>
            <a:ext cx="2447925" cy="16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</p:pic>
      <p:cxnSp>
        <p:nvCxnSpPr>
          <p:cNvPr id="530" name="Google Shape;530;p53"/>
          <p:cNvCxnSpPr>
            <a:stCxn id="525" idx="2"/>
            <a:endCxn id="528" idx="0"/>
          </p:cNvCxnSpPr>
          <p:nvPr/>
        </p:nvCxnSpPr>
        <p:spPr>
          <a:xfrm flipH="1" rot="-5400000">
            <a:off x="2473750" y="2209250"/>
            <a:ext cx="83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53"/>
          <p:cNvCxnSpPr>
            <a:stCxn id="528" idx="3"/>
            <a:endCxn id="529" idx="1"/>
          </p:cNvCxnSpPr>
          <p:nvPr/>
        </p:nvCxnSpPr>
        <p:spPr>
          <a:xfrm>
            <a:off x="5229400" y="3175700"/>
            <a:ext cx="746700" cy="528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cxnSp>
        <p:nvCxnSpPr>
          <p:cNvPr id="537" name="Google Shape;537;p54"/>
          <p:cNvCxnSpPr>
            <a:stCxn id="538" idx="2"/>
            <a:endCxn id="539" idx="1"/>
          </p:cNvCxnSpPr>
          <p:nvPr/>
        </p:nvCxnSpPr>
        <p:spPr>
          <a:xfrm flipH="1" rot="-5400000">
            <a:off x="3336775" y="1295150"/>
            <a:ext cx="1571400" cy="2479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54"/>
          <p:cNvSpPr/>
          <p:nvPr/>
        </p:nvSpPr>
        <p:spPr>
          <a:xfrm>
            <a:off x="5362225" y="2479375"/>
            <a:ext cx="3101700" cy="1682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Resultados: 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Precision: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0.4123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: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0.3471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F1-score: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0.3433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54"/>
          <p:cNvSpPr/>
          <p:nvPr/>
        </p:nvSpPr>
        <p:spPr>
          <a:xfrm>
            <a:off x="720025" y="1264400"/>
            <a:ext cx="43254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 One vs Rest Manual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sp>
        <p:nvSpPr>
          <p:cNvPr id="545" name="Google Shape;545;p55"/>
          <p:cNvSpPr/>
          <p:nvPr/>
        </p:nvSpPr>
        <p:spPr>
          <a:xfrm>
            <a:off x="1022875" y="1264400"/>
            <a:ext cx="7098300" cy="663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GridSearchCV para buscar os melhores pesos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6" name="Google Shape;546;p55"/>
          <p:cNvSpPr/>
          <p:nvPr/>
        </p:nvSpPr>
        <p:spPr>
          <a:xfrm>
            <a:off x="720025" y="2847400"/>
            <a:ext cx="3178500" cy="537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 Multinomial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7" name="Google Shape;547;p55"/>
          <p:cNvSpPr/>
          <p:nvPr/>
        </p:nvSpPr>
        <p:spPr>
          <a:xfrm>
            <a:off x="5009300" y="2847400"/>
            <a:ext cx="3534600" cy="888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Algoritmo de otimização: lbfgs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8" name="Google Shape;548;p55"/>
          <p:cNvSpPr/>
          <p:nvPr/>
        </p:nvSpPr>
        <p:spPr>
          <a:xfrm>
            <a:off x="789025" y="3971300"/>
            <a:ext cx="75660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Pesos: {'A': 1.5, 'B': 1, 'C': 50, 'D': 12, 'E': 3, 'F': 3, 'G': 8, 'H': 6, 'I': 2, 'W': 10, 'X': 4, 'Y': 10}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49" name="Google Shape;549;p55"/>
          <p:cNvCxnSpPr>
            <a:stCxn id="545" idx="2"/>
            <a:endCxn id="546" idx="0"/>
          </p:cNvCxnSpPr>
          <p:nvPr/>
        </p:nvCxnSpPr>
        <p:spPr>
          <a:xfrm rot="5400000">
            <a:off x="2980525" y="1256000"/>
            <a:ext cx="920100" cy="2262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55"/>
          <p:cNvCxnSpPr>
            <a:stCxn id="545" idx="2"/>
            <a:endCxn id="547" idx="0"/>
          </p:cNvCxnSpPr>
          <p:nvPr/>
        </p:nvCxnSpPr>
        <p:spPr>
          <a:xfrm flipH="1" rot="-5400000">
            <a:off x="5214325" y="1285100"/>
            <a:ext cx="920100" cy="22047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5"/>
          <p:cNvCxnSpPr>
            <a:stCxn id="545" idx="2"/>
            <a:endCxn id="548" idx="0"/>
          </p:cNvCxnSpPr>
          <p:nvPr/>
        </p:nvCxnSpPr>
        <p:spPr>
          <a:xfrm flipH="1" rot="-5400000">
            <a:off x="3550375" y="2949050"/>
            <a:ext cx="2043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melhoria</a:t>
            </a:r>
            <a:endParaRPr/>
          </a:p>
        </p:txBody>
      </p:sp>
      <p:cxnSp>
        <p:nvCxnSpPr>
          <p:cNvPr id="557" name="Google Shape;557;p56"/>
          <p:cNvCxnSpPr>
            <a:stCxn id="558" idx="2"/>
            <a:endCxn id="559" idx="1"/>
          </p:cNvCxnSpPr>
          <p:nvPr/>
        </p:nvCxnSpPr>
        <p:spPr>
          <a:xfrm flipH="1" rot="-5400000">
            <a:off x="3336775" y="1295150"/>
            <a:ext cx="1571400" cy="2479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56"/>
          <p:cNvSpPr/>
          <p:nvPr/>
        </p:nvSpPr>
        <p:spPr>
          <a:xfrm>
            <a:off x="5362225" y="2479375"/>
            <a:ext cx="3101700" cy="1682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Resultados: 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Precision: </a:t>
            </a:r>
            <a:r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0.4843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Recall : </a:t>
            </a:r>
            <a:r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0.5095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Char char="●"/>
            </a:pPr>
            <a:r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F1-score: </a:t>
            </a:r>
            <a:r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0.4696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720025" y="1264400"/>
            <a:ext cx="43254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com melhores pesos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7"/>
          <p:cNvSpPr txBox="1"/>
          <p:nvPr>
            <p:ph type="title"/>
          </p:nvPr>
        </p:nvSpPr>
        <p:spPr>
          <a:xfrm>
            <a:off x="350400" y="3416475"/>
            <a:ext cx="8535000" cy="1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pic>
        <p:nvPicPr>
          <p:cNvPr id="565" name="Google Shape;5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089" y="1441400"/>
            <a:ext cx="6175826" cy="17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Separação entre A e F</a:t>
            </a:r>
            <a:endParaRPr/>
          </a:p>
        </p:txBody>
      </p:sp>
      <p:sp>
        <p:nvSpPr>
          <p:cNvPr id="571" name="Google Shape;571;p58"/>
          <p:cNvSpPr/>
          <p:nvPr/>
        </p:nvSpPr>
        <p:spPr>
          <a:xfrm>
            <a:off x="2927925" y="1169100"/>
            <a:ext cx="3214500" cy="3128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2" name="Google Shape;572;p58"/>
          <p:cNvSpPr/>
          <p:nvPr/>
        </p:nvSpPr>
        <p:spPr>
          <a:xfrm>
            <a:off x="491425" y="2368338"/>
            <a:ext cx="1866300" cy="1007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PCA 2D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73" name="Google Shape;573;p58"/>
          <p:cNvCxnSpPr>
            <a:endCxn id="572" idx="3"/>
          </p:cNvCxnSpPr>
          <p:nvPr/>
        </p:nvCxnSpPr>
        <p:spPr>
          <a:xfrm flipH="1">
            <a:off x="2357725" y="28697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4" name="Google Shape;5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675" y="1367250"/>
            <a:ext cx="2940350" cy="284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5" name="Google Shape;575;p58"/>
          <p:cNvCxnSpPr/>
          <p:nvPr/>
        </p:nvCxnSpPr>
        <p:spPr>
          <a:xfrm flipH="1">
            <a:off x="6167725" y="28697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58"/>
          <p:cNvSpPr/>
          <p:nvPr/>
        </p:nvSpPr>
        <p:spPr>
          <a:xfrm>
            <a:off x="6628100" y="2089550"/>
            <a:ext cx="1866300" cy="1562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Presença de classes não bem separadas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</a:t>
            </a:r>
            <a:r>
              <a:rPr lang="en"/>
              <a:t>kNN)</a:t>
            </a:r>
            <a:endParaRPr/>
          </a:p>
        </p:txBody>
      </p:sp>
      <p:sp>
        <p:nvSpPr>
          <p:cNvPr id="582" name="Google Shape;582;p59"/>
          <p:cNvSpPr/>
          <p:nvPr/>
        </p:nvSpPr>
        <p:spPr>
          <a:xfrm>
            <a:off x="1319988" y="1811975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Classes “misturadas”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83" name="Google Shape;583;p59"/>
          <p:cNvSpPr/>
          <p:nvPr/>
        </p:nvSpPr>
        <p:spPr>
          <a:xfrm>
            <a:off x="5830613" y="1811975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KNN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84" name="Google Shape;584;p59"/>
          <p:cNvCxnSpPr>
            <a:stCxn id="582" idx="3"/>
          </p:cNvCxnSpPr>
          <p:nvPr/>
        </p:nvCxnSpPr>
        <p:spPr>
          <a:xfrm flipH="1" rot="10800000">
            <a:off x="3548988" y="2120375"/>
            <a:ext cx="864000" cy="1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9"/>
          <p:cNvCxnSpPr>
            <a:stCxn id="583" idx="1"/>
          </p:cNvCxnSpPr>
          <p:nvPr/>
        </p:nvCxnSpPr>
        <p:spPr>
          <a:xfrm rot="10800000">
            <a:off x="4857713" y="2133275"/>
            <a:ext cx="9729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59"/>
          <p:cNvSpPr/>
          <p:nvPr/>
        </p:nvSpPr>
        <p:spPr>
          <a:xfrm>
            <a:off x="3500900" y="3267350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Scores baixos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87" name="Google Shape;587;p59"/>
          <p:cNvCxnSpPr>
            <a:endCxn id="586" idx="0"/>
          </p:cNvCxnSpPr>
          <p:nvPr/>
        </p:nvCxnSpPr>
        <p:spPr>
          <a:xfrm>
            <a:off x="4604300" y="2467850"/>
            <a:ext cx="11100" cy="79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59"/>
          <p:cNvSpPr txBox="1"/>
          <p:nvPr/>
        </p:nvSpPr>
        <p:spPr>
          <a:xfrm>
            <a:off x="4381100" y="1608275"/>
            <a:ext cx="46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5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de Decisão</a:t>
            </a:r>
            <a:endParaRPr/>
          </a:p>
        </p:txBody>
      </p:sp>
      <p:sp>
        <p:nvSpPr>
          <p:cNvPr id="594" name="Google Shape;594;p60"/>
          <p:cNvSpPr/>
          <p:nvPr/>
        </p:nvSpPr>
        <p:spPr>
          <a:xfrm>
            <a:off x="650775" y="1255625"/>
            <a:ext cx="48183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inicial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95" name="Google Shape;595;p60"/>
          <p:cNvSpPr/>
          <p:nvPr/>
        </p:nvSpPr>
        <p:spPr>
          <a:xfrm>
            <a:off x="3205525" y="2245850"/>
            <a:ext cx="5218500" cy="535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K=3 e distância </a:t>
            </a: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euclidiana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96" name="Google Shape;596;p60"/>
          <p:cNvCxnSpPr>
            <a:stCxn id="595" idx="0"/>
            <a:endCxn id="594" idx="2"/>
          </p:cNvCxnSpPr>
          <p:nvPr/>
        </p:nvCxnSpPr>
        <p:spPr>
          <a:xfrm flipH="1" rot="5400000">
            <a:off x="4162675" y="593750"/>
            <a:ext cx="549300" cy="27549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60"/>
          <p:cNvSpPr/>
          <p:nvPr/>
        </p:nvSpPr>
        <p:spPr>
          <a:xfrm>
            <a:off x="650775" y="3161875"/>
            <a:ext cx="4230000" cy="535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Acurácia no Teste: ~0.76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98" name="Google Shape;598;p60"/>
          <p:cNvCxnSpPr>
            <a:stCxn id="595" idx="1"/>
            <a:endCxn id="597" idx="0"/>
          </p:cNvCxnSpPr>
          <p:nvPr/>
        </p:nvCxnSpPr>
        <p:spPr>
          <a:xfrm flipH="1">
            <a:off x="2765725" y="2513450"/>
            <a:ext cx="439800" cy="6483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60"/>
          <p:cNvCxnSpPr>
            <a:stCxn id="597" idx="3"/>
            <a:endCxn id="600" idx="0"/>
          </p:cNvCxnSpPr>
          <p:nvPr/>
        </p:nvCxnSpPr>
        <p:spPr>
          <a:xfrm>
            <a:off x="4880775" y="3429475"/>
            <a:ext cx="1081200" cy="523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60"/>
          <p:cNvSpPr/>
          <p:nvPr/>
        </p:nvSpPr>
        <p:spPr>
          <a:xfrm>
            <a:off x="3499825" y="3953400"/>
            <a:ext cx="4924200" cy="484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Métrica razoável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(K </a:t>
            </a:r>
            <a:r>
              <a:rPr lang="en"/>
              <a:t>∊ </a:t>
            </a:r>
            <a:r>
              <a:rPr lang="en"/>
              <a:t>[1,49])</a:t>
            </a:r>
            <a:endParaRPr/>
          </a:p>
        </p:txBody>
      </p:sp>
      <p:sp>
        <p:nvSpPr>
          <p:cNvPr id="606" name="Google Shape;606;p61"/>
          <p:cNvSpPr/>
          <p:nvPr/>
        </p:nvSpPr>
        <p:spPr>
          <a:xfrm>
            <a:off x="565725" y="1169100"/>
            <a:ext cx="4095600" cy="3343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7" name="Google Shape;607;p61"/>
          <p:cNvCxnSpPr/>
          <p:nvPr/>
        </p:nvCxnSpPr>
        <p:spPr>
          <a:xfrm flipH="1">
            <a:off x="4661325" y="28651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61"/>
          <p:cNvSpPr/>
          <p:nvPr/>
        </p:nvSpPr>
        <p:spPr>
          <a:xfrm>
            <a:off x="5121625" y="2381675"/>
            <a:ext cx="33024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Melhores valores K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∊</a:t>
            </a:r>
            <a:r>
              <a:rPr b="1" lang="en" sz="1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[1,8]</a:t>
            </a:r>
            <a:endParaRPr b="1" sz="1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09" name="Google Shape;6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00" y="1384150"/>
            <a:ext cx="3845624" cy="28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0" name="Google Shape;610;p61"/>
          <p:cNvCxnSpPr/>
          <p:nvPr/>
        </p:nvCxnSpPr>
        <p:spPr>
          <a:xfrm flipH="1">
            <a:off x="4661325" y="40843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1"/>
          <p:cNvSpPr/>
          <p:nvPr/>
        </p:nvSpPr>
        <p:spPr>
          <a:xfrm>
            <a:off x="5121625" y="3600875"/>
            <a:ext cx="33024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Queda brusca em K=9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2" name="Google Shape;612;p61"/>
          <p:cNvCxnSpPr/>
          <p:nvPr/>
        </p:nvCxnSpPr>
        <p:spPr>
          <a:xfrm flipH="1">
            <a:off x="4661325" y="17221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61"/>
          <p:cNvSpPr/>
          <p:nvPr/>
        </p:nvSpPr>
        <p:spPr>
          <a:xfrm>
            <a:off x="5121625" y="1238675"/>
            <a:ext cx="33024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Valores da Validação Cruzada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das variáveis 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720000" y="1215750"/>
            <a:ext cx="77040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Segundo grupo - Exploração de cada coluna na área escrita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Exploitation</a:t>
            </a:r>
            <a:r>
              <a:rPr lang="en">
                <a:solidFill>
                  <a:schemeClr val="dk1"/>
                </a:solidFill>
              </a:rPr>
              <a:t> - Coeficiente que calcula o quanto a coluna pega como amostra está preenchida de tinta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Row Number</a:t>
            </a:r>
            <a:r>
              <a:rPr lang="en">
                <a:solidFill>
                  <a:schemeClr val="dk1"/>
                </a:solidFill>
              </a:rPr>
              <a:t>- Número de linhas que contém na coluna que foi pega como amostra na área de escrita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Nesse segundo grupo, tais características podem ser consideradas como uma medida da habilidade do escritor e pode ser muito útil para distinção de escribas.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62"/>
          <p:cNvCxnSpPr>
            <a:stCxn id="619" idx="2"/>
            <a:endCxn id="620" idx="0"/>
          </p:cNvCxnSpPr>
          <p:nvPr/>
        </p:nvCxnSpPr>
        <p:spPr>
          <a:xfrm flipH="1" rot="-5400000">
            <a:off x="4313886" y="3744576"/>
            <a:ext cx="490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6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(K ∊ [1,49])</a:t>
            </a:r>
            <a:endParaRPr/>
          </a:p>
        </p:txBody>
      </p:sp>
      <p:sp>
        <p:nvSpPr>
          <p:cNvPr id="622" name="Google Shape;622;p62"/>
          <p:cNvSpPr/>
          <p:nvPr/>
        </p:nvSpPr>
        <p:spPr>
          <a:xfrm>
            <a:off x="720025" y="1120073"/>
            <a:ext cx="7704000" cy="2515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19" name="Google Shape;6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23" y="1120074"/>
            <a:ext cx="7359526" cy="237940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2"/>
          <p:cNvSpPr/>
          <p:nvPr/>
        </p:nvSpPr>
        <p:spPr>
          <a:xfrm>
            <a:off x="2443988" y="3990275"/>
            <a:ext cx="4230000" cy="5352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Overfitting em K=1</a:t>
            </a:r>
            <a:endParaRPr b="1" sz="16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do Melhor K</a:t>
            </a:r>
            <a:endParaRPr/>
          </a:p>
        </p:txBody>
      </p:sp>
      <p:pic>
        <p:nvPicPr>
          <p:cNvPr id="628" name="Google Shape;6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62" y="1156325"/>
            <a:ext cx="8412075" cy="14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3"/>
          <p:cNvSpPr/>
          <p:nvPr/>
        </p:nvSpPr>
        <p:spPr>
          <a:xfrm>
            <a:off x="2377100" y="3218525"/>
            <a:ext cx="2838600" cy="728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Melhor K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30" name="Google Shape;630;p63"/>
          <p:cNvCxnSpPr/>
          <p:nvPr/>
        </p:nvCxnSpPr>
        <p:spPr>
          <a:xfrm flipH="1">
            <a:off x="5215700" y="367593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63"/>
          <p:cNvSpPr/>
          <p:nvPr/>
        </p:nvSpPr>
        <p:spPr>
          <a:xfrm>
            <a:off x="5676000" y="3192425"/>
            <a:ext cx="8316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K=3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Confusão</a:t>
            </a:r>
            <a:endParaRPr/>
          </a:p>
        </p:txBody>
      </p:sp>
      <p:sp>
        <p:nvSpPr>
          <p:cNvPr id="637" name="Google Shape;637;p64"/>
          <p:cNvSpPr/>
          <p:nvPr/>
        </p:nvSpPr>
        <p:spPr>
          <a:xfrm>
            <a:off x="608700" y="1078850"/>
            <a:ext cx="3910800" cy="3602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38" name="Google Shape;638;p64"/>
          <p:cNvPicPr preferRelativeResize="0"/>
          <p:nvPr/>
        </p:nvPicPr>
        <p:blipFill rotWithShape="1">
          <a:blip r:embed="rId3">
            <a:alphaModFix/>
          </a:blip>
          <a:srcRect b="0" l="0" r="13591" t="4076"/>
          <a:stretch/>
        </p:blipFill>
        <p:spPr>
          <a:xfrm>
            <a:off x="720025" y="1014725"/>
            <a:ext cx="3439074" cy="3804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64"/>
          <p:cNvCxnSpPr/>
          <p:nvPr/>
        </p:nvCxnSpPr>
        <p:spPr>
          <a:xfrm flipH="1">
            <a:off x="4508925" y="28651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64"/>
          <p:cNvSpPr/>
          <p:nvPr/>
        </p:nvSpPr>
        <p:spPr>
          <a:xfrm>
            <a:off x="4969225" y="2381675"/>
            <a:ext cx="33024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Falha mais da metade da classe C</a:t>
            </a:r>
            <a:endParaRPr b="1" sz="1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41" name="Google Shape;641;p64"/>
          <p:cNvCxnSpPr/>
          <p:nvPr/>
        </p:nvCxnSpPr>
        <p:spPr>
          <a:xfrm flipH="1">
            <a:off x="4508925" y="40843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64"/>
          <p:cNvSpPr/>
          <p:nvPr/>
        </p:nvSpPr>
        <p:spPr>
          <a:xfrm>
            <a:off x="4969225" y="3600875"/>
            <a:ext cx="33024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Modelo prediz muito 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43" name="Google Shape;643;p64"/>
          <p:cNvCxnSpPr/>
          <p:nvPr/>
        </p:nvCxnSpPr>
        <p:spPr>
          <a:xfrm flipH="1">
            <a:off x="4508925" y="17221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64"/>
          <p:cNvSpPr/>
          <p:nvPr/>
        </p:nvSpPr>
        <p:spPr>
          <a:xfrm>
            <a:off x="4969225" y="1238675"/>
            <a:ext cx="3302400" cy="7803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Classe B perfeitamente classificada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650" name="Google Shape;650;p65"/>
          <p:cNvSpPr/>
          <p:nvPr/>
        </p:nvSpPr>
        <p:spPr>
          <a:xfrm>
            <a:off x="608700" y="1238675"/>
            <a:ext cx="3910800" cy="3035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51" name="Google Shape;651;p65"/>
          <p:cNvCxnSpPr/>
          <p:nvPr/>
        </p:nvCxnSpPr>
        <p:spPr>
          <a:xfrm flipH="1">
            <a:off x="4508925" y="23317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5"/>
          <p:cNvCxnSpPr/>
          <p:nvPr/>
        </p:nvCxnSpPr>
        <p:spPr>
          <a:xfrm flipH="1">
            <a:off x="4508925" y="31699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5"/>
          <p:cNvCxnSpPr/>
          <p:nvPr/>
        </p:nvCxnSpPr>
        <p:spPr>
          <a:xfrm flipH="1">
            <a:off x="4508925" y="16459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65"/>
          <p:cNvSpPr/>
          <p:nvPr/>
        </p:nvSpPr>
        <p:spPr>
          <a:xfrm>
            <a:off x="4969225" y="1314875"/>
            <a:ext cx="3302400" cy="536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~0.76 acurácia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55" name="Google Shape;655;p65"/>
          <p:cNvPicPr preferRelativeResize="0"/>
          <p:nvPr/>
        </p:nvPicPr>
        <p:blipFill rotWithShape="1">
          <a:blip r:embed="rId3">
            <a:alphaModFix/>
          </a:blip>
          <a:srcRect b="0" l="2799" r="0" t="0"/>
          <a:stretch/>
        </p:blipFill>
        <p:spPr>
          <a:xfrm>
            <a:off x="726925" y="1379275"/>
            <a:ext cx="3674349" cy="27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5"/>
          <p:cNvSpPr/>
          <p:nvPr/>
        </p:nvSpPr>
        <p:spPr>
          <a:xfrm>
            <a:off x="4969225" y="2076875"/>
            <a:ext cx="3302400" cy="536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0.74 F1-Score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7" name="Google Shape;657;p65"/>
          <p:cNvSpPr/>
          <p:nvPr/>
        </p:nvSpPr>
        <p:spPr>
          <a:xfrm>
            <a:off x="4969225" y="2838875"/>
            <a:ext cx="3302400" cy="536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~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0.70 Recall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58" name="Google Shape;658;p65"/>
          <p:cNvCxnSpPr/>
          <p:nvPr/>
        </p:nvCxnSpPr>
        <p:spPr>
          <a:xfrm flipH="1">
            <a:off x="4508925" y="3931988"/>
            <a:ext cx="554100" cy="2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65"/>
          <p:cNvSpPr/>
          <p:nvPr/>
        </p:nvSpPr>
        <p:spPr>
          <a:xfrm>
            <a:off x="4969225" y="3600875"/>
            <a:ext cx="3302400" cy="536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0.81 Precision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</a:t>
            </a: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1319988" y="1811975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Classes “misturadas”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66" name="Google Shape;666;p66"/>
          <p:cNvSpPr/>
          <p:nvPr/>
        </p:nvSpPr>
        <p:spPr>
          <a:xfrm>
            <a:off x="5830613" y="1811975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KNN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67" name="Google Shape;667;p66"/>
          <p:cNvCxnSpPr>
            <a:stCxn id="665" idx="3"/>
          </p:cNvCxnSpPr>
          <p:nvPr/>
        </p:nvCxnSpPr>
        <p:spPr>
          <a:xfrm flipH="1" rot="10800000">
            <a:off x="3548988" y="2120375"/>
            <a:ext cx="864000" cy="1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66"/>
          <p:cNvCxnSpPr>
            <a:stCxn id="666" idx="1"/>
          </p:cNvCxnSpPr>
          <p:nvPr/>
        </p:nvCxnSpPr>
        <p:spPr>
          <a:xfrm rot="10800000">
            <a:off x="4857713" y="2133275"/>
            <a:ext cx="9729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66"/>
          <p:cNvSpPr/>
          <p:nvPr/>
        </p:nvSpPr>
        <p:spPr>
          <a:xfrm>
            <a:off x="3500900" y="3267350"/>
            <a:ext cx="2229000" cy="6558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Scores baixos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70" name="Google Shape;670;p66"/>
          <p:cNvCxnSpPr>
            <a:endCxn id="669" idx="0"/>
          </p:cNvCxnSpPr>
          <p:nvPr/>
        </p:nvCxnSpPr>
        <p:spPr>
          <a:xfrm>
            <a:off x="4604300" y="2467850"/>
            <a:ext cx="11100" cy="79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66"/>
          <p:cNvSpPr txBox="1"/>
          <p:nvPr/>
        </p:nvSpPr>
        <p:spPr>
          <a:xfrm>
            <a:off x="4381100" y="1608275"/>
            <a:ext cx="46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5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2" name="Google Shape;672;p66"/>
          <p:cNvCxnSpPr/>
          <p:nvPr/>
        </p:nvCxnSpPr>
        <p:spPr>
          <a:xfrm flipH="1" rot="108935">
            <a:off x="3901884" y="3013280"/>
            <a:ext cx="1505556" cy="116394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66"/>
          <p:cNvCxnSpPr/>
          <p:nvPr/>
        </p:nvCxnSpPr>
        <p:spPr>
          <a:xfrm rot="108715">
            <a:off x="3836569" y="3094442"/>
            <a:ext cx="1707854" cy="100356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dos Modelos</a:t>
            </a:r>
            <a:endParaRPr/>
          </a:p>
        </p:txBody>
      </p:sp>
      <p:graphicFrame>
        <p:nvGraphicFramePr>
          <p:cNvPr id="679" name="Google Shape;679;p67"/>
          <p:cNvGraphicFramePr/>
          <p:nvPr/>
        </p:nvGraphicFramePr>
        <p:xfrm>
          <a:off x="72002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1112525"/>
                <a:gridCol w="1806575"/>
                <a:gridCol w="2467350"/>
                <a:gridCol w="1158775"/>
                <a:gridCol w="1158775"/>
              </a:tblGrid>
              <a:tr h="44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           Métricas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Árvore de Decisão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0.9813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0.9813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0.9815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0.9875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Regressão Logística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0.4696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0.4469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0.4278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0.5484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KNN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0.7468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0.8125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0.6962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0.7579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 Bayes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0.3572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0.3665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0.4698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0.29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dos Modelos</a:t>
            </a:r>
            <a:endParaRPr/>
          </a:p>
        </p:txBody>
      </p:sp>
      <p:pic>
        <p:nvPicPr>
          <p:cNvPr id="685" name="Google Shape;685;p68"/>
          <p:cNvPicPr preferRelativeResize="0"/>
          <p:nvPr/>
        </p:nvPicPr>
        <p:blipFill rotWithShape="1">
          <a:blip r:embed="rId3">
            <a:alphaModFix/>
          </a:blip>
          <a:srcRect b="53179" l="0" r="0" t="6089"/>
          <a:stretch/>
        </p:blipFill>
        <p:spPr>
          <a:xfrm>
            <a:off x="402200" y="1533525"/>
            <a:ext cx="4103075" cy="216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8"/>
          <p:cNvPicPr preferRelativeResize="0"/>
          <p:nvPr/>
        </p:nvPicPr>
        <p:blipFill rotWithShape="1">
          <a:blip r:embed="rId3">
            <a:alphaModFix/>
          </a:blip>
          <a:srcRect b="0" l="0" r="0" t="47318"/>
          <a:stretch/>
        </p:blipFill>
        <p:spPr>
          <a:xfrm>
            <a:off x="4505275" y="1703050"/>
            <a:ext cx="4289375" cy="2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68"/>
          <p:cNvPicPr preferRelativeResize="0"/>
          <p:nvPr/>
        </p:nvPicPr>
        <p:blipFill rotWithShape="1">
          <a:blip r:embed="rId3">
            <a:alphaModFix/>
          </a:blip>
          <a:srcRect b="0" l="0" r="0" t="85680"/>
          <a:stretch/>
        </p:blipFill>
        <p:spPr>
          <a:xfrm>
            <a:off x="359100" y="3718775"/>
            <a:ext cx="4223000" cy="7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pela atenção!</a:t>
            </a:r>
            <a:endParaRPr/>
          </a:p>
        </p:txBody>
      </p:sp>
      <p:sp>
        <p:nvSpPr>
          <p:cNvPr id="693" name="Google Shape;693;p69"/>
          <p:cNvSpPr/>
          <p:nvPr/>
        </p:nvSpPr>
        <p:spPr>
          <a:xfrm>
            <a:off x="3041075" y="1169100"/>
            <a:ext cx="53829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Amadeo Tato Cota Neto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4" name="Google Shape;694;p69"/>
          <p:cNvSpPr/>
          <p:nvPr/>
        </p:nvSpPr>
        <p:spPr>
          <a:xfrm>
            <a:off x="3041075" y="1827050"/>
            <a:ext cx="53829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Arthur Andrade Lacet Florencio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5" name="Google Shape;695;p69"/>
          <p:cNvSpPr/>
          <p:nvPr/>
        </p:nvSpPr>
        <p:spPr>
          <a:xfrm>
            <a:off x="3041075" y="3142950"/>
            <a:ext cx="53829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Caue Addae da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Silva 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Gomes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6" name="Google Shape;696;p69"/>
          <p:cNvSpPr/>
          <p:nvPr/>
        </p:nvSpPr>
        <p:spPr>
          <a:xfrm>
            <a:off x="3041050" y="3800900"/>
            <a:ext cx="53829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Matheus Paixao Gumercindo dos Santos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7" name="Google Shape;697;p69"/>
          <p:cNvSpPr/>
          <p:nvPr/>
        </p:nvSpPr>
        <p:spPr>
          <a:xfrm>
            <a:off x="3040975" y="2485000"/>
            <a:ext cx="53829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Bruno Henrique dos Santos Marques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8" name="Google Shape;698;p69"/>
          <p:cNvSpPr/>
          <p:nvPr/>
        </p:nvSpPr>
        <p:spPr>
          <a:xfrm>
            <a:off x="544750" y="1169100"/>
            <a:ext cx="17451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Equipe 01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99" name="Google Shape;699;p69"/>
          <p:cNvCxnSpPr>
            <a:stCxn id="693" idx="1"/>
            <a:endCxn id="698" idx="3"/>
          </p:cNvCxnSpPr>
          <p:nvPr/>
        </p:nvCxnSpPr>
        <p:spPr>
          <a:xfrm flipH="1">
            <a:off x="2289875" y="1389600"/>
            <a:ext cx="7512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69"/>
          <p:cNvCxnSpPr>
            <a:stCxn id="694" idx="1"/>
            <a:endCxn id="698" idx="3"/>
          </p:cNvCxnSpPr>
          <p:nvPr/>
        </p:nvCxnSpPr>
        <p:spPr>
          <a:xfrm rot="10800000">
            <a:off x="2289875" y="1389650"/>
            <a:ext cx="751200" cy="6579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9"/>
          <p:cNvCxnSpPr>
            <a:stCxn id="697" idx="1"/>
            <a:endCxn id="698" idx="3"/>
          </p:cNvCxnSpPr>
          <p:nvPr/>
        </p:nvCxnSpPr>
        <p:spPr>
          <a:xfrm rot="10800000">
            <a:off x="2289775" y="1389700"/>
            <a:ext cx="751200" cy="13158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69"/>
          <p:cNvCxnSpPr>
            <a:stCxn id="695" idx="1"/>
            <a:endCxn id="698" idx="3"/>
          </p:cNvCxnSpPr>
          <p:nvPr/>
        </p:nvCxnSpPr>
        <p:spPr>
          <a:xfrm rot="10800000">
            <a:off x="2289875" y="1389750"/>
            <a:ext cx="751200" cy="19737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69"/>
          <p:cNvCxnSpPr>
            <a:stCxn id="696" idx="1"/>
            <a:endCxn id="698" idx="3"/>
          </p:cNvCxnSpPr>
          <p:nvPr/>
        </p:nvCxnSpPr>
        <p:spPr>
          <a:xfrm rot="10800000">
            <a:off x="2289850" y="1389500"/>
            <a:ext cx="751200" cy="26319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709" name="Google Shape;709;p70"/>
          <p:cNvGraphicFramePr/>
          <p:nvPr/>
        </p:nvGraphicFramePr>
        <p:xfrm>
          <a:off x="722375" y="1377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739550"/>
                <a:gridCol w="739550"/>
                <a:gridCol w="739550"/>
                <a:gridCol w="739550"/>
                <a:gridCol w="739550"/>
                <a:gridCol w="739550"/>
                <a:gridCol w="739425"/>
              </a:tblGrid>
              <a:tr h="44007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Month 2XXX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10" name="Google Shape;710;p70"/>
          <p:cNvGrpSpPr/>
          <p:nvPr/>
        </p:nvGrpSpPr>
        <p:grpSpPr>
          <a:xfrm>
            <a:off x="6304599" y="1819126"/>
            <a:ext cx="2117226" cy="1221766"/>
            <a:chOff x="6304599" y="1377204"/>
            <a:chExt cx="2117226" cy="1221766"/>
          </a:xfrm>
        </p:grpSpPr>
        <p:grpSp>
          <p:nvGrpSpPr>
            <p:cNvPr id="711" name="Google Shape;711;p70"/>
            <p:cNvGrpSpPr/>
            <p:nvPr/>
          </p:nvGrpSpPr>
          <p:grpSpPr>
            <a:xfrm>
              <a:off x="6304599" y="1377204"/>
              <a:ext cx="2117226" cy="1221766"/>
              <a:chOff x="1217356" y="1846472"/>
              <a:chExt cx="1024200" cy="689640"/>
            </a:xfrm>
          </p:grpSpPr>
          <p:sp>
            <p:nvSpPr>
              <p:cNvPr id="712" name="Google Shape;712;p70"/>
              <p:cNvSpPr/>
              <p:nvPr/>
            </p:nvSpPr>
            <p:spPr>
              <a:xfrm>
                <a:off x="1217362" y="1846472"/>
                <a:ext cx="431700" cy="505200"/>
              </a:xfrm>
              <a:prstGeom prst="roundRect">
                <a:avLst>
                  <a:gd fmla="val 6278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70"/>
              <p:cNvSpPr/>
              <p:nvPr/>
            </p:nvSpPr>
            <p:spPr>
              <a:xfrm>
                <a:off x="1217356" y="1947212"/>
                <a:ext cx="1024200" cy="5889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4" name="Google Shape;714;p70"/>
            <p:cNvSpPr txBox="1"/>
            <p:nvPr/>
          </p:nvSpPr>
          <p:spPr>
            <a:xfrm>
              <a:off x="6462762" y="1580867"/>
              <a:ext cx="1800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Mercury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715" name="Google Shape;715;p70"/>
            <p:cNvSpPr txBox="1"/>
            <p:nvPr/>
          </p:nvSpPr>
          <p:spPr>
            <a:xfrm>
              <a:off x="6462762" y="1940367"/>
              <a:ext cx="1800900" cy="6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quite a small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16" name="Google Shape;716;p70"/>
          <p:cNvGrpSpPr/>
          <p:nvPr/>
        </p:nvGrpSpPr>
        <p:grpSpPr>
          <a:xfrm>
            <a:off x="6304599" y="3237820"/>
            <a:ext cx="2117226" cy="1221766"/>
            <a:chOff x="6304599" y="3248904"/>
            <a:chExt cx="2117226" cy="1221766"/>
          </a:xfrm>
        </p:grpSpPr>
        <p:grpSp>
          <p:nvGrpSpPr>
            <p:cNvPr id="717" name="Google Shape;717;p70"/>
            <p:cNvGrpSpPr/>
            <p:nvPr/>
          </p:nvGrpSpPr>
          <p:grpSpPr>
            <a:xfrm>
              <a:off x="6304599" y="3248904"/>
              <a:ext cx="2117226" cy="1221766"/>
              <a:chOff x="1217356" y="1846472"/>
              <a:chExt cx="1024200" cy="689640"/>
            </a:xfrm>
          </p:grpSpPr>
          <p:sp>
            <p:nvSpPr>
              <p:cNvPr id="718" name="Google Shape;718;p70"/>
              <p:cNvSpPr/>
              <p:nvPr/>
            </p:nvSpPr>
            <p:spPr>
              <a:xfrm>
                <a:off x="1217362" y="1846472"/>
                <a:ext cx="431700" cy="505200"/>
              </a:xfrm>
              <a:prstGeom prst="roundRect">
                <a:avLst>
                  <a:gd fmla="val 6278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70"/>
              <p:cNvSpPr/>
              <p:nvPr/>
            </p:nvSpPr>
            <p:spPr>
              <a:xfrm>
                <a:off x="1217356" y="1947212"/>
                <a:ext cx="1024200" cy="5889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0" name="Google Shape;720;p70"/>
            <p:cNvSpPr txBox="1"/>
            <p:nvPr/>
          </p:nvSpPr>
          <p:spPr>
            <a:xfrm>
              <a:off x="6462762" y="3452567"/>
              <a:ext cx="1800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721" name="Google Shape;721;p70"/>
            <p:cNvSpPr txBox="1"/>
            <p:nvPr/>
          </p:nvSpPr>
          <p:spPr>
            <a:xfrm>
              <a:off x="6462762" y="3812067"/>
              <a:ext cx="1800900" cy="6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sp>
        <p:nvSpPr>
          <p:cNvPr id="727" name="Google Shape;727;p71"/>
          <p:cNvSpPr/>
          <p:nvPr/>
        </p:nvSpPr>
        <p:spPr>
          <a:xfrm flipH="1">
            <a:off x="3289650" y="1387738"/>
            <a:ext cx="2564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About feedback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28" name="Google Shape;728;p71"/>
          <p:cNvCxnSpPr>
            <a:stCxn id="729" idx="0"/>
            <a:endCxn id="727" idx="3"/>
          </p:cNvCxnSpPr>
          <p:nvPr/>
        </p:nvCxnSpPr>
        <p:spPr>
          <a:xfrm rot="-5400000">
            <a:off x="1943897" y="951093"/>
            <a:ext cx="688500" cy="2002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71"/>
          <p:cNvCxnSpPr>
            <a:stCxn id="731" idx="0"/>
            <a:endCxn id="727" idx="1"/>
          </p:cNvCxnSpPr>
          <p:nvPr/>
        </p:nvCxnSpPr>
        <p:spPr>
          <a:xfrm flipH="1" rot="5400000">
            <a:off x="6512825" y="949893"/>
            <a:ext cx="688500" cy="2005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2" name="Google Shape;732;p71"/>
          <p:cNvGrpSpPr/>
          <p:nvPr/>
        </p:nvGrpSpPr>
        <p:grpSpPr>
          <a:xfrm>
            <a:off x="957025" y="2201750"/>
            <a:ext cx="3371100" cy="2406775"/>
            <a:chOff x="957025" y="2201750"/>
            <a:chExt cx="3371100" cy="2406775"/>
          </a:xfrm>
        </p:grpSpPr>
        <p:sp>
          <p:nvSpPr>
            <p:cNvPr id="733" name="Google Shape;733;p71"/>
            <p:cNvSpPr/>
            <p:nvPr/>
          </p:nvSpPr>
          <p:spPr>
            <a:xfrm flipH="1">
              <a:off x="1763425" y="2296850"/>
              <a:ext cx="25647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Destructive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734" name="Google Shape;734;p71"/>
            <p:cNvSpPr txBox="1"/>
            <p:nvPr/>
          </p:nvSpPr>
          <p:spPr>
            <a:xfrm flipH="1">
              <a:off x="957025" y="2915025"/>
              <a:ext cx="3371100" cy="16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should be avoided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35" name="Google Shape;735;p71"/>
            <p:cNvGrpSpPr/>
            <p:nvPr/>
          </p:nvGrpSpPr>
          <p:grpSpPr>
            <a:xfrm>
              <a:off x="957097" y="2201750"/>
              <a:ext cx="656950" cy="536100"/>
              <a:chOff x="720025" y="1379882"/>
              <a:chExt cx="656950" cy="536100"/>
            </a:xfrm>
          </p:grpSpPr>
          <p:sp>
            <p:nvSpPr>
              <p:cNvPr id="736" name="Google Shape;736;p71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29" name="Google Shape;729;p71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737" name="Google Shape;737;p71"/>
          <p:cNvGrpSpPr/>
          <p:nvPr/>
        </p:nvGrpSpPr>
        <p:grpSpPr>
          <a:xfrm>
            <a:off x="4815847" y="2201750"/>
            <a:ext cx="3371128" cy="2406775"/>
            <a:chOff x="4815847" y="2201750"/>
            <a:chExt cx="3371128" cy="2406775"/>
          </a:xfrm>
        </p:grpSpPr>
        <p:sp>
          <p:nvSpPr>
            <p:cNvPr id="738" name="Google Shape;738;p71"/>
            <p:cNvSpPr/>
            <p:nvPr/>
          </p:nvSpPr>
          <p:spPr>
            <a:xfrm>
              <a:off x="4815847" y="2296850"/>
              <a:ext cx="25647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Constructive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739" name="Google Shape;739;p71"/>
            <p:cNvSpPr txBox="1"/>
            <p:nvPr/>
          </p:nvSpPr>
          <p:spPr>
            <a:xfrm flipH="1">
              <a:off x="4815875" y="2915025"/>
              <a:ext cx="3371100" cy="16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These behaviors are to be encouraged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40" name="Google Shape;740;p71"/>
            <p:cNvGrpSpPr/>
            <p:nvPr/>
          </p:nvGrpSpPr>
          <p:grpSpPr>
            <a:xfrm>
              <a:off x="7530025" y="2201750"/>
              <a:ext cx="656950" cy="536100"/>
              <a:chOff x="720025" y="1379882"/>
              <a:chExt cx="656950" cy="536100"/>
            </a:xfrm>
          </p:grpSpPr>
          <p:sp>
            <p:nvSpPr>
              <p:cNvPr id="741" name="Google Shape;741;p71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1" name="Google Shape;731;p71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742" name="Google Shape;742;p71"/>
          <p:cNvGrpSpPr/>
          <p:nvPr/>
        </p:nvGrpSpPr>
        <p:grpSpPr>
          <a:xfrm>
            <a:off x="7704382" y="2363233"/>
            <a:ext cx="308234" cy="308234"/>
            <a:chOff x="1487200" y="4993750"/>
            <a:chExt cx="483125" cy="483125"/>
          </a:xfrm>
        </p:grpSpPr>
        <p:sp>
          <p:nvSpPr>
            <p:cNvPr id="743" name="Google Shape;743;p71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71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5" name="Google Shape;745;p71"/>
          <p:cNvGrpSpPr/>
          <p:nvPr/>
        </p:nvGrpSpPr>
        <p:grpSpPr>
          <a:xfrm>
            <a:off x="1131455" y="2363233"/>
            <a:ext cx="308234" cy="308234"/>
            <a:chOff x="2081650" y="4993750"/>
            <a:chExt cx="483125" cy="483125"/>
          </a:xfrm>
        </p:grpSpPr>
        <p:sp>
          <p:nvSpPr>
            <p:cNvPr id="746" name="Google Shape;746;p7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7" name="Google Shape;747;p7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das variáveis 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720025" y="809250"/>
            <a:ext cx="77040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Terceiro grupo - Forma como o escriba distribuía o texto em cada linha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Weight</a:t>
            </a:r>
            <a:r>
              <a:rPr lang="en">
                <a:solidFill>
                  <a:schemeClr val="dk1"/>
                </a:solidFill>
              </a:rPr>
              <a:t> - o quanto a linha está preenchida com tinta - Espessura do traço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Peak number </a:t>
            </a:r>
            <a:r>
              <a:rPr lang="en">
                <a:solidFill>
                  <a:schemeClr val="dk1"/>
                </a:solidFill>
              </a:rPr>
              <a:t>-  Estimativa do número de caracteres em uma linha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Modular Ratio</a:t>
            </a:r>
            <a:r>
              <a:rPr lang="en">
                <a:solidFill>
                  <a:schemeClr val="dk1"/>
                </a:solidFill>
              </a:rPr>
              <a:t> - Taxa que calcula o tamanho horizontal pelo tamanho vertical de um caractere (largura/altura)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Interlinear Spacing </a:t>
            </a:r>
            <a:r>
              <a:rPr lang="en">
                <a:solidFill>
                  <a:schemeClr val="dk1"/>
                </a:solidFill>
              </a:rPr>
              <a:t>- Espaço que é dado entre as linhas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Modular Ratio/Interlinear Spacing Ratio</a:t>
            </a:r>
            <a:r>
              <a:rPr lang="en">
                <a:solidFill>
                  <a:schemeClr val="dk1"/>
                </a:solidFill>
              </a:rPr>
              <a:t>- Taxa que é obtida dividindo-se estes 2 parâmetros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As features desse grupo caracterizam a maneira de escrita adotada por um único escriba em um contexto específico, mas podem também sugerir distinções geográficas e/ou cronológicas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753" name="Google Shape;753;p72"/>
          <p:cNvGraphicFramePr/>
          <p:nvPr/>
        </p:nvGraphicFramePr>
        <p:xfrm>
          <a:off x="722363" y="137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591950"/>
                <a:gridCol w="4028300"/>
                <a:gridCol w="1539500"/>
                <a:gridCol w="1539500"/>
              </a:tblGrid>
              <a:tr h="50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Goal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Priority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Check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01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the closest planet to the Sun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02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the second planet from the Sun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03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the planet on which we all live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54" name="Google Shape;754;p72"/>
          <p:cNvGrpSpPr/>
          <p:nvPr/>
        </p:nvGrpSpPr>
        <p:grpSpPr>
          <a:xfrm>
            <a:off x="720025" y="3656770"/>
            <a:ext cx="2244600" cy="935275"/>
            <a:chOff x="720025" y="3656770"/>
            <a:chExt cx="2244600" cy="935275"/>
          </a:xfrm>
        </p:grpSpPr>
        <p:sp>
          <p:nvSpPr>
            <p:cNvPr id="755" name="Google Shape;755;p72"/>
            <p:cNvSpPr/>
            <p:nvPr/>
          </p:nvSpPr>
          <p:spPr>
            <a:xfrm>
              <a:off x="72002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36575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Mercury</a:t>
              </a:r>
              <a:endParaRPr/>
            </a:p>
          </p:txBody>
        </p:sp>
        <p:sp>
          <p:nvSpPr>
            <p:cNvPr id="756" name="Google Shape;756;p72"/>
            <p:cNvSpPr/>
            <p:nvPr/>
          </p:nvSpPr>
          <p:spPr>
            <a:xfrm>
              <a:off x="855120" y="3807070"/>
              <a:ext cx="140400" cy="140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2"/>
            <p:cNvSpPr txBox="1"/>
            <p:nvPr/>
          </p:nvSpPr>
          <p:spPr>
            <a:xfrm>
              <a:off x="722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a small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58" name="Google Shape;758;p72"/>
          <p:cNvGrpSpPr/>
          <p:nvPr/>
        </p:nvGrpSpPr>
        <p:grpSpPr>
          <a:xfrm>
            <a:off x="3449700" y="3656770"/>
            <a:ext cx="2244600" cy="935275"/>
            <a:chOff x="3449700" y="3656770"/>
            <a:chExt cx="2244600" cy="935275"/>
          </a:xfrm>
        </p:grpSpPr>
        <p:sp>
          <p:nvSpPr>
            <p:cNvPr id="759" name="Google Shape;759;p72"/>
            <p:cNvSpPr/>
            <p:nvPr/>
          </p:nvSpPr>
          <p:spPr>
            <a:xfrm>
              <a:off x="3449700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36575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Venus</a:t>
              </a:r>
              <a:endParaRPr/>
            </a:p>
          </p:txBody>
        </p:sp>
        <p:sp>
          <p:nvSpPr>
            <p:cNvPr id="760" name="Google Shape;760;p72"/>
            <p:cNvSpPr/>
            <p:nvPr/>
          </p:nvSpPr>
          <p:spPr>
            <a:xfrm>
              <a:off x="3584795" y="3807070"/>
              <a:ext cx="140400" cy="1404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2"/>
            <p:cNvSpPr txBox="1"/>
            <p:nvPr/>
          </p:nvSpPr>
          <p:spPr>
            <a:xfrm>
              <a:off x="34530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Venus is a hot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2" name="Google Shape;762;p72"/>
          <p:cNvGrpSpPr/>
          <p:nvPr/>
        </p:nvGrpSpPr>
        <p:grpSpPr>
          <a:xfrm>
            <a:off x="6179375" y="3656770"/>
            <a:ext cx="2244600" cy="935275"/>
            <a:chOff x="6179375" y="3656770"/>
            <a:chExt cx="2244600" cy="935275"/>
          </a:xfrm>
        </p:grpSpPr>
        <p:sp>
          <p:nvSpPr>
            <p:cNvPr id="763" name="Google Shape;763;p72"/>
            <p:cNvSpPr/>
            <p:nvPr/>
          </p:nvSpPr>
          <p:spPr>
            <a:xfrm>
              <a:off x="617937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36575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/>
            </a:p>
          </p:txBody>
        </p:sp>
        <p:sp>
          <p:nvSpPr>
            <p:cNvPr id="764" name="Google Shape;764;p72"/>
            <p:cNvSpPr/>
            <p:nvPr/>
          </p:nvSpPr>
          <p:spPr>
            <a:xfrm>
              <a:off x="6314470" y="3807070"/>
              <a:ext cx="140400" cy="140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2"/>
            <p:cNvSpPr txBox="1"/>
            <p:nvPr/>
          </p:nvSpPr>
          <p:spPr>
            <a:xfrm>
              <a:off x="6183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all live on Earth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771" name="Google Shape;771;p73"/>
          <p:cNvGrpSpPr/>
          <p:nvPr/>
        </p:nvGrpSpPr>
        <p:grpSpPr>
          <a:xfrm>
            <a:off x="722412" y="2345741"/>
            <a:ext cx="2259414" cy="2111890"/>
            <a:chOff x="722412" y="2345741"/>
            <a:chExt cx="2259414" cy="2111890"/>
          </a:xfrm>
        </p:grpSpPr>
        <p:sp>
          <p:nvSpPr>
            <p:cNvPr id="772" name="Google Shape;772;p73"/>
            <p:cNvSpPr/>
            <p:nvPr/>
          </p:nvSpPr>
          <p:spPr>
            <a:xfrm>
              <a:off x="722412" y="2345741"/>
              <a:ext cx="2259414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The next</a:t>
              </a:r>
              <a:endParaRPr/>
            </a:p>
          </p:txBody>
        </p:sp>
        <p:sp>
          <p:nvSpPr>
            <p:cNvPr id="773" name="Google Shape;773;p73"/>
            <p:cNvSpPr txBox="1"/>
            <p:nvPr/>
          </p:nvSpPr>
          <p:spPr>
            <a:xfrm>
              <a:off x="724525" y="2887731"/>
              <a:ext cx="2255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It’s the only one that harbors life in the Solar System. </a:t>
              </a: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All humans live on this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74" name="Google Shape;774;p73"/>
          <p:cNvSpPr/>
          <p:nvPr/>
        </p:nvSpPr>
        <p:spPr>
          <a:xfrm>
            <a:off x="720001" y="1377188"/>
            <a:ext cx="77040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Status meeting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775" name="Google Shape;775;p73"/>
          <p:cNvGrpSpPr/>
          <p:nvPr/>
        </p:nvGrpSpPr>
        <p:grpSpPr>
          <a:xfrm>
            <a:off x="3442513" y="2345741"/>
            <a:ext cx="2259414" cy="2111890"/>
            <a:chOff x="3442513" y="2345741"/>
            <a:chExt cx="2259414" cy="2111890"/>
          </a:xfrm>
        </p:grpSpPr>
        <p:sp>
          <p:nvSpPr>
            <p:cNvPr id="776" name="Google Shape;776;p73"/>
            <p:cNvSpPr/>
            <p:nvPr/>
          </p:nvSpPr>
          <p:spPr>
            <a:xfrm>
              <a:off x="3442513" y="2345741"/>
              <a:ext cx="2259414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 progress</a:t>
              </a:r>
              <a:endParaRPr/>
            </a:p>
          </p:txBody>
        </p:sp>
        <p:sp>
          <p:nvSpPr>
            <p:cNvPr id="777" name="Google Shape;777;p73"/>
            <p:cNvSpPr txBox="1"/>
            <p:nvPr/>
          </p:nvSpPr>
          <p:spPr>
            <a:xfrm>
              <a:off x="3445909" y="2887731"/>
              <a:ext cx="2255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1000"/>
                </a:spcBef>
                <a:spcAft>
                  <a:spcPts val="100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It's full of iron oxide dust, which gives the planet its reddish cast. </a:t>
              </a: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78" name="Google Shape;778;p73"/>
          <p:cNvGrpSpPr/>
          <p:nvPr/>
        </p:nvGrpSpPr>
        <p:grpSpPr>
          <a:xfrm>
            <a:off x="6162614" y="2345741"/>
            <a:ext cx="2259414" cy="2111890"/>
            <a:chOff x="6162614" y="2345741"/>
            <a:chExt cx="2259414" cy="2111890"/>
          </a:xfrm>
        </p:grpSpPr>
        <p:sp>
          <p:nvSpPr>
            <p:cNvPr id="779" name="Google Shape;779;p73"/>
            <p:cNvSpPr/>
            <p:nvPr/>
          </p:nvSpPr>
          <p:spPr>
            <a:xfrm>
              <a:off x="6162614" y="2345741"/>
              <a:ext cx="2259414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Done</a:t>
              </a:r>
              <a:endParaRPr/>
            </a:p>
          </p:txBody>
        </p:sp>
        <p:sp>
          <p:nvSpPr>
            <p:cNvPr id="780" name="Google Shape;780;p73"/>
            <p:cNvSpPr txBox="1"/>
            <p:nvPr/>
          </p:nvSpPr>
          <p:spPr>
            <a:xfrm>
              <a:off x="6166839" y="2887731"/>
              <a:ext cx="2255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a gas giant and the biggest planet in the Solar System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180340" lvl="0" marL="182880" rtl="0" algn="l">
                <a:spcBef>
                  <a:spcPts val="1000"/>
                </a:spcBef>
                <a:spcAft>
                  <a:spcPts val="1000"/>
                </a:spcAft>
                <a:buClr>
                  <a:schemeClr val="dk2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It's the fourth-brightest object in the night sky. It was named after god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781" name="Google Shape;781;p73"/>
          <p:cNvCxnSpPr>
            <a:stCxn id="774" idx="2"/>
            <a:endCxn id="772" idx="0"/>
          </p:cNvCxnSpPr>
          <p:nvPr/>
        </p:nvCxnSpPr>
        <p:spPr>
          <a:xfrm rot="5400000">
            <a:off x="2948251" y="722138"/>
            <a:ext cx="527700" cy="27198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73"/>
          <p:cNvCxnSpPr>
            <a:stCxn id="774" idx="2"/>
            <a:endCxn id="776" idx="0"/>
          </p:cNvCxnSpPr>
          <p:nvPr/>
        </p:nvCxnSpPr>
        <p:spPr>
          <a:xfrm flipH="1" rot="-5400000">
            <a:off x="4308451" y="2081738"/>
            <a:ext cx="527700" cy="6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73"/>
          <p:cNvCxnSpPr>
            <a:stCxn id="774" idx="2"/>
            <a:endCxn id="779" idx="0"/>
          </p:cNvCxnSpPr>
          <p:nvPr/>
        </p:nvCxnSpPr>
        <p:spPr>
          <a:xfrm flipH="1" rot="-5400000">
            <a:off x="5668351" y="721838"/>
            <a:ext cx="527700" cy="27204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sp>
        <p:nvSpPr>
          <p:cNvPr id="789" name="Google Shape;789;p74"/>
          <p:cNvSpPr/>
          <p:nvPr/>
        </p:nvSpPr>
        <p:spPr>
          <a:xfrm>
            <a:off x="722375" y="1377150"/>
            <a:ext cx="860100" cy="3080400"/>
          </a:xfrm>
          <a:prstGeom prst="roundRect">
            <a:avLst>
              <a:gd fmla="val 5762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4"/>
          <p:cNvSpPr/>
          <p:nvPr/>
        </p:nvSpPr>
        <p:spPr>
          <a:xfrm>
            <a:off x="722375" y="3356550"/>
            <a:ext cx="860100" cy="660000"/>
          </a:xfrm>
          <a:prstGeom prst="roundRect">
            <a:avLst>
              <a:gd fmla="val 5762" name="adj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74"/>
          <p:cNvGrpSpPr/>
          <p:nvPr/>
        </p:nvGrpSpPr>
        <p:grpSpPr>
          <a:xfrm>
            <a:off x="720025" y="3921607"/>
            <a:ext cx="860050" cy="536100"/>
            <a:chOff x="720025" y="3921607"/>
            <a:chExt cx="860050" cy="536100"/>
          </a:xfrm>
        </p:grpSpPr>
        <p:sp>
          <p:nvSpPr>
            <p:cNvPr id="792" name="Google Shape;792;p74"/>
            <p:cNvSpPr/>
            <p:nvPr/>
          </p:nvSpPr>
          <p:spPr>
            <a:xfrm>
              <a:off x="720025" y="3921607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4"/>
            <p:cNvSpPr/>
            <p:nvPr/>
          </p:nvSpPr>
          <p:spPr>
            <a:xfrm>
              <a:off x="722375" y="4016607"/>
              <a:ext cx="8577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25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%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794" name="Google Shape;794;p74"/>
          <p:cNvSpPr/>
          <p:nvPr/>
        </p:nvSpPr>
        <p:spPr>
          <a:xfrm>
            <a:off x="2028125" y="1377150"/>
            <a:ext cx="860100" cy="3080400"/>
          </a:xfrm>
          <a:prstGeom prst="roundRect">
            <a:avLst>
              <a:gd fmla="val 5762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4"/>
          <p:cNvSpPr/>
          <p:nvPr/>
        </p:nvSpPr>
        <p:spPr>
          <a:xfrm>
            <a:off x="2028125" y="2696850"/>
            <a:ext cx="860100" cy="1319700"/>
          </a:xfrm>
          <a:prstGeom prst="roundRect">
            <a:avLst>
              <a:gd fmla="val 5762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74"/>
          <p:cNvGrpSpPr/>
          <p:nvPr/>
        </p:nvGrpSpPr>
        <p:grpSpPr>
          <a:xfrm>
            <a:off x="2025775" y="3921607"/>
            <a:ext cx="860050" cy="536100"/>
            <a:chOff x="720025" y="3921607"/>
            <a:chExt cx="860050" cy="536100"/>
          </a:xfrm>
        </p:grpSpPr>
        <p:sp>
          <p:nvSpPr>
            <p:cNvPr id="797" name="Google Shape;797;p74"/>
            <p:cNvSpPr/>
            <p:nvPr/>
          </p:nvSpPr>
          <p:spPr>
            <a:xfrm>
              <a:off x="720025" y="3921607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4"/>
            <p:cNvSpPr/>
            <p:nvPr/>
          </p:nvSpPr>
          <p:spPr>
            <a:xfrm>
              <a:off x="722375" y="4016607"/>
              <a:ext cx="8577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0%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799" name="Google Shape;799;p74"/>
          <p:cNvSpPr/>
          <p:nvPr/>
        </p:nvSpPr>
        <p:spPr>
          <a:xfrm>
            <a:off x="3333875" y="1377150"/>
            <a:ext cx="860100" cy="3080400"/>
          </a:xfrm>
          <a:prstGeom prst="roundRect">
            <a:avLst>
              <a:gd fmla="val 5762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4"/>
          <p:cNvSpPr/>
          <p:nvPr/>
        </p:nvSpPr>
        <p:spPr>
          <a:xfrm>
            <a:off x="3333875" y="2075475"/>
            <a:ext cx="860100" cy="1941000"/>
          </a:xfrm>
          <a:prstGeom prst="roundRect">
            <a:avLst>
              <a:gd fmla="val 5762" name="adj"/>
            </a:avLst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74"/>
          <p:cNvGrpSpPr/>
          <p:nvPr/>
        </p:nvGrpSpPr>
        <p:grpSpPr>
          <a:xfrm>
            <a:off x="3331525" y="3921607"/>
            <a:ext cx="860050" cy="536100"/>
            <a:chOff x="720025" y="3921607"/>
            <a:chExt cx="860050" cy="536100"/>
          </a:xfrm>
        </p:grpSpPr>
        <p:sp>
          <p:nvSpPr>
            <p:cNvPr id="802" name="Google Shape;802;p74"/>
            <p:cNvSpPr/>
            <p:nvPr/>
          </p:nvSpPr>
          <p:spPr>
            <a:xfrm>
              <a:off x="720025" y="3921607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4"/>
            <p:cNvSpPr/>
            <p:nvPr/>
          </p:nvSpPr>
          <p:spPr>
            <a:xfrm>
              <a:off x="722375" y="4016607"/>
              <a:ext cx="8577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75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%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804" name="Google Shape;804;p74"/>
          <p:cNvGrpSpPr/>
          <p:nvPr/>
        </p:nvGrpSpPr>
        <p:grpSpPr>
          <a:xfrm>
            <a:off x="4637271" y="1377146"/>
            <a:ext cx="3786900" cy="935275"/>
            <a:chOff x="4637271" y="1377146"/>
            <a:chExt cx="3786900" cy="935275"/>
          </a:xfrm>
        </p:grpSpPr>
        <p:sp>
          <p:nvSpPr>
            <p:cNvPr id="805" name="Google Shape;805;p74"/>
            <p:cNvSpPr/>
            <p:nvPr/>
          </p:nvSpPr>
          <p:spPr>
            <a:xfrm>
              <a:off x="4637271" y="1377146"/>
              <a:ext cx="37869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36575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Saturn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06" name="Google Shape;806;p74"/>
            <p:cNvSpPr txBox="1"/>
            <p:nvPr/>
          </p:nvSpPr>
          <p:spPr>
            <a:xfrm>
              <a:off x="4641573" y="1919120"/>
              <a:ext cx="3779779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is composed of hydrogen and helium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7" name="Google Shape;807;p74"/>
            <p:cNvSpPr/>
            <p:nvPr/>
          </p:nvSpPr>
          <p:spPr>
            <a:xfrm>
              <a:off x="4757168" y="1527446"/>
              <a:ext cx="140400" cy="140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74"/>
          <p:cNvGrpSpPr/>
          <p:nvPr/>
        </p:nvGrpSpPr>
        <p:grpSpPr>
          <a:xfrm>
            <a:off x="4637287" y="2516952"/>
            <a:ext cx="3786900" cy="935275"/>
            <a:chOff x="4637287" y="2516952"/>
            <a:chExt cx="3786900" cy="935275"/>
          </a:xfrm>
        </p:grpSpPr>
        <p:sp>
          <p:nvSpPr>
            <p:cNvPr id="809" name="Google Shape;809;p74"/>
            <p:cNvSpPr/>
            <p:nvPr/>
          </p:nvSpPr>
          <p:spPr>
            <a:xfrm>
              <a:off x="4637287" y="2516952"/>
              <a:ext cx="37869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36575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Jupiter</a:t>
              </a:r>
              <a:endParaRPr/>
            </a:p>
          </p:txBody>
        </p:sp>
        <p:sp>
          <p:nvSpPr>
            <p:cNvPr id="810" name="Google Shape;810;p74"/>
            <p:cNvSpPr txBox="1"/>
            <p:nvPr/>
          </p:nvSpPr>
          <p:spPr>
            <a:xfrm>
              <a:off x="4642981" y="3058926"/>
              <a:ext cx="3779779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of them all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1" name="Google Shape;811;p74"/>
            <p:cNvSpPr/>
            <p:nvPr/>
          </p:nvSpPr>
          <p:spPr>
            <a:xfrm>
              <a:off x="4757168" y="2667252"/>
              <a:ext cx="140400" cy="1404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74"/>
          <p:cNvGrpSpPr/>
          <p:nvPr/>
        </p:nvGrpSpPr>
        <p:grpSpPr>
          <a:xfrm>
            <a:off x="4637302" y="3656745"/>
            <a:ext cx="3786900" cy="935275"/>
            <a:chOff x="4637302" y="3656745"/>
            <a:chExt cx="3786900" cy="935275"/>
          </a:xfrm>
        </p:grpSpPr>
        <p:sp>
          <p:nvSpPr>
            <p:cNvPr id="813" name="Google Shape;813;p74"/>
            <p:cNvSpPr/>
            <p:nvPr/>
          </p:nvSpPr>
          <p:spPr>
            <a:xfrm>
              <a:off x="4637302" y="3656745"/>
              <a:ext cx="37869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36575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/>
            </a:p>
          </p:txBody>
        </p:sp>
        <p:sp>
          <p:nvSpPr>
            <p:cNvPr id="814" name="Google Shape;814;p74"/>
            <p:cNvSpPr txBox="1"/>
            <p:nvPr/>
          </p:nvSpPr>
          <p:spPr>
            <a:xfrm>
              <a:off x="4644388" y="4198720"/>
              <a:ext cx="3779779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5" name="Google Shape;815;p74"/>
            <p:cNvSpPr/>
            <p:nvPr/>
          </p:nvSpPr>
          <p:spPr>
            <a:xfrm>
              <a:off x="4757168" y="3807045"/>
              <a:ext cx="140400" cy="140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821" name="Google Shape;821;p75"/>
          <p:cNvGrpSpPr/>
          <p:nvPr/>
        </p:nvGrpSpPr>
        <p:grpSpPr>
          <a:xfrm>
            <a:off x="720475" y="3447802"/>
            <a:ext cx="2244600" cy="1117681"/>
            <a:chOff x="720475" y="3447802"/>
            <a:chExt cx="2244600" cy="1117681"/>
          </a:xfrm>
        </p:grpSpPr>
        <p:sp>
          <p:nvSpPr>
            <p:cNvPr id="822" name="Google Shape;822;p75"/>
            <p:cNvSpPr/>
            <p:nvPr/>
          </p:nvSpPr>
          <p:spPr>
            <a:xfrm>
              <a:off x="720475" y="34478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Saturn</a:t>
              </a:r>
              <a:endParaRPr/>
            </a:p>
          </p:txBody>
        </p:sp>
        <p:sp>
          <p:nvSpPr>
            <p:cNvPr id="823" name="Google Shape;823;p75"/>
            <p:cNvSpPr txBox="1"/>
            <p:nvPr/>
          </p:nvSpPr>
          <p:spPr>
            <a:xfrm>
              <a:off x="722575" y="3989783"/>
              <a:ext cx="2240400" cy="5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has around eighty moons, more than Jupiter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24" name="Google Shape;824;p75"/>
          <p:cNvGrpSpPr/>
          <p:nvPr/>
        </p:nvGrpSpPr>
        <p:grpSpPr>
          <a:xfrm>
            <a:off x="3449700" y="3447802"/>
            <a:ext cx="2244600" cy="1117681"/>
            <a:chOff x="3449700" y="3447802"/>
            <a:chExt cx="2244600" cy="1117681"/>
          </a:xfrm>
        </p:grpSpPr>
        <p:sp>
          <p:nvSpPr>
            <p:cNvPr id="825" name="Google Shape;825;p75"/>
            <p:cNvSpPr/>
            <p:nvPr/>
          </p:nvSpPr>
          <p:spPr>
            <a:xfrm>
              <a:off x="3449700" y="34478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Venus</a:t>
              </a:r>
              <a:endParaRPr/>
            </a:p>
          </p:txBody>
        </p:sp>
        <p:sp>
          <p:nvSpPr>
            <p:cNvPr id="826" name="Google Shape;826;p75"/>
            <p:cNvSpPr txBox="1"/>
            <p:nvPr/>
          </p:nvSpPr>
          <p:spPr>
            <a:xfrm>
              <a:off x="3453075" y="3989783"/>
              <a:ext cx="2240400" cy="5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Venus is the second planet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27" name="Google Shape;827;p75"/>
          <p:cNvGrpSpPr/>
          <p:nvPr/>
        </p:nvGrpSpPr>
        <p:grpSpPr>
          <a:xfrm>
            <a:off x="6179375" y="3447802"/>
            <a:ext cx="2244600" cy="1117681"/>
            <a:chOff x="6179375" y="3447802"/>
            <a:chExt cx="2244600" cy="1117681"/>
          </a:xfrm>
        </p:grpSpPr>
        <p:sp>
          <p:nvSpPr>
            <p:cNvPr id="828" name="Google Shape;828;p75"/>
            <p:cNvSpPr/>
            <p:nvPr/>
          </p:nvSpPr>
          <p:spPr>
            <a:xfrm>
              <a:off x="6179375" y="34478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/>
            </a:p>
          </p:txBody>
        </p:sp>
        <p:sp>
          <p:nvSpPr>
            <p:cNvPr id="829" name="Google Shape;829;p75"/>
            <p:cNvSpPr txBox="1"/>
            <p:nvPr/>
          </p:nvSpPr>
          <p:spPr>
            <a:xfrm>
              <a:off x="6183575" y="3989783"/>
              <a:ext cx="2240400" cy="5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only planet known to harbor life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0" name="Google Shape;830;p75"/>
          <p:cNvGrpSpPr/>
          <p:nvPr/>
        </p:nvGrpSpPr>
        <p:grpSpPr>
          <a:xfrm>
            <a:off x="721525" y="3080421"/>
            <a:ext cx="2242500" cy="153000"/>
            <a:chOff x="722575" y="2960050"/>
            <a:chExt cx="2242500" cy="153000"/>
          </a:xfrm>
        </p:grpSpPr>
        <p:sp>
          <p:nvSpPr>
            <p:cNvPr id="831" name="Google Shape;831;p75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5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5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5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5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5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5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5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5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5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75"/>
          <p:cNvGrpSpPr/>
          <p:nvPr/>
        </p:nvGrpSpPr>
        <p:grpSpPr>
          <a:xfrm>
            <a:off x="1087209" y="1377096"/>
            <a:ext cx="1511133" cy="1511133"/>
            <a:chOff x="1752600" y="1428750"/>
            <a:chExt cx="1314600" cy="1314600"/>
          </a:xfrm>
        </p:grpSpPr>
        <p:sp>
          <p:nvSpPr>
            <p:cNvPr id="842" name="Google Shape;842;p75"/>
            <p:cNvSpPr/>
            <p:nvPr/>
          </p:nvSpPr>
          <p:spPr>
            <a:xfrm>
              <a:off x="1752600" y="1428900"/>
              <a:ext cx="1314600" cy="1314300"/>
            </a:xfrm>
            <a:prstGeom prst="donut">
              <a:avLst>
                <a:gd fmla="val 1024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20%</a:t>
              </a:r>
              <a:endPara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43" name="Google Shape;843;p75"/>
            <p:cNvSpPr/>
            <p:nvPr/>
          </p:nvSpPr>
          <p:spPr>
            <a:xfrm flipH="1" rot="5400000">
              <a:off x="1752600" y="1428900"/>
              <a:ext cx="1314600" cy="1314300"/>
            </a:xfrm>
            <a:prstGeom prst="blockArc">
              <a:avLst>
                <a:gd fmla="val 17460271" name="adj1"/>
                <a:gd fmla="val 124480" name="adj2"/>
                <a:gd fmla="val 10129" name="adj3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75"/>
          <p:cNvGrpSpPr/>
          <p:nvPr/>
        </p:nvGrpSpPr>
        <p:grpSpPr>
          <a:xfrm>
            <a:off x="3450750" y="3080346"/>
            <a:ext cx="2242500" cy="153000"/>
            <a:chOff x="722575" y="2960050"/>
            <a:chExt cx="2242500" cy="153000"/>
          </a:xfrm>
        </p:grpSpPr>
        <p:sp>
          <p:nvSpPr>
            <p:cNvPr id="845" name="Google Shape;845;p75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5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5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5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5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5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5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5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5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5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75"/>
          <p:cNvSpPr/>
          <p:nvPr/>
        </p:nvSpPr>
        <p:spPr>
          <a:xfrm>
            <a:off x="3816434" y="1377193"/>
            <a:ext cx="1511133" cy="1510788"/>
          </a:xfrm>
          <a:prstGeom prst="donut">
            <a:avLst>
              <a:gd fmla="val 1024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0%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56" name="Google Shape;856;p75"/>
          <p:cNvSpPr/>
          <p:nvPr/>
        </p:nvSpPr>
        <p:spPr>
          <a:xfrm flipH="1" rot="5400000">
            <a:off x="3816434" y="1377193"/>
            <a:ext cx="1511133" cy="1510788"/>
          </a:xfrm>
          <a:prstGeom prst="blockArc">
            <a:avLst>
              <a:gd fmla="val 12891004" name="adj1"/>
              <a:gd fmla="val 124480" name="adj2"/>
              <a:gd fmla="val 10129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75"/>
          <p:cNvGrpSpPr/>
          <p:nvPr/>
        </p:nvGrpSpPr>
        <p:grpSpPr>
          <a:xfrm>
            <a:off x="6180425" y="3080346"/>
            <a:ext cx="2242500" cy="153000"/>
            <a:chOff x="722575" y="2960050"/>
            <a:chExt cx="2242500" cy="153000"/>
          </a:xfrm>
        </p:grpSpPr>
        <p:sp>
          <p:nvSpPr>
            <p:cNvPr id="858" name="Google Shape;858;p75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5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5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5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5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5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5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5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5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5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75"/>
          <p:cNvSpPr/>
          <p:nvPr/>
        </p:nvSpPr>
        <p:spPr>
          <a:xfrm>
            <a:off x="6546109" y="1377193"/>
            <a:ext cx="1511133" cy="1510788"/>
          </a:xfrm>
          <a:prstGeom prst="donut">
            <a:avLst>
              <a:gd fmla="val 1024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0%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69" name="Google Shape;869;p75"/>
          <p:cNvSpPr/>
          <p:nvPr/>
        </p:nvSpPr>
        <p:spPr>
          <a:xfrm flipH="1" rot="5400000">
            <a:off x="6546109" y="1377193"/>
            <a:ext cx="1511133" cy="1510788"/>
          </a:xfrm>
          <a:prstGeom prst="blockArc">
            <a:avLst>
              <a:gd fmla="val 8963820" name="adj1"/>
              <a:gd fmla="val 124480" name="adj2"/>
              <a:gd fmla="val 10129" name="adj3"/>
            </a:avLst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76"/>
          <p:cNvGrpSpPr/>
          <p:nvPr/>
        </p:nvGrpSpPr>
        <p:grpSpPr>
          <a:xfrm>
            <a:off x="982173" y="2102470"/>
            <a:ext cx="1147120" cy="1147120"/>
            <a:chOff x="1752600" y="1428750"/>
            <a:chExt cx="1314600" cy="1314600"/>
          </a:xfrm>
        </p:grpSpPr>
        <p:sp>
          <p:nvSpPr>
            <p:cNvPr id="875" name="Google Shape;875;p76"/>
            <p:cNvSpPr/>
            <p:nvPr/>
          </p:nvSpPr>
          <p:spPr>
            <a:xfrm>
              <a:off x="1752600" y="1428900"/>
              <a:ext cx="1314600" cy="1314300"/>
            </a:xfrm>
            <a:prstGeom prst="donut">
              <a:avLst>
                <a:gd fmla="val 14574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76" name="Google Shape;876;p76"/>
            <p:cNvSpPr/>
            <p:nvPr/>
          </p:nvSpPr>
          <p:spPr>
            <a:xfrm flipH="1" rot="5400000">
              <a:off x="1752600" y="1428900"/>
              <a:ext cx="1314600" cy="1314300"/>
            </a:xfrm>
            <a:prstGeom prst="blockArc">
              <a:avLst>
                <a:gd fmla="val 17021829" name="adj1"/>
                <a:gd fmla="val 21593490" name="adj2"/>
                <a:gd fmla="val 14674" name="adj3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76"/>
          <p:cNvGrpSpPr/>
          <p:nvPr/>
        </p:nvGrpSpPr>
        <p:grpSpPr>
          <a:xfrm>
            <a:off x="2993198" y="2102470"/>
            <a:ext cx="1147120" cy="1147120"/>
            <a:chOff x="1752600" y="1428750"/>
            <a:chExt cx="1314600" cy="1314600"/>
          </a:xfrm>
        </p:grpSpPr>
        <p:sp>
          <p:nvSpPr>
            <p:cNvPr id="878" name="Google Shape;878;p76"/>
            <p:cNvSpPr/>
            <p:nvPr/>
          </p:nvSpPr>
          <p:spPr>
            <a:xfrm>
              <a:off x="1752600" y="1428900"/>
              <a:ext cx="1314600" cy="1314300"/>
            </a:xfrm>
            <a:prstGeom prst="donut">
              <a:avLst>
                <a:gd fmla="val 14574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79" name="Google Shape;879;p76"/>
            <p:cNvSpPr/>
            <p:nvPr/>
          </p:nvSpPr>
          <p:spPr>
            <a:xfrm flipH="1" rot="5400000">
              <a:off x="1752600" y="1428900"/>
              <a:ext cx="1314600" cy="1314300"/>
            </a:xfrm>
            <a:prstGeom prst="blockArc">
              <a:avLst>
                <a:gd fmla="val 13003341" name="adj1"/>
                <a:gd fmla="val 21593490" name="adj2"/>
                <a:gd fmla="val 14674" name="adj3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76"/>
          <p:cNvGrpSpPr/>
          <p:nvPr/>
        </p:nvGrpSpPr>
        <p:grpSpPr>
          <a:xfrm>
            <a:off x="5004224" y="2102470"/>
            <a:ext cx="1147120" cy="1147120"/>
            <a:chOff x="1752600" y="1428750"/>
            <a:chExt cx="1314600" cy="1314600"/>
          </a:xfrm>
        </p:grpSpPr>
        <p:sp>
          <p:nvSpPr>
            <p:cNvPr id="881" name="Google Shape;881;p76"/>
            <p:cNvSpPr/>
            <p:nvPr/>
          </p:nvSpPr>
          <p:spPr>
            <a:xfrm>
              <a:off x="1752600" y="1428900"/>
              <a:ext cx="1314600" cy="1314300"/>
            </a:xfrm>
            <a:prstGeom prst="donut">
              <a:avLst>
                <a:gd fmla="val 14574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82" name="Google Shape;882;p76"/>
            <p:cNvSpPr/>
            <p:nvPr/>
          </p:nvSpPr>
          <p:spPr>
            <a:xfrm flipH="1" rot="5400000">
              <a:off x="1752600" y="1428900"/>
              <a:ext cx="1314600" cy="1314300"/>
            </a:xfrm>
            <a:prstGeom prst="blockArc">
              <a:avLst>
                <a:gd fmla="val 8664045" name="adj1"/>
                <a:gd fmla="val 21593490" name="adj2"/>
                <a:gd fmla="val 14674" name="adj3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76"/>
          <p:cNvGrpSpPr/>
          <p:nvPr/>
        </p:nvGrpSpPr>
        <p:grpSpPr>
          <a:xfrm>
            <a:off x="7015249" y="2102470"/>
            <a:ext cx="1147120" cy="1147120"/>
            <a:chOff x="1752600" y="1428750"/>
            <a:chExt cx="1314600" cy="1314600"/>
          </a:xfrm>
        </p:grpSpPr>
        <p:sp>
          <p:nvSpPr>
            <p:cNvPr id="884" name="Google Shape;884;p76"/>
            <p:cNvSpPr/>
            <p:nvPr/>
          </p:nvSpPr>
          <p:spPr>
            <a:xfrm>
              <a:off x="1752600" y="1428900"/>
              <a:ext cx="1314600" cy="1314300"/>
            </a:xfrm>
            <a:prstGeom prst="donut">
              <a:avLst>
                <a:gd fmla="val 14574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885" name="Google Shape;885;p76"/>
            <p:cNvSpPr/>
            <p:nvPr/>
          </p:nvSpPr>
          <p:spPr>
            <a:xfrm flipH="1" rot="5400000">
              <a:off x="1752600" y="1428900"/>
              <a:ext cx="1314600" cy="1314300"/>
            </a:xfrm>
            <a:prstGeom prst="blockArc">
              <a:avLst>
                <a:gd fmla="val 3423347" name="adj1"/>
                <a:gd fmla="val 21593490" name="adj2"/>
                <a:gd fmla="val 14674" name="adj3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7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887" name="Google Shape;887;p76"/>
          <p:cNvGrpSpPr/>
          <p:nvPr/>
        </p:nvGrpSpPr>
        <p:grpSpPr>
          <a:xfrm>
            <a:off x="720517" y="1377200"/>
            <a:ext cx="1670431" cy="3182267"/>
            <a:chOff x="720517" y="1377200"/>
            <a:chExt cx="1670431" cy="3182267"/>
          </a:xfrm>
        </p:grpSpPr>
        <p:grpSp>
          <p:nvGrpSpPr>
            <p:cNvPr id="888" name="Google Shape;888;p76"/>
            <p:cNvGrpSpPr/>
            <p:nvPr/>
          </p:nvGrpSpPr>
          <p:grpSpPr>
            <a:xfrm>
              <a:off x="720517" y="3441786"/>
              <a:ext cx="1670431" cy="1117681"/>
              <a:chOff x="720475" y="3447802"/>
              <a:chExt cx="2244600" cy="1117681"/>
            </a:xfrm>
          </p:grpSpPr>
          <p:sp>
            <p:nvSpPr>
              <p:cNvPr id="889" name="Google Shape;889;p76"/>
              <p:cNvSpPr/>
              <p:nvPr/>
            </p:nvSpPr>
            <p:spPr>
              <a:xfrm>
                <a:off x="720475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b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Saturn</a:t>
                </a:r>
                <a:endParaRPr/>
              </a:p>
            </p:txBody>
          </p:sp>
          <p:sp>
            <p:nvSpPr>
              <p:cNvPr id="890" name="Google Shape;890;p76"/>
              <p:cNvSpPr txBox="1"/>
              <p:nvPr/>
            </p:nvSpPr>
            <p:spPr>
              <a:xfrm>
                <a:off x="7225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Saturn has around eighty moons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91" name="Google Shape;891;p76"/>
            <p:cNvSpPr/>
            <p:nvPr/>
          </p:nvSpPr>
          <p:spPr>
            <a:xfrm>
              <a:off x="996833" y="1377200"/>
              <a:ext cx="1117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20%</a:t>
              </a:r>
              <a:endParaRPr/>
            </a:p>
          </p:txBody>
        </p:sp>
      </p:grpSp>
      <p:sp>
        <p:nvSpPr>
          <p:cNvPr id="892" name="Google Shape;892;p76"/>
          <p:cNvSpPr/>
          <p:nvPr/>
        </p:nvSpPr>
        <p:spPr>
          <a:xfrm>
            <a:off x="1365154" y="2485451"/>
            <a:ext cx="381157" cy="381157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76"/>
          <p:cNvGrpSpPr/>
          <p:nvPr/>
        </p:nvGrpSpPr>
        <p:grpSpPr>
          <a:xfrm>
            <a:off x="3376159" y="2485450"/>
            <a:ext cx="381198" cy="381160"/>
            <a:chOff x="812101" y="2571761"/>
            <a:chExt cx="417066" cy="417024"/>
          </a:xfrm>
        </p:grpSpPr>
        <p:sp>
          <p:nvSpPr>
            <p:cNvPr id="894" name="Google Shape;894;p76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6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6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6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76"/>
          <p:cNvGrpSpPr/>
          <p:nvPr/>
        </p:nvGrpSpPr>
        <p:grpSpPr>
          <a:xfrm>
            <a:off x="5387204" y="2485450"/>
            <a:ext cx="381160" cy="381160"/>
            <a:chOff x="1323129" y="2571761"/>
            <a:chExt cx="417024" cy="417024"/>
          </a:xfrm>
        </p:grpSpPr>
        <p:sp>
          <p:nvSpPr>
            <p:cNvPr id="899" name="Google Shape;899;p76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6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6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6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76"/>
          <p:cNvGrpSpPr/>
          <p:nvPr/>
        </p:nvGrpSpPr>
        <p:grpSpPr>
          <a:xfrm>
            <a:off x="7402058" y="2489278"/>
            <a:ext cx="373503" cy="373503"/>
            <a:chOff x="2038375" y="3798025"/>
            <a:chExt cx="841792" cy="841792"/>
          </a:xfrm>
        </p:grpSpPr>
        <p:sp>
          <p:nvSpPr>
            <p:cNvPr id="904" name="Google Shape;904;p76"/>
            <p:cNvSpPr/>
            <p:nvPr/>
          </p:nvSpPr>
          <p:spPr>
            <a:xfrm>
              <a:off x="2186646" y="3907135"/>
              <a:ext cx="545341" cy="623694"/>
            </a:xfrm>
            <a:custGeom>
              <a:rect b="b" l="l" r="r" t="t"/>
              <a:pathLst>
                <a:path extrusionOk="0" h="208768" w="182541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6"/>
            <p:cNvSpPr/>
            <p:nvPr/>
          </p:nvSpPr>
          <p:spPr>
            <a:xfrm>
              <a:off x="2038375" y="3798025"/>
              <a:ext cx="841792" cy="841792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76"/>
          <p:cNvGrpSpPr/>
          <p:nvPr/>
        </p:nvGrpSpPr>
        <p:grpSpPr>
          <a:xfrm>
            <a:off x="2731543" y="1377200"/>
            <a:ext cx="1670431" cy="3182267"/>
            <a:chOff x="2731543" y="1377200"/>
            <a:chExt cx="1670431" cy="3182267"/>
          </a:xfrm>
        </p:grpSpPr>
        <p:grpSp>
          <p:nvGrpSpPr>
            <p:cNvPr id="907" name="Google Shape;907;p76"/>
            <p:cNvGrpSpPr/>
            <p:nvPr/>
          </p:nvGrpSpPr>
          <p:grpSpPr>
            <a:xfrm>
              <a:off x="2731543" y="3441786"/>
              <a:ext cx="1670431" cy="1117681"/>
              <a:chOff x="3449700" y="3447802"/>
              <a:chExt cx="2244600" cy="1117681"/>
            </a:xfrm>
          </p:grpSpPr>
          <p:sp>
            <p:nvSpPr>
              <p:cNvPr id="908" name="Google Shape;908;p76"/>
              <p:cNvSpPr/>
              <p:nvPr/>
            </p:nvSpPr>
            <p:spPr>
              <a:xfrm>
                <a:off x="3449700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b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Venus</a:t>
                </a:r>
                <a:endParaRPr/>
              </a:p>
            </p:txBody>
          </p:sp>
          <p:sp>
            <p:nvSpPr>
              <p:cNvPr id="909" name="Google Shape;909;p76"/>
              <p:cNvSpPr txBox="1"/>
              <p:nvPr/>
            </p:nvSpPr>
            <p:spPr>
              <a:xfrm>
                <a:off x="34530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Venus has a beautiful name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910" name="Google Shape;910;p76"/>
            <p:cNvSpPr/>
            <p:nvPr/>
          </p:nvSpPr>
          <p:spPr>
            <a:xfrm>
              <a:off x="3007858" y="1377200"/>
              <a:ext cx="1117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0%</a:t>
              </a:r>
              <a:endParaRPr/>
            </a:p>
          </p:txBody>
        </p:sp>
      </p:grpSp>
      <p:grpSp>
        <p:nvGrpSpPr>
          <p:cNvPr id="911" name="Google Shape;911;p76"/>
          <p:cNvGrpSpPr/>
          <p:nvPr/>
        </p:nvGrpSpPr>
        <p:grpSpPr>
          <a:xfrm>
            <a:off x="4742568" y="1377200"/>
            <a:ext cx="1670431" cy="3182267"/>
            <a:chOff x="4742568" y="1377200"/>
            <a:chExt cx="1670431" cy="3182267"/>
          </a:xfrm>
        </p:grpSpPr>
        <p:grpSp>
          <p:nvGrpSpPr>
            <p:cNvPr id="912" name="Google Shape;912;p76"/>
            <p:cNvGrpSpPr/>
            <p:nvPr/>
          </p:nvGrpSpPr>
          <p:grpSpPr>
            <a:xfrm>
              <a:off x="4742568" y="3441786"/>
              <a:ext cx="1670431" cy="1117681"/>
              <a:chOff x="6179375" y="3447802"/>
              <a:chExt cx="2244600" cy="1117681"/>
            </a:xfrm>
          </p:grpSpPr>
          <p:sp>
            <p:nvSpPr>
              <p:cNvPr id="913" name="Google Shape;913;p76"/>
              <p:cNvSpPr/>
              <p:nvPr/>
            </p:nvSpPr>
            <p:spPr>
              <a:xfrm>
                <a:off x="6179375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b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Earth</a:t>
                </a:r>
                <a:endParaRPr/>
              </a:p>
            </p:txBody>
          </p:sp>
          <p:sp>
            <p:nvSpPr>
              <p:cNvPr id="914" name="Google Shape;914;p76"/>
              <p:cNvSpPr txBox="1"/>
              <p:nvPr/>
            </p:nvSpPr>
            <p:spPr>
              <a:xfrm>
                <a:off x="61835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planet with life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915" name="Google Shape;915;p76"/>
            <p:cNvSpPr/>
            <p:nvPr/>
          </p:nvSpPr>
          <p:spPr>
            <a:xfrm>
              <a:off x="5018884" y="1377200"/>
              <a:ext cx="1117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0%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916" name="Google Shape;916;p76"/>
          <p:cNvGrpSpPr/>
          <p:nvPr/>
        </p:nvGrpSpPr>
        <p:grpSpPr>
          <a:xfrm>
            <a:off x="6753594" y="1377200"/>
            <a:ext cx="1670431" cy="3182267"/>
            <a:chOff x="6753594" y="1377200"/>
            <a:chExt cx="1670431" cy="3182267"/>
          </a:xfrm>
        </p:grpSpPr>
        <p:grpSp>
          <p:nvGrpSpPr>
            <p:cNvPr id="917" name="Google Shape;917;p76"/>
            <p:cNvGrpSpPr/>
            <p:nvPr/>
          </p:nvGrpSpPr>
          <p:grpSpPr>
            <a:xfrm>
              <a:off x="6753594" y="3441786"/>
              <a:ext cx="1670431" cy="1117681"/>
              <a:chOff x="6179375" y="3447802"/>
              <a:chExt cx="2244600" cy="1117681"/>
            </a:xfrm>
          </p:grpSpPr>
          <p:sp>
            <p:nvSpPr>
              <p:cNvPr id="918" name="Google Shape;918;p76"/>
              <p:cNvSpPr/>
              <p:nvPr/>
            </p:nvSpPr>
            <p:spPr>
              <a:xfrm>
                <a:off x="6179375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b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Jupiter</a:t>
                </a:r>
                <a:endParaRPr/>
              </a:p>
            </p:txBody>
          </p:sp>
          <p:sp>
            <p:nvSpPr>
              <p:cNvPr id="919" name="Google Shape;919;p76"/>
              <p:cNvSpPr txBox="1"/>
              <p:nvPr/>
            </p:nvSpPr>
            <p:spPr>
              <a:xfrm>
                <a:off x="61835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a huge gas giant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920" name="Google Shape;920;p76"/>
            <p:cNvSpPr/>
            <p:nvPr/>
          </p:nvSpPr>
          <p:spPr>
            <a:xfrm>
              <a:off x="7029909" y="1377200"/>
              <a:ext cx="1117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8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0%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926" name="Google Shape;926;p77"/>
          <p:cNvGrpSpPr/>
          <p:nvPr/>
        </p:nvGrpSpPr>
        <p:grpSpPr>
          <a:xfrm>
            <a:off x="720128" y="1377200"/>
            <a:ext cx="3473959" cy="935275"/>
            <a:chOff x="720141" y="1377200"/>
            <a:chExt cx="3473959" cy="935275"/>
          </a:xfrm>
        </p:grpSpPr>
        <p:sp>
          <p:nvSpPr>
            <p:cNvPr id="927" name="Google Shape;927;p77"/>
            <p:cNvSpPr/>
            <p:nvPr/>
          </p:nvSpPr>
          <p:spPr>
            <a:xfrm>
              <a:off x="1969000" y="1377200"/>
              <a:ext cx="2225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Neptune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28" name="Google Shape;928;p77"/>
            <p:cNvSpPr txBox="1"/>
            <p:nvPr/>
          </p:nvSpPr>
          <p:spPr>
            <a:xfrm>
              <a:off x="1971528" y="1919175"/>
              <a:ext cx="22212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Neptune is an ice giant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29" name="Google Shape;929;p77"/>
            <p:cNvGrpSpPr/>
            <p:nvPr/>
          </p:nvGrpSpPr>
          <p:grpSpPr>
            <a:xfrm>
              <a:off x="720141" y="1377235"/>
              <a:ext cx="1055837" cy="799462"/>
              <a:chOff x="2625225" y="855400"/>
              <a:chExt cx="1307700" cy="899687"/>
            </a:xfrm>
          </p:grpSpPr>
          <p:sp>
            <p:nvSpPr>
              <p:cNvPr id="930" name="Google Shape;930;p77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77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20%</a:t>
                </a:r>
                <a:endParaRPr/>
              </a:p>
            </p:txBody>
          </p:sp>
        </p:grpSp>
      </p:grpSp>
      <p:grpSp>
        <p:nvGrpSpPr>
          <p:cNvPr id="932" name="Google Shape;932;p77"/>
          <p:cNvGrpSpPr/>
          <p:nvPr/>
        </p:nvGrpSpPr>
        <p:grpSpPr>
          <a:xfrm>
            <a:off x="719995" y="2412728"/>
            <a:ext cx="3474754" cy="237303"/>
            <a:chOff x="722575" y="2960050"/>
            <a:chExt cx="2242500" cy="153000"/>
          </a:xfrm>
        </p:grpSpPr>
        <p:sp>
          <p:nvSpPr>
            <p:cNvPr id="933" name="Google Shape;933;p77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7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7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7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7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7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7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7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7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7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77"/>
          <p:cNvGrpSpPr/>
          <p:nvPr/>
        </p:nvGrpSpPr>
        <p:grpSpPr>
          <a:xfrm>
            <a:off x="720116" y="3184675"/>
            <a:ext cx="3473948" cy="935275"/>
            <a:chOff x="720128" y="3184675"/>
            <a:chExt cx="3473948" cy="935275"/>
          </a:xfrm>
        </p:grpSpPr>
        <p:sp>
          <p:nvSpPr>
            <p:cNvPr id="944" name="Google Shape;944;p77"/>
            <p:cNvSpPr/>
            <p:nvPr/>
          </p:nvSpPr>
          <p:spPr>
            <a:xfrm>
              <a:off x="1968976" y="3184675"/>
              <a:ext cx="2225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Mars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945" name="Google Shape;945;p77"/>
            <p:cNvSpPr txBox="1"/>
            <p:nvPr/>
          </p:nvSpPr>
          <p:spPr>
            <a:xfrm>
              <a:off x="1971504" y="3726650"/>
              <a:ext cx="22212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Mars is a very cold place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46" name="Google Shape;946;p77"/>
            <p:cNvGrpSpPr/>
            <p:nvPr/>
          </p:nvGrpSpPr>
          <p:grpSpPr>
            <a:xfrm>
              <a:off x="720128" y="3184710"/>
              <a:ext cx="1055837" cy="799462"/>
              <a:chOff x="2625225" y="855400"/>
              <a:chExt cx="1307700" cy="899687"/>
            </a:xfrm>
          </p:grpSpPr>
          <p:sp>
            <p:nvSpPr>
              <p:cNvPr id="947" name="Google Shape;947;p77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77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4</a:t>
                </a: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0%</a:t>
                </a:r>
                <a:endParaRPr/>
              </a:p>
            </p:txBody>
          </p:sp>
        </p:grpSp>
      </p:grpSp>
      <p:grpSp>
        <p:nvGrpSpPr>
          <p:cNvPr id="949" name="Google Shape;949;p77"/>
          <p:cNvGrpSpPr/>
          <p:nvPr/>
        </p:nvGrpSpPr>
        <p:grpSpPr>
          <a:xfrm>
            <a:off x="719983" y="4220404"/>
            <a:ext cx="3474754" cy="237303"/>
            <a:chOff x="722575" y="2960050"/>
            <a:chExt cx="2242500" cy="153000"/>
          </a:xfrm>
        </p:grpSpPr>
        <p:sp>
          <p:nvSpPr>
            <p:cNvPr id="950" name="Google Shape;950;p77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7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7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7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7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7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7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7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7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7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77"/>
          <p:cNvGrpSpPr/>
          <p:nvPr/>
        </p:nvGrpSpPr>
        <p:grpSpPr>
          <a:xfrm>
            <a:off x="4949403" y="1377200"/>
            <a:ext cx="3474620" cy="935275"/>
            <a:chOff x="4949416" y="1377200"/>
            <a:chExt cx="3474620" cy="935275"/>
          </a:xfrm>
        </p:grpSpPr>
        <p:sp>
          <p:nvSpPr>
            <p:cNvPr id="961" name="Google Shape;961;p77"/>
            <p:cNvSpPr/>
            <p:nvPr/>
          </p:nvSpPr>
          <p:spPr>
            <a:xfrm>
              <a:off x="6198936" y="1377200"/>
              <a:ext cx="2225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Mercury</a:t>
              </a:r>
              <a:endParaRPr/>
            </a:p>
          </p:txBody>
        </p:sp>
        <p:sp>
          <p:nvSpPr>
            <p:cNvPr id="962" name="Google Shape;962;p77"/>
            <p:cNvSpPr txBox="1"/>
            <p:nvPr/>
          </p:nvSpPr>
          <p:spPr>
            <a:xfrm>
              <a:off x="6202836" y="1919175"/>
              <a:ext cx="22212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a small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63" name="Google Shape;963;p77"/>
            <p:cNvGrpSpPr/>
            <p:nvPr/>
          </p:nvGrpSpPr>
          <p:grpSpPr>
            <a:xfrm>
              <a:off x="4949416" y="1377235"/>
              <a:ext cx="1055837" cy="799462"/>
              <a:chOff x="2625225" y="855400"/>
              <a:chExt cx="1307700" cy="899687"/>
            </a:xfrm>
          </p:grpSpPr>
          <p:sp>
            <p:nvSpPr>
              <p:cNvPr id="964" name="Google Shape;964;p77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77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6</a:t>
                </a: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0%</a:t>
                </a:r>
                <a:endParaRPr/>
              </a:p>
            </p:txBody>
          </p:sp>
        </p:grpSp>
      </p:grpSp>
      <p:grpSp>
        <p:nvGrpSpPr>
          <p:cNvPr id="966" name="Google Shape;966;p77"/>
          <p:cNvGrpSpPr/>
          <p:nvPr/>
        </p:nvGrpSpPr>
        <p:grpSpPr>
          <a:xfrm>
            <a:off x="4949270" y="2412929"/>
            <a:ext cx="3474754" cy="237303"/>
            <a:chOff x="722575" y="2960050"/>
            <a:chExt cx="2242500" cy="153000"/>
          </a:xfrm>
        </p:grpSpPr>
        <p:sp>
          <p:nvSpPr>
            <p:cNvPr id="967" name="Google Shape;967;p77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7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7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7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7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7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7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7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7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7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77"/>
          <p:cNvGrpSpPr/>
          <p:nvPr/>
        </p:nvGrpSpPr>
        <p:grpSpPr>
          <a:xfrm>
            <a:off x="4949403" y="3184675"/>
            <a:ext cx="3474620" cy="935275"/>
            <a:chOff x="4949416" y="3184675"/>
            <a:chExt cx="3474620" cy="935275"/>
          </a:xfrm>
        </p:grpSpPr>
        <p:sp>
          <p:nvSpPr>
            <p:cNvPr id="978" name="Google Shape;978;p77"/>
            <p:cNvSpPr/>
            <p:nvPr/>
          </p:nvSpPr>
          <p:spPr>
            <a:xfrm>
              <a:off x="6202836" y="3184675"/>
              <a:ext cx="22212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Saturn</a:t>
              </a:r>
              <a:endParaRPr/>
            </a:p>
          </p:txBody>
        </p:sp>
        <p:sp>
          <p:nvSpPr>
            <p:cNvPr id="979" name="Google Shape;979;p77"/>
            <p:cNvSpPr txBox="1"/>
            <p:nvPr/>
          </p:nvSpPr>
          <p:spPr>
            <a:xfrm>
              <a:off x="6206736" y="3726650"/>
              <a:ext cx="22173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is a gas giant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0" name="Google Shape;980;p77"/>
            <p:cNvGrpSpPr/>
            <p:nvPr/>
          </p:nvGrpSpPr>
          <p:grpSpPr>
            <a:xfrm>
              <a:off x="4949416" y="3184710"/>
              <a:ext cx="1055837" cy="799462"/>
              <a:chOff x="2625225" y="855400"/>
              <a:chExt cx="1307700" cy="899687"/>
            </a:xfrm>
          </p:grpSpPr>
          <p:sp>
            <p:nvSpPr>
              <p:cNvPr id="981" name="Google Shape;981;p77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77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8</a:t>
                </a: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0%</a:t>
                </a:r>
                <a:endParaRPr/>
              </a:p>
            </p:txBody>
          </p:sp>
        </p:grpSp>
      </p:grpSp>
      <p:grpSp>
        <p:nvGrpSpPr>
          <p:cNvPr id="983" name="Google Shape;983;p77"/>
          <p:cNvGrpSpPr/>
          <p:nvPr/>
        </p:nvGrpSpPr>
        <p:grpSpPr>
          <a:xfrm>
            <a:off x="4949270" y="4220404"/>
            <a:ext cx="3474754" cy="237303"/>
            <a:chOff x="722575" y="2960050"/>
            <a:chExt cx="2242500" cy="153000"/>
          </a:xfrm>
        </p:grpSpPr>
        <p:sp>
          <p:nvSpPr>
            <p:cNvPr id="984" name="Google Shape;984;p77"/>
            <p:cNvSpPr/>
            <p:nvPr/>
          </p:nvSpPr>
          <p:spPr>
            <a:xfrm>
              <a:off x="722575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7"/>
            <p:cNvSpPr/>
            <p:nvPr/>
          </p:nvSpPr>
          <p:spPr>
            <a:xfrm>
              <a:off x="954742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7"/>
            <p:cNvSpPr/>
            <p:nvPr/>
          </p:nvSpPr>
          <p:spPr>
            <a:xfrm>
              <a:off x="1186908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7"/>
            <p:cNvSpPr/>
            <p:nvPr/>
          </p:nvSpPr>
          <p:spPr>
            <a:xfrm>
              <a:off x="1651242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7"/>
            <p:cNvSpPr/>
            <p:nvPr/>
          </p:nvSpPr>
          <p:spPr>
            <a:xfrm>
              <a:off x="2115575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7"/>
            <p:cNvSpPr/>
            <p:nvPr/>
          </p:nvSpPr>
          <p:spPr>
            <a:xfrm>
              <a:off x="1419075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7"/>
            <p:cNvSpPr/>
            <p:nvPr/>
          </p:nvSpPr>
          <p:spPr>
            <a:xfrm>
              <a:off x="1883408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7"/>
            <p:cNvSpPr/>
            <p:nvPr/>
          </p:nvSpPr>
          <p:spPr>
            <a:xfrm>
              <a:off x="2347742" y="2960050"/>
              <a:ext cx="153000" cy="15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7"/>
            <p:cNvSpPr/>
            <p:nvPr/>
          </p:nvSpPr>
          <p:spPr>
            <a:xfrm>
              <a:off x="2579908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7"/>
            <p:cNvSpPr/>
            <p:nvPr/>
          </p:nvSpPr>
          <p:spPr>
            <a:xfrm>
              <a:off x="2812075" y="2960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999" name="Google Shape;999;p78"/>
          <p:cNvGrpSpPr/>
          <p:nvPr/>
        </p:nvGrpSpPr>
        <p:grpSpPr>
          <a:xfrm>
            <a:off x="720025" y="1379882"/>
            <a:ext cx="4673207" cy="536100"/>
            <a:chOff x="720025" y="1512650"/>
            <a:chExt cx="4673207" cy="536100"/>
          </a:xfrm>
        </p:grpSpPr>
        <p:sp>
          <p:nvSpPr>
            <p:cNvPr id="1000" name="Google Shape;1000;p78"/>
            <p:cNvSpPr/>
            <p:nvPr/>
          </p:nvSpPr>
          <p:spPr>
            <a:xfrm>
              <a:off x="720025" y="1512650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1" name="Google Shape;1001;p78"/>
            <p:cNvGrpSpPr/>
            <p:nvPr/>
          </p:nvGrpSpPr>
          <p:grpSpPr>
            <a:xfrm>
              <a:off x="722375" y="1607650"/>
              <a:ext cx="4670857" cy="441000"/>
              <a:chOff x="722375" y="1379050"/>
              <a:chExt cx="4670857" cy="441000"/>
            </a:xfrm>
          </p:grpSpPr>
          <p:grpSp>
            <p:nvGrpSpPr>
              <p:cNvPr id="1002" name="Google Shape;1002;p78"/>
              <p:cNvGrpSpPr/>
              <p:nvPr/>
            </p:nvGrpSpPr>
            <p:grpSpPr>
              <a:xfrm>
                <a:off x="1727112" y="1379050"/>
                <a:ext cx="3666120" cy="441000"/>
                <a:chOff x="2890119" y="1377213"/>
                <a:chExt cx="4018546" cy="441000"/>
              </a:xfrm>
            </p:grpSpPr>
            <p:sp>
              <p:nvSpPr>
                <p:cNvPr id="1003" name="Google Shape;1003;p78"/>
                <p:cNvSpPr/>
                <p:nvPr/>
              </p:nvSpPr>
              <p:spPr>
                <a:xfrm>
                  <a:off x="2890119" y="1377213"/>
                  <a:ext cx="1620600" cy="441000"/>
                </a:xfrm>
                <a:prstGeom prst="roundRect">
                  <a:avLst>
                    <a:gd fmla="val 6740" name="adj"/>
                  </a:avLst>
                </a:pr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3960000" dist="85725">
                    <a:schemeClr val="dk1"/>
                  </a:outerShdw>
                </a:effectLst>
              </p:spPr>
              <p:txBody>
                <a:bodyPr anchorCtr="0" anchor="b" bIns="91425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>
                      <a:solidFill>
                        <a:schemeClr val="dk1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Saturn</a:t>
                  </a:r>
                  <a:endParaRPr b="1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1004" name="Google Shape;1004;p78"/>
                <p:cNvSpPr txBox="1"/>
                <p:nvPr/>
              </p:nvSpPr>
              <p:spPr>
                <a:xfrm>
                  <a:off x="4625966" y="1401063"/>
                  <a:ext cx="22827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731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Saturn is a gas giant</a:t>
                  </a:r>
                  <a:endParaRPr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5" name="Google Shape;1005;p78"/>
              <p:cNvSpPr/>
              <p:nvPr/>
            </p:nvSpPr>
            <p:spPr>
              <a:xfrm>
                <a:off x="722375" y="1379050"/>
                <a:ext cx="8577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30%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006" name="Google Shape;1006;p78"/>
          <p:cNvGrpSpPr/>
          <p:nvPr/>
        </p:nvGrpSpPr>
        <p:grpSpPr>
          <a:xfrm>
            <a:off x="720025" y="2227121"/>
            <a:ext cx="4673207" cy="536100"/>
            <a:chOff x="720025" y="2240667"/>
            <a:chExt cx="4673207" cy="536100"/>
          </a:xfrm>
        </p:grpSpPr>
        <p:sp>
          <p:nvSpPr>
            <p:cNvPr id="1007" name="Google Shape;1007;p78"/>
            <p:cNvSpPr/>
            <p:nvPr/>
          </p:nvSpPr>
          <p:spPr>
            <a:xfrm>
              <a:off x="720025" y="2240667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p78"/>
            <p:cNvGrpSpPr/>
            <p:nvPr/>
          </p:nvGrpSpPr>
          <p:grpSpPr>
            <a:xfrm>
              <a:off x="722375" y="2335700"/>
              <a:ext cx="4670857" cy="441000"/>
              <a:chOff x="722375" y="1379050"/>
              <a:chExt cx="4670857" cy="441000"/>
            </a:xfrm>
          </p:grpSpPr>
          <p:grpSp>
            <p:nvGrpSpPr>
              <p:cNvPr id="1009" name="Google Shape;1009;p78"/>
              <p:cNvGrpSpPr/>
              <p:nvPr/>
            </p:nvGrpSpPr>
            <p:grpSpPr>
              <a:xfrm>
                <a:off x="1727112" y="1379050"/>
                <a:ext cx="3666120" cy="441000"/>
                <a:chOff x="2890119" y="1377213"/>
                <a:chExt cx="4018546" cy="441000"/>
              </a:xfrm>
            </p:grpSpPr>
            <p:sp>
              <p:nvSpPr>
                <p:cNvPr id="1010" name="Google Shape;1010;p78"/>
                <p:cNvSpPr/>
                <p:nvPr/>
              </p:nvSpPr>
              <p:spPr>
                <a:xfrm>
                  <a:off x="2890119" y="1377213"/>
                  <a:ext cx="1620600" cy="441000"/>
                </a:xfrm>
                <a:prstGeom prst="roundRect">
                  <a:avLst>
                    <a:gd fmla="val 6740" name="adj"/>
                  </a:avLst>
                </a:pr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3960000" dist="85725">
                    <a:schemeClr val="dk1"/>
                  </a:outerShdw>
                </a:effectLst>
              </p:spPr>
              <p:txBody>
                <a:bodyPr anchorCtr="0" anchor="b" bIns="91425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>
                      <a:solidFill>
                        <a:schemeClr val="dk1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Mars</a:t>
                  </a:r>
                  <a:endParaRPr b="1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1011" name="Google Shape;1011;p78"/>
                <p:cNvSpPr txBox="1"/>
                <p:nvPr/>
              </p:nvSpPr>
              <p:spPr>
                <a:xfrm>
                  <a:off x="4625966" y="1401063"/>
                  <a:ext cx="22827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731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Mars is a cold planet</a:t>
                  </a:r>
                  <a:endParaRPr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12" name="Google Shape;1012;p78"/>
              <p:cNvSpPr/>
              <p:nvPr/>
            </p:nvSpPr>
            <p:spPr>
              <a:xfrm>
                <a:off x="722375" y="1379050"/>
                <a:ext cx="8577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5</a:t>
                </a: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0%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013" name="Google Shape;1013;p78"/>
          <p:cNvGrpSpPr/>
          <p:nvPr/>
        </p:nvGrpSpPr>
        <p:grpSpPr>
          <a:xfrm>
            <a:off x="720025" y="3074361"/>
            <a:ext cx="4673207" cy="536100"/>
            <a:chOff x="720025" y="2968683"/>
            <a:chExt cx="4673207" cy="536100"/>
          </a:xfrm>
        </p:grpSpPr>
        <p:sp>
          <p:nvSpPr>
            <p:cNvPr id="1014" name="Google Shape;1014;p78"/>
            <p:cNvSpPr/>
            <p:nvPr/>
          </p:nvSpPr>
          <p:spPr>
            <a:xfrm>
              <a:off x="720025" y="2968683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5" name="Google Shape;1015;p78"/>
            <p:cNvGrpSpPr/>
            <p:nvPr/>
          </p:nvGrpSpPr>
          <p:grpSpPr>
            <a:xfrm>
              <a:off x="722375" y="3063750"/>
              <a:ext cx="4670857" cy="441000"/>
              <a:chOff x="722375" y="1379050"/>
              <a:chExt cx="4670857" cy="441000"/>
            </a:xfrm>
          </p:grpSpPr>
          <p:grpSp>
            <p:nvGrpSpPr>
              <p:cNvPr id="1016" name="Google Shape;1016;p78"/>
              <p:cNvGrpSpPr/>
              <p:nvPr/>
            </p:nvGrpSpPr>
            <p:grpSpPr>
              <a:xfrm>
                <a:off x="1727112" y="1379050"/>
                <a:ext cx="3666120" cy="441000"/>
                <a:chOff x="2890119" y="1377213"/>
                <a:chExt cx="4018546" cy="441000"/>
              </a:xfrm>
            </p:grpSpPr>
            <p:sp>
              <p:nvSpPr>
                <p:cNvPr id="1017" name="Google Shape;1017;p78"/>
                <p:cNvSpPr/>
                <p:nvPr/>
              </p:nvSpPr>
              <p:spPr>
                <a:xfrm>
                  <a:off x="2890119" y="1377213"/>
                  <a:ext cx="1620600" cy="441000"/>
                </a:xfrm>
                <a:prstGeom prst="roundRect">
                  <a:avLst>
                    <a:gd fmla="val 6740" name="adj"/>
                  </a:avLst>
                </a:pr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3960000" dist="85725">
                    <a:schemeClr val="dk1"/>
                  </a:outerShdw>
                </a:effectLst>
              </p:spPr>
              <p:txBody>
                <a:bodyPr anchorCtr="0" anchor="b" bIns="91425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>
                      <a:solidFill>
                        <a:schemeClr val="dk1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Earth</a:t>
                  </a:r>
                  <a:endParaRPr b="1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1018" name="Google Shape;1018;p78"/>
                <p:cNvSpPr txBox="1"/>
                <p:nvPr/>
              </p:nvSpPr>
              <p:spPr>
                <a:xfrm>
                  <a:off x="4625966" y="1401063"/>
                  <a:ext cx="22827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731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We all live on Earth</a:t>
                  </a:r>
                  <a:endParaRPr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19" name="Google Shape;1019;p78"/>
              <p:cNvSpPr/>
              <p:nvPr/>
            </p:nvSpPr>
            <p:spPr>
              <a:xfrm>
                <a:off x="722375" y="1379050"/>
                <a:ext cx="8577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75</a:t>
                </a: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%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020" name="Google Shape;1020;p78"/>
          <p:cNvGrpSpPr/>
          <p:nvPr/>
        </p:nvGrpSpPr>
        <p:grpSpPr>
          <a:xfrm>
            <a:off x="720025" y="3921600"/>
            <a:ext cx="4673207" cy="536100"/>
            <a:chOff x="720025" y="3696700"/>
            <a:chExt cx="4673207" cy="536100"/>
          </a:xfrm>
        </p:grpSpPr>
        <p:sp>
          <p:nvSpPr>
            <p:cNvPr id="1021" name="Google Shape;1021;p78"/>
            <p:cNvSpPr/>
            <p:nvPr/>
          </p:nvSpPr>
          <p:spPr>
            <a:xfrm>
              <a:off x="720025" y="3696700"/>
              <a:ext cx="427800" cy="536100"/>
            </a:xfrm>
            <a:prstGeom prst="roundRect">
              <a:avLst>
                <a:gd fmla="val 6278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2" name="Google Shape;1022;p78"/>
            <p:cNvGrpSpPr/>
            <p:nvPr/>
          </p:nvGrpSpPr>
          <p:grpSpPr>
            <a:xfrm>
              <a:off x="722375" y="3791800"/>
              <a:ext cx="4670857" cy="441000"/>
              <a:chOff x="722375" y="1379050"/>
              <a:chExt cx="4670857" cy="441000"/>
            </a:xfrm>
          </p:grpSpPr>
          <p:grpSp>
            <p:nvGrpSpPr>
              <p:cNvPr id="1023" name="Google Shape;1023;p78"/>
              <p:cNvGrpSpPr/>
              <p:nvPr/>
            </p:nvGrpSpPr>
            <p:grpSpPr>
              <a:xfrm>
                <a:off x="1727112" y="1379050"/>
                <a:ext cx="3666120" cy="441000"/>
                <a:chOff x="2890119" y="1377213"/>
                <a:chExt cx="4018546" cy="441000"/>
              </a:xfrm>
            </p:grpSpPr>
            <p:sp>
              <p:nvSpPr>
                <p:cNvPr id="1024" name="Google Shape;1024;p78"/>
                <p:cNvSpPr/>
                <p:nvPr/>
              </p:nvSpPr>
              <p:spPr>
                <a:xfrm>
                  <a:off x="2890119" y="1377213"/>
                  <a:ext cx="1620600" cy="441000"/>
                </a:xfrm>
                <a:prstGeom prst="roundRect">
                  <a:avLst>
                    <a:gd fmla="val 6740" name="adj"/>
                  </a:avLst>
                </a:pr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3960000" dist="85725">
                    <a:schemeClr val="dk1"/>
                  </a:outerShdw>
                </a:effectLst>
              </p:spPr>
              <p:txBody>
                <a:bodyPr anchorCtr="0" anchor="b" bIns="91425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>
                      <a:solidFill>
                        <a:schemeClr val="dk1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Jupiter</a:t>
                  </a:r>
                  <a:endParaRPr b="1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1025" name="Google Shape;1025;p78"/>
                <p:cNvSpPr txBox="1"/>
                <p:nvPr/>
              </p:nvSpPr>
              <p:spPr>
                <a:xfrm>
                  <a:off x="4625966" y="1401063"/>
                  <a:ext cx="22827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731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Jupiter is a big planet</a:t>
                  </a:r>
                  <a:endParaRPr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6" name="Google Shape;1026;p78"/>
              <p:cNvSpPr/>
              <p:nvPr/>
            </p:nvSpPr>
            <p:spPr>
              <a:xfrm>
                <a:off x="722375" y="1379050"/>
                <a:ext cx="8577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25%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027" name="Google Shape;1027;p78"/>
          <p:cNvGrpSpPr/>
          <p:nvPr/>
        </p:nvGrpSpPr>
        <p:grpSpPr>
          <a:xfrm>
            <a:off x="5788928" y="1607650"/>
            <a:ext cx="2625300" cy="2625300"/>
            <a:chOff x="5788928" y="1607650"/>
            <a:chExt cx="2625300" cy="2625300"/>
          </a:xfrm>
        </p:grpSpPr>
        <p:sp>
          <p:nvSpPr>
            <p:cNvPr id="1028" name="Google Shape;1028;p78"/>
            <p:cNvSpPr/>
            <p:nvPr/>
          </p:nvSpPr>
          <p:spPr>
            <a:xfrm>
              <a:off x="5788928" y="1607650"/>
              <a:ext cx="2625300" cy="26253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8"/>
            <p:cNvSpPr/>
            <p:nvPr/>
          </p:nvSpPr>
          <p:spPr>
            <a:xfrm>
              <a:off x="5788928" y="1607650"/>
              <a:ext cx="2625300" cy="2625300"/>
            </a:xfrm>
            <a:prstGeom prst="pie">
              <a:avLst>
                <a:gd fmla="val 16195080" name="adj1"/>
                <a:gd fmla="val 1238064" name="adj2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8"/>
            <p:cNvSpPr/>
            <p:nvPr/>
          </p:nvSpPr>
          <p:spPr>
            <a:xfrm>
              <a:off x="6059528" y="1878250"/>
              <a:ext cx="2084100" cy="20841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8"/>
            <p:cNvSpPr/>
            <p:nvPr/>
          </p:nvSpPr>
          <p:spPr>
            <a:xfrm>
              <a:off x="6059528" y="1878250"/>
              <a:ext cx="2084100" cy="2084100"/>
            </a:xfrm>
            <a:prstGeom prst="pie">
              <a:avLst>
                <a:gd fmla="val 16193886" name="adj1"/>
                <a:gd fmla="val 5405508" name="adj2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8"/>
            <p:cNvSpPr/>
            <p:nvPr/>
          </p:nvSpPr>
          <p:spPr>
            <a:xfrm>
              <a:off x="6325778" y="2144500"/>
              <a:ext cx="1551600" cy="15516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8"/>
            <p:cNvSpPr/>
            <p:nvPr/>
          </p:nvSpPr>
          <p:spPr>
            <a:xfrm>
              <a:off x="6325778" y="2144500"/>
              <a:ext cx="1551600" cy="1551600"/>
            </a:xfrm>
            <a:prstGeom prst="pie">
              <a:avLst>
                <a:gd fmla="val 16191745" name="adj1"/>
                <a:gd fmla="val 10798878" name="adj2"/>
              </a:avLst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8"/>
            <p:cNvSpPr/>
            <p:nvPr/>
          </p:nvSpPr>
          <p:spPr>
            <a:xfrm>
              <a:off x="6620078" y="2438800"/>
              <a:ext cx="963000" cy="963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8"/>
            <p:cNvSpPr/>
            <p:nvPr/>
          </p:nvSpPr>
          <p:spPr>
            <a:xfrm flipH="1">
              <a:off x="6620078" y="2438800"/>
              <a:ext cx="963000" cy="963000"/>
            </a:xfrm>
            <a:prstGeom prst="pie">
              <a:avLst>
                <a:gd fmla="val 10784278" name="adj1"/>
                <a:gd fmla="val 16200000" name="adj2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8"/>
            <p:cNvSpPr/>
            <p:nvPr/>
          </p:nvSpPr>
          <p:spPr>
            <a:xfrm>
              <a:off x="6883178" y="2701900"/>
              <a:ext cx="436800" cy="4368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7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042" name="Google Shape;1042;p79"/>
          <p:cNvGrpSpPr/>
          <p:nvPr/>
        </p:nvGrpSpPr>
        <p:grpSpPr>
          <a:xfrm>
            <a:off x="720025" y="1605800"/>
            <a:ext cx="3418999" cy="1127275"/>
            <a:chOff x="720025" y="1605800"/>
            <a:chExt cx="3418999" cy="1127275"/>
          </a:xfrm>
        </p:grpSpPr>
        <p:sp>
          <p:nvSpPr>
            <p:cNvPr id="1043" name="Google Shape;1043;p79"/>
            <p:cNvSpPr/>
            <p:nvPr/>
          </p:nvSpPr>
          <p:spPr>
            <a:xfrm>
              <a:off x="720025" y="1605800"/>
              <a:ext cx="1754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044" name="Google Shape;1044;p79"/>
            <p:cNvSpPr txBox="1"/>
            <p:nvPr/>
          </p:nvSpPr>
          <p:spPr>
            <a:xfrm>
              <a:off x="722025" y="2147775"/>
              <a:ext cx="17508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45" name="Google Shape;1045;p79"/>
            <p:cNvGrpSpPr/>
            <p:nvPr/>
          </p:nvGrpSpPr>
          <p:grpSpPr>
            <a:xfrm>
              <a:off x="2796147" y="1605840"/>
              <a:ext cx="1342877" cy="1016917"/>
              <a:chOff x="2625225" y="855400"/>
              <a:chExt cx="1307700" cy="899687"/>
            </a:xfrm>
          </p:grpSpPr>
          <p:sp>
            <p:nvSpPr>
              <p:cNvPr id="1046" name="Google Shape;1046;p79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79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8" name="Google Shape;1048;p79"/>
          <p:cNvGrpSpPr/>
          <p:nvPr/>
        </p:nvGrpSpPr>
        <p:grpSpPr>
          <a:xfrm>
            <a:off x="720025" y="3138762"/>
            <a:ext cx="3418999" cy="1127275"/>
            <a:chOff x="720025" y="3138762"/>
            <a:chExt cx="3418999" cy="1127275"/>
          </a:xfrm>
        </p:grpSpPr>
        <p:sp>
          <p:nvSpPr>
            <p:cNvPr id="1049" name="Google Shape;1049;p79"/>
            <p:cNvSpPr/>
            <p:nvPr/>
          </p:nvSpPr>
          <p:spPr>
            <a:xfrm>
              <a:off x="720025" y="3138762"/>
              <a:ext cx="1754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Mars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050" name="Google Shape;1050;p79"/>
            <p:cNvSpPr txBox="1"/>
            <p:nvPr/>
          </p:nvSpPr>
          <p:spPr>
            <a:xfrm>
              <a:off x="722025" y="3680737"/>
              <a:ext cx="17508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 cold place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51" name="Google Shape;1051;p79"/>
            <p:cNvGrpSpPr/>
            <p:nvPr/>
          </p:nvGrpSpPr>
          <p:grpSpPr>
            <a:xfrm>
              <a:off x="2796147" y="3138801"/>
              <a:ext cx="1342877" cy="1016917"/>
              <a:chOff x="2625225" y="855400"/>
              <a:chExt cx="1307700" cy="899687"/>
            </a:xfrm>
          </p:grpSpPr>
          <p:sp>
            <p:nvSpPr>
              <p:cNvPr id="1052" name="Google Shape;1052;p79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79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4" name="Google Shape;1054;p79"/>
          <p:cNvGrpSpPr/>
          <p:nvPr/>
        </p:nvGrpSpPr>
        <p:grpSpPr>
          <a:xfrm>
            <a:off x="5002625" y="1605800"/>
            <a:ext cx="3418999" cy="1127275"/>
            <a:chOff x="5002625" y="1605800"/>
            <a:chExt cx="3418999" cy="1127275"/>
          </a:xfrm>
        </p:grpSpPr>
        <p:sp>
          <p:nvSpPr>
            <p:cNvPr id="1055" name="Google Shape;1055;p79"/>
            <p:cNvSpPr/>
            <p:nvPr/>
          </p:nvSpPr>
          <p:spPr>
            <a:xfrm flipH="1">
              <a:off x="6667524" y="1605800"/>
              <a:ext cx="1754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Jupiter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056" name="Google Shape;1056;p79"/>
            <p:cNvSpPr txBox="1"/>
            <p:nvPr/>
          </p:nvSpPr>
          <p:spPr>
            <a:xfrm flipH="1">
              <a:off x="6668824" y="2147775"/>
              <a:ext cx="17508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an enormous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57" name="Google Shape;1057;p79"/>
            <p:cNvGrpSpPr/>
            <p:nvPr/>
          </p:nvGrpSpPr>
          <p:grpSpPr>
            <a:xfrm>
              <a:off x="5002625" y="1605840"/>
              <a:ext cx="1342877" cy="1016917"/>
              <a:chOff x="2625225" y="855400"/>
              <a:chExt cx="1307700" cy="899687"/>
            </a:xfrm>
          </p:grpSpPr>
          <p:sp>
            <p:nvSpPr>
              <p:cNvPr id="1058" name="Google Shape;1058;p79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79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0" name="Google Shape;1060;p79"/>
          <p:cNvGrpSpPr/>
          <p:nvPr/>
        </p:nvGrpSpPr>
        <p:grpSpPr>
          <a:xfrm>
            <a:off x="5002625" y="3138762"/>
            <a:ext cx="3418999" cy="1127275"/>
            <a:chOff x="5002625" y="3138762"/>
            <a:chExt cx="3418999" cy="1127275"/>
          </a:xfrm>
        </p:grpSpPr>
        <p:sp>
          <p:nvSpPr>
            <p:cNvPr id="1061" name="Google Shape;1061;p79"/>
            <p:cNvSpPr/>
            <p:nvPr/>
          </p:nvSpPr>
          <p:spPr>
            <a:xfrm flipH="1">
              <a:off x="6667524" y="3138762"/>
              <a:ext cx="1754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Neptune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062" name="Google Shape;1062;p79"/>
            <p:cNvSpPr txBox="1"/>
            <p:nvPr/>
          </p:nvSpPr>
          <p:spPr>
            <a:xfrm flipH="1">
              <a:off x="6668824" y="3680737"/>
              <a:ext cx="17508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Neptune is very far away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63" name="Google Shape;1063;p79"/>
            <p:cNvGrpSpPr/>
            <p:nvPr/>
          </p:nvGrpSpPr>
          <p:grpSpPr>
            <a:xfrm>
              <a:off x="5002625" y="3138801"/>
              <a:ext cx="1342877" cy="1016917"/>
              <a:chOff x="2625225" y="855400"/>
              <a:chExt cx="1307700" cy="899687"/>
            </a:xfrm>
          </p:grpSpPr>
          <p:sp>
            <p:nvSpPr>
              <p:cNvPr id="1064" name="Google Shape;1064;p79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79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6" name="Google Shape;1066;p79"/>
          <p:cNvGrpSpPr/>
          <p:nvPr/>
        </p:nvGrpSpPr>
        <p:grpSpPr>
          <a:xfrm>
            <a:off x="5490018" y="2021305"/>
            <a:ext cx="368091" cy="334402"/>
            <a:chOff x="-62518200" y="2692475"/>
            <a:chExt cx="318225" cy="289100"/>
          </a:xfrm>
        </p:grpSpPr>
        <p:sp>
          <p:nvSpPr>
            <p:cNvPr id="1067" name="Google Shape;1067;p79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9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79"/>
          <p:cNvGrpSpPr/>
          <p:nvPr/>
        </p:nvGrpSpPr>
        <p:grpSpPr>
          <a:xfrm>
            <a:off x="5554258" y="3538709"/>
            <a:ext cx="239610" cy="365517"/>
            <a:chOff x="-64343900" y="2282125"/>
            <a:chExt cx="207150" cy="316000"/>
          </a:xfrm>
        </p:grpSpPr>
        <p:sp>
          <p:nvSpPr>
            <p:cNvPr id="1070" name="Google Shape;1070;p79"/>
            <p:cNvSpPr/>
            <p:nvPr/>
          </p:nvSpPr>
          <p:spPr>
            <a:xfrm>
              <a:off x="-64270650" y="2310475"/>
              <a:ext cx="61450" cy="147325"/>
            </a:xfrm>
            <a:custGeom>
              <a:rect b="b" l="l" r="r" t="t"/>
              <a:pathLst>
                <a:path extrusionOk="0" h="5893" w="2458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9"/>
            <p:cNvSpPr/>
            <p:nvPr/>
          </p:nvSpPr>
          <p:spPr>
            <a:xfrm>
              <a:off x="-64343900" y="2282125"/>
              <a:ext cx="207150" cy="316000"/>
            </a:xfrm>
            <a:custGeom>
              <a:rect b="b" l="l" r="r" t="t"/>
              <a:pathLst>
                <a:path extrusionOk="0" h="12640" w="8286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79"/>
          <p:cNvGrpSpPr/>
          <p:nvPr/>
        </p:nvGrpSpPr>
        <p:grpSpPr>
          <a:xfrm>
            <a:off x="3282629" y="2004230"/>
            <a:ext cx="369913" cy="368554"/>
            <a:chOff x="-63666550" y="2278975"/>
            <a:chExt cx="319800" cy="318625"/>
          </a:xfrm>
        </p:grpSpPr>
        <p:sp>
          <p:nvSpPr>
            <p:cNvPr id="1073" name="Google Shape;1073;p79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9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79"/>
          <p:cNvGrpSpPr/>
          <p:nvPr/>
        </p:nvGrpSpPr>
        <p:grpSpPr>
          <a:xfrm>
            <a:off x="3284899" y="3537755"/>
            <a:ext cx="365373" cy="367426"/>
            <a:chOff x="-62516625" y="2297875"/>
            <a:chExt cx="315875" cy="317650"/>
          </a:xfrm>
        </p:grpSpPr>
        <p:sp>
          <p:nvSpPr>
            <p:cNvPr id="1076" name="Google Shape;1076;p79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9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8" name="Google Shape;1078;p79"/>
          <p:cNvCxnSpPr>
            <a:stCxn id="1047" idx="3"/>
            <a:endCxn id="1059" idx="1"/>
          </p:cNvCxnSpPr>
          <p:nvPr/>
        </p:nvCxnSpPr>
        <p:spPr>
          <a:xfrm>
            <a:off x="4139024" y="2188552"/>
            <a:ext cx="8637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79"/>
          <p:cNvCxnSpPr>
            <a:stCxn id="1053" idx="3"/>
            <a:endCxn id="1065" idx="1"/>
          </p:cNvCxnSpPr>
          <p:nvPr/>
        </p:nvCxnSpPr>
        <p:spPr>
          <a:xfrm>
            <a:off x="4139024" y="3721513"/>
            <a:ext cx="8637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79"/>
          <p:cNvCxnSpPr>
            <a:stCxn id="1053" idx="3"/>
            <a:endCxn id="1047" idx="3"/>
          </p:cNvCxnSpPr>
          <p:nvPr/>
        </p:nvCxnSpPr>
        <p:spPr>
          <a:xfrm flipH="1" rot="10800000">
            <a:off x="4139024" y="2188513"/>
            <a:ext cx="600" cy="1533000"/>
          </a:xfrm>
          <a:prstGeom prst="bentConnector3">
            <a:avLst>
              <a:gd fmla="val 7177935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086" name="Google Shape;1086;p80"/>
          <p:cNvGrpSpPr/>
          <p:nvPr/>
        </p:nvGrpSpPr>
        <p:grpSpPr>
          <a:xfrm>
            <a:off x="719878" y="1377200"/>
            <a:ext cx="4283990" cy="1127278"/>
            <a:chOff x="719878" y="1377200"/>
            <a:chExt cx="4283990" cy="1127278"/>
          </a:xfrm>
        </p:grpSpPr>
        <p:sp>
          <p:nvSpPr>
            <p:cNvPr id="1087" name="Google Shape;1087;p80"/>
            <p:cNvSpPr/>
            <p:nvPr/>
          </p:nvSpPr>
          <p:spPr>
            <a:xfrm flipH="1">
              <a:off x="719878" y="1377200"/>
              <a:ext cx="20790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Strengths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088" name="Google Shape;1088;p80"/>
            <p:cNvSpPr txBox="1"/>
            <p:nvPr/>
          </p:nvSpPr>
          <p:spPr>
            <a:xfrm flipH="1">
              <a:off x="721708" y="1919178"/>
              <a:ext cx="20748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only planet known to harbor life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89" name="Google Shape;1089;p80"/>
            <p:cNvGrpSpPr/>
            <p:nvPr/>
          </p:nvGrpSpPr>
          <p:grpSpPr>
            <a:xfrm>
              <a:off x="4140132" y="1377212"/>
              <a:ext cx="863736" cy="654163"/>
              <a:chOff x="2625225" y="855400"/>
              <a:chExt cx="1307700" cy="899687"/>
            </a:xfrm>
          </p:grpSpPr>
          <p:sp>
            <p:nvSpPr>
              <p:cNvPr id="1090" name="Google Shape;1090;p80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091" name="Google Shape;1091;p80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092" name="Google Shape;1092;p80"/>
          <p:cNvGrpSpPr/>
          <p:nvPr/>
        </p:nvGrpSpPr>
        <p:grpSpPr>
          <a:xfrm>
            <a:off x="4140132" y="2065175"/>
            <a:ext cx="4286968" cy="1127271"/>
            <a:chOff x="4140132" y="2065175"/>
            <a:chExt cx="4286968" cy="1127271"/>
          </a:xfrm>
        </p:grpSpPr>
        <p:sp>
          <p:nvSpPr>
            <p:cNvPr id="1093" name="Google Shape;1093;p80"/>
            <p:cNvSpPr/>
            <p:nvPr/>
          </p:nvSpPr>
          <p:spPr>
            <a:xfrm flipH="1">
              <a:off x="6349600" y="2065175"/>
              <a:ext cx="20775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Weaknesses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094" name="Google Shape;1094;p80"/>
            <p:cNvSpPr txBox="1"/>
            <p:nvPr/>
          </p:nvSpPr>
          <p:spPr>
            <a:xfrm flipH="1">
              <a:off x="6351131" y="2607146"/>
              <a:ext cx="20736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of them all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95" name="Google Shape;1095;p80"/>
            <p:cNvGrpSpPr/>
            <p:nvPr/>
          </p:nvGrpSpPr>
          <p:grpSpPr>
            <a:xfrm>
              <a:off x="4140132" y="2186111"/>
              <a:ext cx="863736" cy="654163"/>
              <a:chOff x="2625225" y="855400"/>
              <a:chExt cx="1307700" cy="899687"/>
            </a:xfrm>
          </p:grpSpPr>
          <p:sp>
            <p:nvSpPr>
              <p:cNvPr id="1096" name="Google Shape;1096;p80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097" name="Google Shape;1097;p80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W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098" name="Google Shape;1098;p80"/>
          <p:cNvGrpSpPr/>
          <p:nvPr/>
        </p:nvGrpSpPr>
        <p:grpSpPr>
          <a:xfrm>
            <a:off x="721300" y="2753145"/>
            <a:ext cx="4282568" cy="1127277"/>
            <a:chOff x="721300" y="2753145"/>
            <a:chExt cx="4282568" cy="1127277"/>
          </a:xfrm>
        </p:grpSpPr>
        <p:sp>
          <p:nvSpPr>
            <p:cNvPr id="1099" name="Google Shape;1099;p80"/>
            <p:cNvSpPr/>
            <p:nvPr/>
          </p:nvSpPr>
          <p:spPr>
            <a:xfrm flipH="1">
              <a:off x="721300" y="2753145"/>
              <a:ext cx="20790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Opportunities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100" name="Google Shape;1100;p80"/>
            <p:cNvSpPr txBox="1"/>
            <p:nvPr/>
          </p:nvSpPr>
          <p:spPr>
            <a:xfrm flipH="1">
              <a:off x="723130" y="3295122"/>
              <a:ext cx="20748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01" name="Google Shape;1101;p80"/>
            <p:cNvGrpSpPr/>
            <p:nvPr/>
          </p:nvGrpSpPr>
          <p:grpSpPr>
            <a:xfrm>
              <a:off x="4140132" y="2995010"/>
              <a:ext cx="863736" cy="654163"/>
              <a:chOff x="2625225" y="855400"/>
              <a:chExt cx="1307700" cy="899687"/>
            </a:xfrm>
          </p:grpSpPr>
          <p:sp>
            <p:nvSpPr>
              <p:cNvPr id="1102" name="Google Shape;1102;p80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103" name="Google Shape;1103;p80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O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104" name="Google Shape;1104;p80"/>
          <p:cNvGrpSpPr/>
          <p:nvPr/>
        </p:nvGrpSpPr>
        <p:grpSpPr>
          <a:xfrm>
            <a:off x="4140132" y="3441104"/>
            <a:ext cx="4285547" cy="1127271"/>
            <a:chOff x="4140132" y="3441104"/>
            <a:chExt cx="4285547" cy="1127271"/>
          </a:xfrm>
        </p:grpSpPr>
        <p:sp>
          <p:nvSpPr>
            <p:cNvPr id="1105" name="Google Shape;1105;p80"/>
            <p:cNvSpPr/>
            <p:nvPr/>
          </p:nvSpPr>
          <p:spPr>
            <a:xfrm flipH="1">
              <a:off x="6348179" y="3441104"/>
              <a:ext cx="20775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Threats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106" name="Google Shape;1106;p80"/>
            <p:cNvSpPr txBox="1"/>
            <p:nvPr/>
          </p:nvSpPr>
          <p:spPr>
            <a:xfrm flipH="1">
              <a:off x="6349710" y="3983076"/>
              <a:ext cx="20736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Neptune is very far away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07" name="Google Shape;1107;p80"/>
            <p:cNvGrpSpPr/>
            <p:nvPr/>
          </p:nvGrpSpPr>
          <p:grpSpPr>
            <a:xfrm>
              <a:off x="4140132" y="3803909"/>
              <a:ext cx="863736" cy="654163"/>
              <a:chOff x="2625225" y="855400"/>
              <a:chExt cx="1307700" cy="899687"/>
            </a:xfrm>
          </p:grpSpPr>
          <p:sp>
            <p:nvSpPr>
              <p:cNvPr id="1108" name="Google Shape;1108;p80"/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109" name="Google Shape;1109;p80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cxnSp>
        <p:nvCxnSpPr>
          <p:cNvPr id="1110" name="Google Shape;1110;p80"/>
          <p:cNvCxnSpPr>
            <a:stCxn id="1087" idx="1"/>
            <a:endCxn id="1091" idx="1"/>
          </p:cNvCxnSpPr>
          <p:nvPr/>
        </p:nvCxnSpPr>
        <p:spPr>
          <a:xfrm>
            <a:off x="2798878" y="1597700"/>
            <a:ext cx="1341300" cy="1545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80"/>
          <p:cNvCxnSpPr>
            <a:stCxn id="1099" idx="1"/>
            <a:endCxn id="1103" idx="1"/>
          </p:cNvCxnSpPr>
          <p:nvPr/>
        </p:nvCxnSpPr>
        <p:spPr>
          <a:xfrm>
            <a:off x="2800300" y="2973645"/>
            <a:ext cx="1339800" cy="3963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80"/>
          <p:cNvCxnSpPr>
            <a:stCxn id="1097" idx="3"/>
            <a:endCxn id="1093" idx="3"/>
          </p:cNvCxnSpPr>
          <p:nvPr/>
        </p:nvCxnSpPr>
        <p:spPr>
          <a:xfrm flipH="1" rot="10800000">
            <a:off x="5003868" y="2285558"/>
            <a:ext cx="1345800" cy="275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80"/>
          <p:cNvCxnSpPr>
            <a:stCxn id="1109" idx="3"/>
            <a:endCxn id="1105" idx="3"/>
          </p:cNvCxnSpPr>
          <p:nvPr/>
        </p:nvCxnSpPr>
        <p:spPr>
          <a:xfrm flipH="1" rot="10800000">
            <a:off x="5003868" y="3661556"/>
            <a:ext cx="1344300" cy="517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119" name="Google Shape;1119;p81"/>
          <p:cNvGrpSpPr/>
          <p:nvPr/>
        </p:nvGrpSpPr>
        <p:grpSpPr>
          <a:xfrm>
            <a:off x="720217" y="1377211"/>
            <a:ext cx="1670431" cy="2167591"/>
            <a:chOff x="720217" y="1377211"/>
            <a:chExt cx="1670431" cy="2167591"/>
          </a:xfrm>
        </p:grpSpPr>
        <p:grpSp>
          <p:nvGrpSpPr>
            <p:cNvPr id="1120" name="Google Shape;1120;p81"/>
            <p:cNvGrpSpPr/>
            <p:nvPr/>
          </p:nvGrpSpPr>
          <p:grpSpPr>
            <a:xfrm>
              <a:off x="720217" y="1377211"/>
              <a:ext cx="1670431" cy="1117681"/>
              <a:chOff x="720475" y="3447802"/>
              <a:chExt cx="2244600" cy="1117681"/>
            </a:xfrm>
          </p:grpSpPr>
          <p:sp>
            <p:nvSpPr>
              <p:cNvPr id="1121" name="Google Shape;1121;p81"/>
              <p:cNvSpPr/>
              <p:nvPr/>
            </p:nvSpPr>
            <p:spPr>
              <a:xfrm>
                <a:off x="720475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Saturn</a:t>
                </a:r>
                <a:endParaRPr/>
              </a:p>
            </p:txBody>
          </p:sp>
          <p:sp>
            <p:nvSpPr>
              <p:cNvPr id="1122" name="Google Shape;1122;p81"/>
              <p:cNvSpPr txBox="1"/>
              <p:nvPr/>
            </p:nvSpPr>
            <p:spPr>
              <a:xfrm>
                <a:off x="7225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Saturn has around eighty moons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3" name="Google Shape;1123;p81"/>
            <p:cNvGrpSpPr/>
            <p:nvPr/>
          </p:nvGrpSpPr>
          <p:grpSpPr>
            <a:xfrm>
              <a:off x="998745" y="2761175"/>
              <a:ext cx="1113376" cy="783627"/>
              <a:chOff x="2625225" y="855401"/>
              <a:chExt cx="1307700" cy="899687"/>
            </a:xfrm>
          </p:grpSpPr>
          <p:sp>
            <p:nvSpPr>
              <p:cNvPr id="1124" name="Google Shape;1124;p81"/>
              <p:cNvSpPr/>
              <p:nvPr/>
            </p:nvSpPr>
            <p:spPr>
              <a:xfrm>
                <a:off x="2625230" y="855401"/>
                <a:ext cx="5250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81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6" name="Google Shape;1126;p81"/>
          <p:cNvSpPr/>
          <p:nvPr/>
        </p:nvSpPr>
        <p:spPr>
          <a:xfrm>
            <a:off x="720001" y="4016700"/>
            <a:ext cx="77040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Upcoming projects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127" name="Google Shape;1127;p81"/>
          <p:cNvCxnSpPr>
            <a:stCxn id="1126" idx="0"/>
            <a:endCxn id="1125" idx="2"/>
          </p:cNvCxnSpPr>
          <p:nvPr/>
        </p:nvCxnSpPr>
        <p:spPr>
          <a:xfrm flipH="1" rot="5400000">
            <a:off x="2827801" y="2272500"/>
            <a:ext cx="471900" cy="3016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81"/>
          <p:cNvCxnSpPr>
            <a:stCxn id="1126" idx="0"/>
            <a:endCxn id="1129" idx="2"/>
          </p:cNvCxnSpPr>
          <p:nvPr/>
        </p:nvCxnSpPr>
        <p:spPr>
          <a:xfrm flipH="1" rot="5400000">
            <a:off x="3833251" y="3277950"/>
            <a:ext cx="471900" cy="100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81"/>
          <p:cNvCxnSpPr>
            <a:stCxn id="1126" idx="0"/>
            <a:endCxn id="1131" idx="2"/>
          </p:cNvCxnSpPr>
          <p:nvPr/>
        </p:nvCxnSpPr>
        <p:spPr>
          <a:xfrm rot="-5400000">
            <a:off x="4838851" y="3277950"/>
            <a:ext cx="471900" cy="100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81"/>
          <p:cNvCxnSpPr>
            <a:stCxn id="1126" idx="0"/>
            <a:endCxn id="1133" idx="2"/>
          </p:cNvCxnSpPr>
          <p:nvPr/>
        </p:nvCxnSpPr>
        <p:spPr>
          <a:xfrm rot="-5400000">
            <a:off x="5844301" y="2272500"/>
            <a:ext cx="471900" cy="3016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81"/>
          <p:cNvCxnSpPr>
            <a:stCxn id="1125" idx="0"/>
            <a:endCxn id="1122" idx="2"/>
          </p:cNvCxnSpPr>
          <p:nvPr/>
        </p:nvCxnSpPr>
        <p:spPr>
          <a:xfrm rot="-5400000">
            <a:off x="1365383" y="2684963"/>
            <a:ext cx="380700" cy="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5" name="Google Shape;1135;p81"/>
          <p:cNvGrpSpPr/>
          <p:nvPr/>
        </p:nvGrpSpPr>
        <p:grpSpPr>
          <a:xfrm>
            <a:off x="2731243" y="1377211"/>
            <a:ext cx="1670431" cy="2167591"/>
            <a:chOff x="2731243" y="1377211"/>
            <a:chExt cx="1670431" cy="2167591"/>
          </a:xfrm>
        </p:grpSpPr>
        <p:grpSp>
          <p:nvGrpSpPr>
            <p:cNvPr id="1136" name="Google Shape;1136;p81"/>
            <p:cNvGrpSpPr/>
            <p:nvPr/>
          </p:nvGrpSpPr>
          <p:grpSpPr>
            <a:xfrm>
              <a:off x="2731243" y="1377211"/>
              <a:ext cx="1670431" cy="1117681"/>
              <a:chOff x="3449700" y="3447802"/>
              <a:chExt cx="2244600" cy="1117681"/>
            </a:xfrm>
          </p:grpSpPr>
          <p:sp>
            <p:nvSpPr>
              <p:cNvPr id="1137" name="Google Shape;1137;p81"/>
              <p:cNvSpPr/>
              <p:nvPr/>
            </p:nvSpPr>
            <p:spPr>
              <a:xfrm>
                <a:off x="3449700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Venus</a:t>
                </a:r>
                <a:endParaRPr/>
              </a:p>
            </p:txBody>
          </p:sp>
          <p:sp>
            <p:nvSpPr>
              <p:cNvPr id="1138" name="Google Shape;1138;p81"/>
              <p:cNvSpPr txBox="1"/>
              <p:nvPr/>
            </p:nvSpPr>
            <p:spPr>
              <a:xfrm>
                <a:off x="34530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Venus has a beautiful name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39" name="Google Shape;1139;p81"/>
            <p:cNvGrpSpPr/>
            <p:nvPr/>
          </p:nvGrpSpPr>
          <p:grpSpPr>
            <a:xfrm>
              <a:off x="3009770" y="2761175"/>
              <a:ext cx="1113376" cy="783627"/>
              <a:chOff x="2625225" y="855401"/>
              <a:chExt cx="1307700" cy="899687"/>
            </a:xfrm>
          </p:grpSpPr>
          <p:sp>
            <p:nvSpPr>
              <p:cNvPr id="1140" name="Google Shape;1140;p81"/>
              <p:cNvSpPr/>
              <p:nvPr/>
            </p:nvSpPr>
            <p:spPr>
              <a:xfrm>
                <a:off x="2625230" y="855401"/>
                <a:ext cx="5250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81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1" name="Google Shape;1141;p81"/>
          <p:cNvGrpSpPr/>
          <p:nvPr/>
        </p:nvGrpSpPr>
        <p:grpSpPr>
          <a:xfrm>
            <a:off x="4742268" y="1377211"/>
            <a:ext cx="1670431" cy="2167591"/>
            <a:chOff x="4742268" y="1377211"/>
            <a:chExt cx="1670431" cy="2167591"/>
          </a:xfrm>
        </p:grpSpPr>
        <p:grpSp>
          <p:nvGrpSpPr>
            <p:cNvPr id="1142" name="Google Shape;1142;p81"/>
            <p:cNvGrpSpPr/>
            <p:nvPr/>
          </p:nvGrpSpPr>
          <p:grpSpPr>
            <a:xfrm>
              <a:off x="4742268" y="1377211"/>
              <a:ext cx="1670431" cy="1117681"/>
              <a:chOff x="6179375" y="3447802"/>
              <a:chExt cx="2244600" cy="1117681"/>
            </a:xfrm>
          </p:grpSpPr>
          <p:sp>
            <p:nvSpPr>
              <p:cNvPr id="1143" name="Google Shape;1143;p81"/>
              <p:cNvSpPr/>
              <p:nvPr/>
            </p:nvSpPr>
            <p:spPr>
              <a:xfrm>
                <a:off x="6179375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Earth</a:t>
                </a:r>
                <a:endParaRPr/>
              </a:p>
            </p:txBody>
          </p:sp>
          <p:sp>
            <p:nvSpPr>
              <p:cNvPr id="1144" name="Google Shape;1144;p81"/>
              <p:cNvSpPr txBox="1"/>
              <p:nvPr/>
            </p:nvSpPr>
            <p:spPr>
              <a:xfrm>
                <a:off x="61835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planet with life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45" name="Google Shape;1145;p81"/>
            <p:cNvGrpSpPr/>
            <p:nvPr/>
          </p:nvGrpSpPr>
          <p:grpSpPr>
            <a:xfrm>
              <a:off x="5020796" y="2761175"/>
              <a:ext cx="1113376" cy="783627"/>
              <a:chOff x="2625225" y="855401"/>
              <a:chExt cx="1307700" cy="899687"/>
            </a:xfrm>
          </p:grpSpPr>
          <p:sp>
            <p:nvSpPr>
              <p:cNvPr id="1146" name="Google Shape;1146;p81"/>
              <p:cNvSpPr/>
              <p:nvPr/>
            </p:nvSpPr>
            <p:spPr>
              <a:xfrm>
                <a:off x="2625230" y="855401"/>
                <a:ext cx="5250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81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7" name="Google Shape;1147;p81"/>
          <p:cNvGrpSpPr/>
          <p:nvPr/>
        </p:nvGrpSpPr>
        <p:grpSpPr>
          <a:xfrm>
            <a:off x="6753294" y="1377211"/>
            <a:ext cx="1670431" cy="2167591"/>
            <a:chOff x="6753294" y="1377211"/>
            <a:chExt cx="1670431" cy="2167591"/>
          </a:xfrm>
        </p:grpSpPr>
        <p:grpSp>
          <p:nvGrpSpPr>
            <p:cNvPr id="1148" name="Google Shape;1148;p81"/>
            <p:cNvGrpSpPr/>
            <p:nvPr/>
          </p:nvGrpSpPr>
          <p:grpSpPr>
            <a:xfrm>
              <a:off x="6753294" y="1377211"/>
              <a:ext cx="1670431" cy="1117681"/>
              <a:chOff x="6179375" y="3447802"/>
              <a:chExt cx="2244600" cy="1117681"/>
            </a:xfrm>
          </p:grpSpPr>
          <p:sp>
            <p:nvSpPr>
              <p:cNvPr id="1149" name="Google Shape;1149;p81"/>
              <p:cNvSpPr/>
              <p:nvPr/>
            </p:nvSpPr>
            <p:spPr>
              <a:xfrm>
                <a:off x="6179375" y="3447802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Jupiter</a:t>
                </a:r>
                <a:endParaRPr/>
              </a:p>
            </p:txBody>
          </p:sp>
          <p:sp>
            <p:nvSpPr>
              <p:cNvPr id="1150" name="Google Shape;1150;p81"/>
              <p:cNvSpPr txBox="1"/>
              <p:nvPr/>
            </p:nvSpPr>
            <p:spPr>
              <a:xfrm>
                <a:off x="6183575" y="3989783"/>
                <a:ext cx="22404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an enormous planet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1" name="Google Shape;1151;p81"/>
            <p:cNvGrpSpPr/>
            <p:nvPr/>
          </p:nvGrpSpPr>
          <p:grpSpPr>
            <a:xfrm>
              <a:off x="7031821" y="2761175"/>
              <a:ext cx="1113376" cy="783627"/>
              <a:chOff x="2625225" y="855401"/>
              <a:chExt cx="1307700" cy="899687"/>
            </a:xfrm>
          </p:grpSpPr>
          <p:sp>
            <p:nvSpPr>
              <p:cNvPr id="1152" name="Google Shape;1152;p81"/>
              <p:cNvSpPr/>
              <p:nvPr/>
            </p:nvSpPr>
            <p:spPr>
              <a:xfrm>
                <a:off x="2625230" y="855401"/>
                <a:ext cx="5250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81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53" name="Google Shape;1153;p81"/>
          <p:cNvCxnSpPr>
            <a:stCxn id="1129" idx="0"/>
            <a:endCxn id="1138" idx="2"/>
          </p:cNvCxnSpPr>
          <p:nvPr/>
        </p:nvCxnSpPr>
        <p:spPr>
          <a:xfrm rot="-5400000">
            <a:off x="3376558" y="2684813"/>
            <a:ext cx="380700" cy="9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81"/>
          <p:cNvCxnSpPr>
            <a:stCxn id="1131" idx="0"/>
            <a:endCxn id="1144" idx="2"/>
          </p:cNvCxnSpPr>
          <p:nvPr/>
        </p:nvCxnSpPr>
        <p:spPr>
          <a:xfrm rot="-5400000">
            <a:off x="5387884" y="2684513"/>
            <a:ext cx="380700" cy="15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81"/>
          <p:cNvCxnSpPr>
            <a:stCxn id="1133" idx="0"/>
            <a:endCxn id="1150" idx="2"/>
          </p:cNvCxnSpPr>
          <p:nvPr/>
        </p:nvCxnSpPr>
        <p:spPr>
          <a:xfrm rot="-5400000">
            <a:off x="7398909" y="2684513"/>
            <a:ext cx="380700" cy="15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6" name="Google Shape;1156;p81"/>
          <p:cNvGrpSpPr/>
          <p:nvPr/>
        </p:nvGrpSpPr>
        <p:grpSpPr>
          <a:xfrm>
            <a:off x="3354086" y="3010505"/>
            <a:ext cx="424744" cy="399294"/>
            <a:chOff x="-42804750" y="1949600"/>
            <a:chExt cx="337125" cy="316925"/>
          </a:xfrm>
        </p:grpSpPr>
        <p:sp>
          <p:nvSpPr>
            <p:cNvPr id="1157" name="Google Shape;1157;p81"/>
            <p:cNvSpPr/>
            <p:nvPr/>
          </p:nvSpPr>
          <p:spPr>
            <a:xfrm>
              <a:off x="-42731500" y="2013125"/>
              <a:ext cx="189825" cy="189900"/>
            </a:xfrm>
            <a:custGeom>
              <a:rect b="b" l="l" r="r" t="t"/>
              <a:pathLst>
                <a:path extrusionOk="0" h="7596" w="7593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1"/>
            <p:cNvSpPr/>
            <p:nvPr/>
          </p:nvSpPr>
          <p:spPr>
            <a:xfrm>
              <a:off x="-42804750" y="1949600"/>
              <a:ext cx="337125" cy="316925"/>
            </a:xfrm>
            <a:custGeom>
              <a:rect b="b" l="l" r="r" t="t"/>
              <a:pathLst>
                <a:path extrusionOk="0" h="12677" w="13485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1"/>
            <p:cNvSpPr/>
            <p:nvPr/>
          </p:nvSpPr>
          <p:spPr>
            <a:xfrm>
              <a:off x="-42644075" y="2060025"/>
              <a:ext cx="59100" cy="65400"/>
            </a:xfrm>
            <a:custGeom>
              <a:rect b="b" l="l" r="r" t="t"/>
              <a:pathLst>
                <a:path extrusionOk="0" h="2616" w="2364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81"/>
          <p:cNvSpPr/>
          <p:nvPr/>
        </p:nvSpPr>
        <p:spPr>
          <a:xfrm>
            <a:off x="7385067" y="3039955"/>
            <a:ext cx="406885" cy="340393"/>
          </a:xfrm>
          <a:custGeom>
            <a:rect b="b" l="l" r="r" t="t"/>
            <a:pathLst>
              <a:path extrusionOk="0" h="10807" w="12918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1"/>
          <p:cNvSpPr/>
          <p:nvPr/>
        </p:nvSpPr>
        <p:spPr>
          <a:xfrm>
            <a:off x="1357439" y="3010773"/>
            <a:ext cx="395987" cy="398758"/>
          </a:xfrm>
          <a:custGeom>
            <a:rect b="b" l="l" r="r" t="t"/>
            <a:pathLst>
              <a:path extrusionOk="0" h="12660" w="12572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2" name="Google Shape;1162;p81"/>
          <p:cNvGrpSpPr/>
          <p:nvPr/>
        </p:nvGrpSpPr>
        <p:grpSpPr>
          <a:xfrm>
            <a:off x="5377522" y="3053358"/>
            <a:ext cx="399924" cy="313589"/>
            <a:chOff x="-41694200" y="2382950"/>
            <a:chExt cx="317425" cy="248900"/>
          </a:xfrm>
        </p:grpSpPr>
        <p:sp>
          <p:nvSpPr>
            <p:cNvPr id="1163" name="Google Shape;1163;p81"/>
            <p:cNvSpPr/>
            <p:nvPr/>
          </p:nvSpPr>
          <p:spPr>
            <a:xfrm>
              <a:off x="-41694200" y="2382950"/>
              <a:ext cx="317425" cy="248900"/>
            </a:xfrm>
            <a:custGeom>
              <a:rect b="b" l="l" r="r" t="t"/>
              <a:pathLst>
                <a:path extrusionOk="0" h="9956" w="12697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1"/>
            <p:cNvSpPr/>
            <p:nvPr/>
          </p:nvSpPr>
          <p:spPr>
            <a:xfrm>
              <a:off x="-41586600" y="2425550"/>
              <a:ext cx="107450" cy="102925"/>
            </a:xfrm>
            <a:custGeom>
              <a:rect b="b" l="l" r="r" t="t"/>
              <a:pathLst>
                <a:path extrusionOk="0" h="4117" w="4298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 dataset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692600" y="1302499"/>
            <a:ext cx="77040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5200" l="0" r="0" t="-5200"/>
          <a:stretch/>
        </p:blipFill>
        <p:spPr>
          <a:xfrm>
            <a:off x="730350" y="1486436"/>
            <a:ext cx="3751350" cy="29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275" y="1660825"/>
            <a:ext cx="3364325" cy="27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699525" y="4388850"/>
            <a:ext cx="38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de treino : 10430 linhas e 11 colunas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917663" y="4388850"/>
            <a:ext cx="38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de teste: 10437 linhas e 11 colunas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453775" y="768075"/>
            <a:ext cx="82365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Obtendo informações sobre as colunas (tipo e contagem) para ambos os datasets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8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170" name="Google Shape;1170;p82"/>
          <p:cNvGraphicFramePr/>
          <p:nvPr/>
        </p:nvGraphicFramePr>
        <p:xfrm>
          <a:off x="72002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3852000"/>
                <a:gridCol w="3852000"/>
              </a:tblGrid>
              <a:tr h="44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isks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ssumptions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a beautiful name and is the second planet from the Sun. It’s terribly hot, even hotter than Mercury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third planet from the Sun and the only one that harbors life in the Solar System. All humans live on this planet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I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ssues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ependencies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a cold place. It's full of iron oxide dust, which gives the planet its reddish cast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a gas giant and the biggest planet in the Solar System. It's the fourth-brightest object in the night sky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176" name="Google Shape;1176;p83"/>
          <p:cNvGraphicFramePr/>
          <p:nvPr/>
        </p:nvGraphicFramePr>
        <p:xfrm>
          <a:off x="72002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3852000"/>
                <a:gridCol w="3852000"/>
              </a:tblGrid>
              <a:tr h="5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Budget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Channel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$35,000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YouTube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Goals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Description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8400">
                <a:tc>
                  <a:txBody>
                    <a:bodyPr/>
                    <a:lstStyle/>
                    <a:p>
                      <a:pPr indent="-180340" lvl="0" marL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can list your goals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80340" lvl="0" marL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can list your goals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80340" lvl="0" marL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can list your goals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80340" lvl="0" marL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can list your goals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80340" lvl="0" marL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can list your goals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a beautiful name and is the second planet from the Sun. It’s terribly hot, even hotter than Mercury, and its atmosphere is poisonous. It’s the second-brightest natural object in the night sky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182875" marL="18287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8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182" name="Google Shape;1182;p84"/>
          <p:cNvGraphicFramePr/>
          <p:nvPr/>
        </p:nvGraphicFramePr>
        <p:xfrm>
          <a:off x="72002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Campaign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Description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Budget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Date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 is the closest planet to the Sun and the smallest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$3,500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09/05/2XXX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a beautiful name, but also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very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high temperatures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$4,500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09/12/2XXX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fourth-largest planet in the Solar System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$2,000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09/17/2XXX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8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188" name="Google Shape;1188;p85"/>
          <p:cNvGraphicFramePr/>
          <p:nvPr/>
        </p:nvGraphicFramePr>
        <p:xfrm>
          <a:off x="72237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1367600"/>
                <a:gridCol w="2112125"/>
                <a:gridCol w="2112125"/>
                <a:gridCol w="2112125"/>
              </a:tblGrid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First quarter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Second quarter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Third quarter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action 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action 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action 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action 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Describe your items for the quarter 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8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194" name="Google Shape;1194;p86"/>
          <p:cNvGraphicFramePr/>
          <p:nvPr/>
        </p:nvGraphicFramePr>
        <p:xfrm>
          <a:off x="72237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Email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Password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User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System access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access@email.com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123456Slidesgo*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Documents platform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docs@email.com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123456Slidesgo@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Private chat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chat@email.com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123456Slidesgo*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Company email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name@email.com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123456Slidesgo@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200" name="Google Shape;1200;p87"/>
          <p:cNvGrpSpPr/>
          <p:nvPr/>
        </p:nvGrpSpPr>
        <p:grpSpPr>
          <a:xfrm>
            <a:off x="722375" y="1377200"/>
            <a:ext cx="7701600" cy="441000"/>
            <a:chOff x="722375" y="1377200"/>
            <a:chExt cx="7701600" cy="441000"/>
          </a:xfrm>
        </p:grpSpPr>
        <p:sp>
          <p:nvSpPr>
            <p:cNvPr id="1201" name="Google Shape;1201;p87"/>
            <p:cNvSpPr/>
            <p:nvPr/>
          </p:nvSpPr>
          <p:spPr>
            <a:xfrm>
              <a:off x="722375" y="1377200"/>
              <a:ext cx="3788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02" name="Google Shape;1202;p87"/>
            <p:cNvSpPr txBox="1"/>
            <p:nvPr/>
          </p:nvSpPr>
          <p:spPr>
            <a:xfrm>
              <a:off x="4635875" y="1401050"/>
              <a:ext cx="3788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Neptune is very far away from the Sun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3" name="Google Shape;1203;p87"/>
          <p:cNvGrpSpPr/>
          <p:nvPr/>
        </p:nvGrpSpPr>
        <p:grpSpPr>
          <a:xfrm>
            <a:off x="1101275" y="2037075"/>
            <a:ext cx="7322700" cy="441000"/>
            <a:chOff x="1101275" y="2037075"/>
            <a:chExt cx="7322700" cy="441000"/>
          </a:xfrm>
        </p:grpSpPr>
        <p:sp>
          <p:nvSpPr>
            <p:cNvPr id="1204" name="Google Shape;1204;p87"/>
            <p:cNvSpPr/>
            <p:nvPr/>
          </p:nvSpPr>
          <p:spPr>
            <a:xfrm>
              <a:off x="1101275" y="2037075"/>
              <a:ext cx="34092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Interest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05" name="Google Shape;1205;p87"/>
            <p:cNvSpPr txBox="1"/>
            <p:nvPr/>
          </p:nvSpPr>
          <p:spPr>
            <a:xfrm>
              <a:off x="4635875" y="2060925"/>
              <a:ext cx="3788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6" name="Google Shape;1206;p87"/>
          <p:cNvGrpSpPr/>
          <p:nvPr/>
        </p:nvGrpSpPr>
        <p:grpSpPr>
          <a:xfrm>
            <a:off x="1858775" y="3356825"/>
            <a:ext cx="6565200" cy="441000"/>
            <a:chOff x="1858775" y="3356825"/>
            <a:chExt cx="6565200" cy="441000"/>
          </a:xfrm>
        </p:grpSpPr>
        <p:sp>
          <p:nvSpPr>
            <p:cNvPr id="1207" name="Google Shape;1207;p87"/>
            <p:cNvSpPr/>
            <p:nvPr/>
          </p:nvSpPr>
          <p:spPr>
            <a:xfrm>
              <a:off x="1858775" y="3356825"/>
              <a:ext cx="26517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08" name="Google Shape;1208;p87"/>
            <p:cNvSpPr txBox="1"/>
            <p:nvPr/>
          </p:nvSpPr>
          <p:spPr>
            <a:xfrm>
              <a:off x="4635875" y="3380675"/>
              <a:ext cx="3788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9" name="Google Shape;1209;p87"/>
          <p:cNvGrpSpPr/>
          <p:nvPr/>
        </p:nvGrpSpPr>
        <p:grpSpPr>
          <a:xfrm>
            <a:off x="2237675" y="4016700"/>
            <a:ext cx="6186300" cy="441000"/>
            <a:chOff x="2237675" y="4016700"/>
            <a:chExt cx="6186300" cy="441000"/>
          </a:xfrm>
        </p:grpSpPr>
        <p:sp>
          <p:nvSpPr>
            <p:cNvPr id="1210" name="Google Shape;1210;p87"/>
            <p:cNvSpPr/>
            <p:nvPr/>
          </p:nvSpPr>
          <p:spPr>
            <a:xfrm>
              <a:off x="2237675" y="4016700"/>
              <a:ext cx="2272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11" name="Google Shape;1211;p87"/>
            <p:cNvSpPr txBox="1"/>
            <p:nvPr/>
          </p:nvSpPr>
          <p:spPr>
            <a:xfrm>
              <a:off x="4635875" y="4040550"/>
              <a:ext cx="3788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only planet known to harbor life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12" name="Google Shape;1212;p87"/>
          <p:cNvGrpSpPr/>
          <p:nvPr/>
        </p:nvGrpSpPr>
        <p:grpSpPr>
          <a:xfrm>
            <a:off x="1479875" y="2696950"/>
            <a:ext cx="6944100" cy="441000"/>
            <a:chOff x="1479875" y="2696950"/>
            <a:chExt cx="6944100" cy="441000"/>
          </a:xfrm>
        </p:grpSpPr>
        <p:sp>
          <p:nvSpPr>
            <p:cNvPr id="1213" name="Google Shape;1213;p87"/>
            <p:cNvSpPr/>
            <p:nvPr/>
          </p:nvSpPr>
          <p:spPr>
            <a:xfrm>
              <a:off x="1479875" y="2696950"/>
              <a:ext cx="3030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Decision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14" name="Google Shape;1214;p87"/>
            <p:cNvSpPr txBox="1"/>
            <p:nvPr/>
          </p:nvSpPr>
          <p:spPr>
            <a:xfrm>
              <a:off x="4635875" y="2720800"/>
              <a:ext cx="3788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of them all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220" name="Google Shape;1220;p88"/>
          <p:cNvGraphicFramePr/>
          <p:nvPr/>
        </p:nvGraphicFramePr>
        <p:xfrm>
          <a:off x="721200" y="137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1920925"/>
                <a:gridCol w="3841425"/>
                <a:gridCol w="387850"/>
                <a:gridCol w="387850"/>
                <a:gridCol w="387850"/>
                <a:gridCol w="387850"/>
                <a:gridCol w="387850"/>
              </a:tblGrid>
              <a:tr h="51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Competitor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Description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Strength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1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Competitor 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 is the closest planet to the Sun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Competitor 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the second planet from the Sun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Competitor 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farthest planet from the Sun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Competitor 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the biggest planet in the Solar System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Competitor 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has several rings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8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226" name="Google Shape;1226;p89"/>
          <p:cNvGraphicFramePr/>
          <p:nvPr/>
        </p:nvGraphicFramePr>
        <p:xfrm>
          <a:off x="719975" y="1377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538925"/>
                <a:gridCol w="1433025"/>
                <a:gridCol w="1433025"/>
                <a:gridCol w="1433025"/>
                <a:gridCol w="1433025"/>
                <a:gridCol w="1433025"/>
              </a:tblGrid>
              <a:tr h="51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 training 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nd training 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rd training 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 training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 training 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9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232" name="Google Shape;1232;p90"/>
          <p:cNvGrpSpPr/>
          <p:nvPr/>
        </p:nvGrpSpPr>
        <p:grpSpPr>
          <a:xfrm>
            <a:off x="720547" y="3726884"/>
            <a:ext cx="2260761" cy="858183"/>
            <a:chOff x="720475" y="3524002"/>
            <a:chExt cx="2244600" cy="858183"/>
          </a:xfrm>
        </p:grpSpPr>
        <p:sp>
          <p:nvSpPr>
            <p:cNvPr id="1233" name="Google Shape;1233;p90"/>
            <p:cNvSpPr/>
            <p:nvPr/>
          </p:nvSpPr>
          <p:spPr>
            <a:xfrm>
              <a:off x="720475" y="35240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Saturn</a:t>
              </a:r>
              <a:endParaRPr/>
            </a:p>
          </p:txBody>
        </p:sp>
        <p:sp>
          <p:nvSpPr>
            <p:cNvPr id="1234" name="Google Shape;1234;p90"/>
            <p:cNvSpPr txBox="1"/>
            <p:nvPr/>
          </p:nvSpPr>
          <p:spPr>
            <a:xfrm>
              <a:off x="722563" y="3989785"/>
              <a:ext cx="2240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has beautiful rings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35" name="Google Shape;1235;p90"/>
          <p:cNvGrpSpPr/>
          <p:nvPr/>
        </p:nvGrpSpPr>
        <p:grpSpPr>
          <a:xfrm>
            <a:off x="3442269" y="3726884"/>
            <a:ext cx="2260761" cy="858183"/>
            <a:chOff x="3449700" y="3524002"/>
            <a:chExt cx="2244600" cy="858183"/>
          </a:xfrm>
        </p:grpSpPr>
        <p:sp>
          <p:nvSpPr>
            <p:cNvPr id="1236" name="Google Shape;1236;p90"/>
            <p:cNvSpPr/>
            <p:nvPr/>
          </p:nvSpPr>
          <p:spPr>
            <a:xfrm>
              <a:off x="3449700" y="35240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Venus</a:t>
              </a:r>
              <a:endParaRPr/>
            </a:p>
          </p:txBody>
        </p:sp>
        <p:sp>
          <p:nvSpPr>
            <p:cNvPr id="1237" name="Google Shape;1237;p90"/>
            <p:cNvSpPr txBox="1"/>
            <p:nvPr/>
          </p:nvSpPr>
          <p:spPr>
            <a:xfrm>
              <a:off x="3453082" y="3989785"/>
              <a:ext cx="2240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Venus is extremely hot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38" name="Google Shape;1238;p90"/>
          <p:cNvGrpSpPr/>
          <p:nvPr/>
        </p:nvGrpSpPr>
        <p:grpSpPr>
          <a:xfrm>
            <a:off x="6163991" y="3726884"/>
            <a:ext cx="2260765" cy="858183"/>
            <a:chOff x="6179375" y="3524002"/>
            <a:chExt cx="2244604" cy="858183"/>
          </a:xfrm>
        </p:grpSpPr>
        <p:sp>
          <p:nvSpPr>
            <p:cNvPr id="1239" name="Google Shape;1239;p90"/>
            <p:cNvSpPr/>
            <p:nvPr/>
          </p:nvSpPr>
          <p:spPr>
            <a:xfrm>
              <a:off x="6179375" y="35240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/>
            </a:p>
          </p:txBody>
        </p:sp>
        <p:sp>
          <p:nvSpPr>
            <p:cNvPr id="1240" name="Google Shape;1240;p90"/>
            <p:cNvSpPr txBox="1"/>
            <p:nvPr/>
          </p:nvSpPr>
          <p:spPr>
            <a:xfrm>
              <a:off x="6183579" y="3989785"/>
              <a:ext cx="2240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life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41" name="Google Shape;1241;p90"/>
          <p:cNvGrpSpPr/>
          <p:nvPr/>
        </p:nvGrpSpPr>
        <p:grpSpPr>
          <a:xfrm>
            <a:off x="2081408" y="2552047"/>
            <a:ext cx="2260761" cy="858183"/>
            <a:chOff x="720475" y="3447802"/>
            <a:chExt cx="2244600" cy="858183"/>
          </a:xfrm>
        </p:grpSpPr>
        <p:sp>
          <p:nvSpPr>
            <p:cNvPr id="1242" name="Google Shape;1242;p90"/>
            <p:cNvSpPr/>
            <p:nvPr/>
          </p:nvSpPr>
          <p:spPr>
            <a:xfrm>
              <a:off x="720475" y="34478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Short term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43" name="Google Shape;1243;p90"/>
            <p:cNvSpPr txBox="1"/>
            <p:nvPr/>
          </p:nvSpPr>
          <p:spPr>
            <a:xfrm>
              <a:off x="722563" y="3913585"/>
              <a:ext cx="2240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Mars is a cold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44" name="Google Shape;1244;p90"/>
          <p:cNvGrpSpPr/>
          <p:nvPr/>
        </p:nvGrpSpPr>
        <p:grpSpPr>
          <a:xfrm>
            <a:off x="4803130" y="2552047"/>
            <a:ext cx="2260761" cy="858183"/>
            <a:chOff x="3449700" y="3447802"/>
            <a:chExt cx="2244600" cy="858183"/>
          </a:xfrm>
        </p:grpSpPr>
        <p:sp>
          <p:nvSpPr>
            <p:cNvPr id="1245" name="Google Shape;1245;p90"/>
            <p:cNvSpPr/>
            <p:nvPr/>
          </p:nvSpPr>
          <p:spPr>
            <a:xfrm>
              <a:off x="3449700" y="34478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Long term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46" name="Google Shape;1246;p90"/>
            <p:cNvSpPr txBox="1"/>
            <p:nvPr/>
          </p:nvSpPr>
          <p:spPr>
            <a:xfrm>
              <a:off x="3453082" y="3913585"/>
              <a:ext cx="2240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a small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47" name="Google Shape;1247;p90"/>
          <p:cNvGrpSpPr/>
          <p:nvPr/>
        </p:nvGrpSpPr>
        <p:grpSpPr>
          <a:xfrm>
            <a:off x="3441619" y="1377209"/>
            <a:ext cx="2260761" cy="858183"/>
            <a:chOff x="3449700" y="3447802"/>
            <a:chExt cx="2244600" cy="858183"/>
          </a:xfrm>
        </p:grpSpPr>
        <p:sp>
          <p:nvSpPr>
            <p:cNvPr id="1248" name="Google Shape;1248;p90"/>
            <p:cNvSpPr/>
            <p:nvPr/>
          </p:nvSpPr>
          <p:spPr>
            <a:xfrm>
              <a:off x="3449700" y="3447802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Goals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49" name="Google Shape;1249;p90"/>
            <p:cNvSpPr txBox="1"/>
            <p:nvPr/>
          </p:nvSpPr>
          <p:spPr>
            <a:xfrm>
              <a:off x="3453082" y="3913585"/>
              <a:ext cx="2240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Neptune is an ice giant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250" name="Google Shape;1250;p90"/>
          <p:cNvCxnSpPr>
            <a:stCxn id="1249" idx="2"/>
            <a:endCxn id="1242" idx="0"/>
          </p:cNvCxnSpPr>
          <p:nvPr/>
        </p:nvCxnSpPr>
        <p:spPr>
          <a:xfrm rot="5400000">
            <a:off x="3734190" y="1713092"/>
            <a:ext cx="316800" cy="1361400"/>
          </a:xfrm>
          <a:prstGeom prst="bent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90"/>
          <p:cNvCxnSpPr>
            <a:stCxn id="1249" idx="2"/>
            <a:endCxn id="1245" idx="0"/>
          </p:cNvCxnSpPr>
          <p:nvPr/>
        </p:nvCxnSpPr>
        <p:spPr>
          <a:xfrm flipH="1" rot="-5400000">
            <a:off x="5094990" y="1713692"/>
            <a:ext cx="316800" cy="1360200"/>
          </a:xfrm>
          <a:prstGeom prst="bent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90"/>
          <p:cNvCxnSpPr>
            <a:stCxn id="1243" idx="2"/>
            <a:endCxn id="1233" idx="0"/>
          </p:cNvCxnSpPr>
          <p:nvPr/>
        </p:nvCxnSpPr>
        <p:spPr>
          <a:xfrm rot="5400000">
            <a:off x="2372976" y="2888230"/>
            <a:ext cx="316800" cy="1360800"/>
          </a:xfrm>
          <a:prstGeom prst="bent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90"/>
          <p:cNvCxnSpPr>
            <a:stCxn id="1243" idx="2"/>
            <a:endCxn id="1236" idx="0"/>
          </p:cNvCxnSpPr>
          <p:nvPr/>
        </p:nvCxnSpPr>
        <p:spPr>
          <a:xfrm flipH="1" rot="-5400000">
            <a:off x="3733776" y="2888230"/>
            <a:ext cx="316800" cy="1360800"/>
          </a:xfrm>
          <a:prstGeom prst="bent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90"/>
          <p:cNvCxnSpPr>
            <a:stCxn id="1246" idx="2"/>
            <a:endCxn id="1239" idx="0"/>
          </p:cNvCxnSpPr>
          <p:nvPr/>
        </p:nvCxnSpPr>
        <p:spPr>
          <a:xfrm flipH="1" rot="-5400000">
            <a:off x="6456201" y="2888830"/>
            <a:ext cx="316800" cy="1359600"/>
          </a:xfrm>
          <a:prstGeom prst="bent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90"/>
          <p:cNvCxnSpPr>
            <a:stCxn id="1246" idx="2"/>
            <a:endCxn id="1236" idx="0"/>
          </p:cNvCxnSpPr>
          <p:nvPr/>
        </p:nvCxnSpPr>
        <p:spPr>
          <a:xfrm rot="5400000">
            <a:off x="5095251" y="2887480"/>
            <a:ext cx="316800" cy="1362300"/>
          </a:xfrm>
          <a:prstGeom prst="bent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9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261" name="Google Shape;1261;p91"/>
          <p:cNvGrpSpPr/>
          <p:nvPr/>
        </p:nvGrpSpPr>
        <p:grpSpPr>
          <a:xfrm>
            <a:off x="6179375" y="1377195"/>
            <a:ext cx="2244600" cy="935275"/>
            <a:chOff x="720025" y="3656770"/>
            <a:chExt cx="2244600" cy="935275"/>
          </a:xfrm>
        </p:grpSpPr>
        <p:sp>
          <p:nvSpPr>
            <p:cNvPr id="1262" name="Google Shape;1262;p91"/>
            <p:cNvSpPr/>
            <p:nvPr/>
          </p:nvSpPr>
          <p:spPr>
            <a:xfrm>
              <a:off x="72002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John Harry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63" name="Google Shape;1263;p91"/>
            <p:cNvSpPr txBox="1"/>
            <p:nvPr/>
          </p:nvSpPr>
          <p:spPr>
            <a:xfrm>
              <a:off x="722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a small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4" name="Google Shape;1264;p91"/>
          <p:cNvGrpSpPr/>
          <p:nvPr/>
        </p:nvGrpSpPr>
        <p:grpSpPr>
          <a:xfrm>
            <a:off x="6179375" y="2516983"/>
            <a:ext cx="2244600" cy="935275"/>
            <a:chOff x="3449700" y="3656770"/>
            <a:chExt cx="2244600" cy="935275"/>
          </a:xfrm>
        </p:grpSpPr>
        <p:sp>
          <p:nvSpPr>
            <p:cNvPr id="1265" name="Google Shape;1265;p91"/>
            <p:cNvSpPr/>
            <p:nvPr/>
          </p:nvSpPr>
          <p:spPr>
            <a:xfrm>
              <a:off x="3449700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Milene Max</a:t>
              </a:r>
              <a:endParaRPr/>
            </a:p>
          </p:txBody>
        </p:sp>
        <p:sp>
          <p:nvSpPr>
            <p:cNvPr id="1266" name="Google Shape;1266;p91"/>
            <p:cNvSpPr txBox="1"/>
            <p:nvPr/>
          </p:nvSpPr>
          <p:spPr>
            <a:xfrm>
              <a:off x="34530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a big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7" name="Google Shape;1267;p91"/>
          <p:cNvGrpSpPr/>
          <p:nvPr/>
        </p:nvGrpSpPr>
        <p:grpSpPr>
          <a:xfrm>
            <a:off x="6179375" y="3656770"/>
            <a:ext cx="2244600" cy="935275"/>
            <a:chOff x="6179375" y="3656770"/>
            <a:chExt cx="2244600" cy="935275"/>
          </a:xfrm>
        </p:grpSpPr>
        <p:sp>
          <p:nvSpPr>
            <p:cNvPr id="1268" name="Google Shape;1268;p91"/>
            <p:cNvSpPr/>
            <p:nvPr/>
          </p:nvSpPr>
          <p:spPr>
            <a:xfrm>
              <a:off x="617937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Greyce Saint</a:t>
              </a:r>
              <a:endParaRPr/>
            </a:p>
          </p:txBody>
        </p:sp>
        <p:sp>
          <p:nvSpPr>
            <p:cNvPr id="1269" name="Google Shape;1269;p91"/>
            <p:cNvSpPr txBox="1"/>
            <p:nvPr/>
          </p:nvSpPr>
          <p:spPr>
            <a:xfrm>
              <a:off x="6183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is a gas giant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0" name="Google Shape;1270;p91"/>
          <p:cNvGrpSpPr/>
          <p:nvPr/>
        </p:nvGrpSpPr>
        <p:grpSpPr>
          <a:xfrm>
            <a:off x="3450875" y="1947089"/>
            <a:ext cx="2244600" cy="935275"/>
            <a:chOff x="720025" y="3656770"/>
            <a:chExt cx="2244600" cy="935275"/>
          </a:xfrm>
        </p:grpSpPr>
        <p:sp>
          <p:nvSpPr>
            <p:cNvPr id="1271" name="Google Shape;1271;p91"/>
            <p:cNvSpPr/>
            <p:nvPr/>
          </p:nvSpPr>
          <p:spPr>
            <a:xfrm>
              <a:off x="72002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Jay Jones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72" name="Google Shape;1272;p91"/>
            <p:cNvSpPr txBox="1"/>
            <p:nvPr/>
          </p:nvSpPr>
          <p:spPr>
            <a:xfrm>
              <a:off x="722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Mars is a cold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3" name="Google Shape;1273;p91"/>
          <p:cNvGrpSpPr/>
          <p:nvPr/>
        </p:nvGrpSpPr>
        <p:grpSpPr>
          <a:xfrm>
            <a:off x="3449700" y="3086876"/>
            <a:ext cx="2244600" cy="935275"/>
            <a:chOff x="6179375" y="3656770"/>
            <a:chExt cx="2244600" cy="935275"/>
          </a:xfrm>
        </p:grpSpPr>
        <p:sp>
          <p:nvSpPr>
            <p:cNvPr id="1274" name="Google Shape;1274;p91"/>
            <p:cNvSpPr/>
            <p:nvPr/>
          </p:nvSpPr>
          <p:spPr>
            <a:xfrm>
              <a:off x="617937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Susan Doe</a:t>
              </a:r>
              <a:endParaRPr/>
            </a:p>
          </p:txBody>
        </p:sp>
        <p:sp>
          <p:nvSpPr>
            <p:cNvPr id="1275" name="Google Shape;1275;p91"/>
            <p:cNvSpPr txBox="1"/>
            <p:nvPr/>
          </p:nvSpPr>
          <p:spPr>
            <a:xfrm>
              <a:off x="6183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all live on Earth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6" name="Google Shape;1276;p91"/>
          <p:cNvGrpSpPr/>
          <p:nvPr/>
        </p:nvGrpSpPr>
        <p:grpSpPr>
          <a:xfrm>
            <a:off x="722375" y="2516970"/>
            <a:ext cx="2244600" cy="935275"/>
            <a:chOff x="3449700" y="3656770"/>
            <a:chExt cx="2244600" cy="935275"/>
          </a:xfrm>
        </p:grpSpPr>
        <p:sp>
          <p:nvSpPr>
            <p:cNvPr id="1277" name="Google Shape;1277;p91"/>
            <p:cNvSpPr/>
            <p:nvPr/>
          </p:nvSpPr>
          <p:spPr>
            <a:xfrm>
              <a:off x="3449700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Team 1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278" name="Google Shape;1278;p91"/>
            <p:cNvSpPr txBox="1"/>
            <p:nvPr/>
          </p:nvSpPr>
          <p:spPr>
            <a:xfrm>
              <a:off x="34530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Venus is a hot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279" name="Google Shape;1279;p91"/>
          <p:cNvCxnSpPr>
            <a:stCxn id="1277" idx="3"/>
            <a:endCxn id="1271" idx="1"/>
          </p:cNvCxnSpPr>
          <p:nvPr/>
        </p:nvCxnSpPr>
        <p:spPr>
          <a:xfrm flipH="1" rot="10800000">
            <a:off x="2966975" y="2167470"/>
            <a:ext cx="483900" cy="570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91"/>
          <p:cNvCxnSpPr>
            <a:stCxn id="1277" idx="3"/>
            <a:endCxn id="1274" idx="1"/>
          </p:cNvCxnSpPr>
          <p:nvPr/>
        </p:nvCxnSpPr>
        <p:spPr>
          <a:xfrm>
            <a:off x="2966975" y="2737470"/>
            <a:ext cx="482700" cy="570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91"/>
          <p:cNvCxnSpPr>
            <a:stCxn id="1274" idx="3"/>
            <a:endCxn id="1268" idx="1"/>
          </p:cNvCxnSpPr>
          <p:nvPr/>
        </p:nvCxnSpPr>
        <p:spPr>
          <a:xfrm>
            <a:off x="5694300" y="3307376"/>
            <a:ext cx="485100" cy="570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91"/>
          <p:cNvCxnSpPr>
            <a:stCxn id="1271" idx="3"/>
            <a:endCxn id="1265" idx="1"/>
          </p:cNvCxnSpPr>
          <p:nvPr/>
        </p:nvCxnSpPr>
        <p:spPr>
          <a:xfrm>
            <a:off x="5695475" y="2167589"/>
            <a:ext cx="483900" cy="570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91"/>
          <p:cNvCxnSpPr>
            <a:stCxn id="1271" idx="3"/>
            <a:endCxn id="1262" idx="1"/>
          </p:cNvCxnSpPr>
          <p:nvPr/>
        </p:nvCxnSpPr>
        <p:spPr>
          <a:xfrm flipH="1" rot="10800000">
            <a:off x="5695475" y="1597589"/>
            <a:ext cx="483900" cy="570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 dataset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692600" y="1302499"/>
            <a:ext cx="77040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53775" y="768075"/>
            <a:ext cx="82365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Verificação de valores ausentes no dataset de treino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63" y="1726513"/>
            <a:ext cx="54006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175" y="1741084"/>
            <a:ext cx="2402100" cy="16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9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289" name="Google Shape;1289;p92"/>
          <p:cNvGrpSpPr/>
          <p:nvPr/>
        </p:nvGrpSpPr>
        <p:grpSpPr>
          <a:xfrm>
            <a:off x="5000822" y="1377187"/>
            <a:ext cx="3423192" cy="935275"/>
            <a:chOff x="5000822" y="1377187"/>
            <a:chExt cx="3423192" cy="935275"/>
          </a:xfrm>
        </p:grpSpPr>
        <p:grpSp>
          <p:nvGrpSpPr>
            <p:cNvPr id="1290" name="Google Shape;1290;p92"/>
            <p:cNvGrpSpPr/>
            <p:nvPr/>
          </p:nvGrpSpPr>
          <p:grpSpPr>
            <a:xfrm>
              <a:off x="6276829" y="1377187"/>
              <a:ext cx="2147184" cy="935275"/>
              <a:chOff x="720025" y="3656770"/>
              <a:chExt cx="2244600" cy="935275"/>
            </a:xfrm>
          </p:grpSpPr>
          <p:sp>
            <p:nvSpPr>
              <p:cNvPr id="1291" name="Google Shape;1291;p92"/>
              <p:cNvSpPr/>
              <p:nvPr/>
            </p:nvSpPr>
            <p:spPr>
              <a:xfrm>
                <a:off x="720025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Mercury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292" name="Google Shape;1292;p92"/>
              <p:cNvSpPr txBox="1"/>
              <p:nvPr/>
            </p:nvSpPr>
            <p:spPr>
              <a:xfrm>
                <a:off x="7225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Mercury is a small planet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3" name="Google Shape;1293;p92"/>
            <p:cNvGrpSpPr/>
            <p:nvPr/>
          </p:nvGrpSpPr>
          <p:grpSpPr>
            <a:xfrm>
              <a:off x="5000822" y="1377187"/>
              <a:ext cx="1062768" cy="804680"/>
              <a:chOff x="2625225" y="855400"/>
              <a:chExt cx="1307700" cy="899687"/>
            </a:xfrm>
          </p:grpSpPr>
          <p:sp>
            <p:nvSpPr>
              <p:cNvPr id="1294" name="Google Shape;1294;p92"/>
              <p:cNvSpPr/>
              <p:nvPr/>
            </p:nvSpPr>
            <p:spPr>
              <a:xfrm>
                <a:off x="2625225" y="855400"/>
                <a:ext cx="562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92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6" name="Google Shape;1296;p92"/>
          <p:cNvGrpSpPr/>
          <p:nvPr/>
        </p:nvGrpSpPr>
        <p:grpSpPr>
          <a:xfrm>
            <a:off x="5000822" y="2516981"/>
            <a:ext cx="3423112" cy="935281"/>
            <a:chOff x="5000822" y="2516981"/>
            <a:chExt cx="3423112" cy="935281"/>
          </a:xfrm>
        </p:grpSpPr>
        <p:grpSp>
          <p:nvGrpSpPr>
            <p:cNvPr id="1297" name="Google Shape;1297;p92"/>
            <p:cNvGrpSpPr/>
            <p:nvPr/>
          </p:nvGrpSpPr>
          <p:grpSpPr>
            <a:xfrm>
              <a:off x="6276749" y="2516987"/>
              <a:ext cx="2147184" cy="935275"/>
              <a:chOff x="3449700" y="3656770"/>
              <a:chExt cx="2244600" cy="935275"/>
            </a:xfrm>
          </p:grpSpPr>
          <p:sp>
            <p:nvSpPr>
              <p:cNvPr id="1298" name="Google Shape;1298;p92"/>
              <p:cNvSpPr/>
              <p:nvPr/>
            </p:nvSpPr>
            <p:spPr>
              <a:xfrm>
                <a:off x="3449700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Mars</a:t>
                </a:r>
                <a:endParaRPr/>
              </a:p>
            </p:txBody>
          </p:sp>
          <p:sp>
            <p:nvSpPr>
              <p:cNvPr id="1299" name="Google Shape;1299;p92"/>
              <p:cNvSpPr txBox="1"/>
              <p:nvPr/>
            </p:nvSpPr>
            <p:spPr>
              <a:xfrm>
                <a:off x="34530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Mars is a cold planet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0" name="Google Shape;1300;p92"/>
            <p:cNvGrpSpPr/>
            <p:nvPr/>
          </p:nvGrpSpPr>
          <p:grpSpPr>
            <a:xfrm>
              <a:off x="5000822" y="2516981"/>
              <a:ext cx="1062768" cy="804680"/>
              <a:chOff x="2625225" y="855400"/>
              <a:chExt cx="1307700" cy="899687"/>
            </a:xfrm>
          </p:grpSpPr>
          <p:sp>
            <p:nvSpPr>
              <p:cNvPr id="1301" name="Google Shape;1301;p92"/>
              <p:cNvSpPr/>
              <p:nvPr/>
            </p:nvSpPr>
            <p:spPr>
              <a:xfrm>
                <a:off x="2625225" y="855400"/>
                <a:ext cx="562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92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3" name="Google Shape;1303;p92"/>
          <p:cNvGrpSpPr/>
          <p:nvPr/>
        </p:nvGrpSpPr>
        <p:grpSpPr>
          <a:xfrm>
            <a:off x="5000822" y="3656756"/>
            <a:ext cx="3423032" cy="935294"/>
            <a:chOff x="5000822" y="3656756"/>
            <a:chExt cx="3423032" cy="935294"/>
          </a:xfrm>
        </p:grpSpPr>
        <p:grpSp>
          <p:nvGrpSpPr>
            <p:cNvPr id="1304" name="Google Shape;1304;p92"/>
            <p:cNvGrpSpPr/>
            <p:nvPr/>
          </p:nvGrpSpPr>
          <p:grpSpPr>
            <a:xfrm>
              <a:off x="6276669" y="3656775"/>
              <a:ext cx="2147184" cy="935275"/>
              <a:chOff x="6179375" y="3656770"/>
              <a:chExt cx="2244600" cy="935275"/>
            </a:xfrm>
          </p:grpSpPr>
          <p:sp>
            <p:nvSpPr>
              <p:cNvPr id="1305" name="Google Shape;1305;p92"/>
              <p:cNvSpPr/>
              <p:nvPr/>
            </p:nvSpPr>
            <p:spPr>
              <a:xfrm>
                <a:off x="6179375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Earth</a:t>
                </a:r>
                <a:endParaRPr/>
              </a:p>
            </p:txBody>
          </p:sp>
          <p:sp>
            <p:nvSpPr>
              <p:cNvPr id="1306" name="Google Shape;1306;p92"/>
              <p:cNvSpPr txBox="1"/>
              <p:nvPr/>
            </p:nvSpPr>
            <p:spPr>
              <a:xfrm>
                <a:off x="61835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We all live on Earth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7" name="Google Shape;1307;p92"/>
            <p:cNvGrpSpPr/>
            <p:nvPr/>
          </p:nvGrpSpPr>
          <p:grpSpPr>
            <a:xfrm>
              <a:off x="5000822" y="3656756"/>
              <a:ext cx="1062768" cy="804680"/>
              <a:chOff x="2625225" y="855400"/>
              <a:chExt cx="1307700" cy="899687"/>
            </a:xfrm>
          </p:grpSpPr>
          <p:sp>
            <p:nvSpPr>
              <p:cNvPr id="1308" name="Google Shape;1308;p92"/>
              <p:cNvSpPr/>
              <p:nvPr/>
            </p:nvSpPr>
            <p:spPr>
              <a:xfrm>
                <a:off x="2625225" y="855400"/>
                <a:ext cx="562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92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0" name="Google Shape;1310;p92"/>
          <p:cNvGrpSpPr/>
          <p:nvPr/>
        </p:nvGrpSpPr>
        <p:grpSpPr>
          <a:xfrm>
            <a:off x="720022" y="1377187"/>
            <a:ext cx="3423192" cy="935275"/>
            <a:chOff x="720022" y="1377187"/>
            <a:chExt cx="3423192" cy="935275"/>
          </a:xfrm>
        </p:grpSpPr>
        <p:grpSp>
          <p:nvGrpSpPr>
            <p:cNvPr id="1311" name="Google Shape;1311;p92"/>
            <p:cNvGrpSpPr/>
            <p:nvPr/>
          </p:nvGrpSpPr>
          <p:grpSpPr>
            <a:xfrm flipH="1">
              <a:off x="720022" y="1377187"/>
              <a:ext cx="2147184" cy="935275"/>
              <a:chOff x="720025" y="3656770"/>
              <a:chExt cx="2244600" cy="935275"/>
            </a:xfrm>
          </p:grpSpPr>
          <p:sp>
            <p:nvSpPr>
              <p:cNvPr id="1312" name="Google Shape;1312;p92"/>
              <p:cNvSpPr/>
              <p:nvPr/>
            </p:nvSpPr>
            <p:spPr>
              <a:xfrm>
                <a:off x="720025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Neptune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313" name="Google Shape;1313;p92"/>
              <p:cNvSpPr txBox="1"/>
              <p:nvPr/>
            </p:nvSpPr>
            <p:spPr>
              <a:xfrm>
                <a:off x="7225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Neptune is an ice giant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14" name="Google Shape;1314;p92"/>
            <p:cNvGrpSpPr/>
            <p:nvPr/>
          </p:nvGrpSpPr>
          <p:grpSpPr>
            <a:xfrm>
              <a:off x="3080446" y="1377187"/>
              <a:ext cx="1062768" cy="804680"/>
              <a:chOff x="2625225" y="855400"/>
              <a:chExt cx="1307700" cy="899687"/>
            </a:xfrm>
          </p:grpSpPr>
          <p:sp>
            <p:nvSpPr>
              <p:cNvPr id="1315" name="Google Shape;1315;p92"/>
              <p:cNvSpPr/>
              <p:nvPr/>
            </p:nvSpPr>
            <p:spPr>
              <a:xfrm>
                <a:off x="2625225" y="855400"/>
                <a:ext cx="562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92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7" name="Google Shape;1317;p92"/>
          <p:cNvGrpSpPr/>
          <p:nvPr/>
        </p:nvGrpSpPr>
        <p:grpSpPr>
          <a:xfrm>
            <a:off x="720102" y="2516968"/>
            <a:ext cx="3423112" cy="935281"/>
            <a:chOff x="720102" y="2516968"/>
            <a:chExt cx="3423112" cy="935281"/>
          </a:xfrm>
        </p:grpSpPr>
        <p:grpSp>
          <p:nvGrpSpPr>
            <p:cNvPr id="1318" name="Google Shape;1318;p92"/>
            <p:cNvGrpSpPr/>
            <p:nvPr/>
          </p:nvGrpSpPr>
          <p:grpSpPr>
            <a:xfrm flipH="1">
              <a:off x="720102" y="2516975"/>
              <a:ext cx="2147184" cy="935275"/>
              <a:chOff x="3449700" y="3656770"/>
              <a:chExt cx="2244600" cy="935275"/>
            </a:xfrm>
          </p:grpSpPr>
          <p:sp>
            <p:nvSpPr>
              <p:cNvPr id="1319" name="Google Shape;1319;p92"/>
              <p:cNvSpPr/>
              <p:nvPr/>
            </p:nvSpPr>
            <p:spPr>
              <a:xfrm>
                <a:off x="3449700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Jupiter</a:t>
                </a:r>
                <a:endParaRPr/>
              </a:p>
            </p:txBody>
          </p:sp>
          <p:sp>
            <p:nvSpPr>
              <p:cNvPr id="1320" name="Google Shape;1320;p92"/>
              <p:cNvSpPr txBox="1"/>
              <p:nvPr/>
            </p:nvSpPr>
            <p:spPr>
              <a:xfrm>
                <a:off x="34530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a big planet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21" name="Google Shape;1321;p92"/>
            <p:cNvGrpSpPr/>
            <p:nvPr/>
          </p:nvGrpSpPr>
          <p:grpSpPr>
            <a:xfrm>
              <a:off x="3080446" y="2516968"/>
              <a:ext cx="1062768" cy="804680"/>
              <a:chOff x="2625225" y="855400"/>
              <a:chExt cx="1307700" cy="899687"/>
            </a:xfrm>
          </p:grpSpPr>
          <p:sp>
            <p:nvSpPr>
              <p:cNvPr id="1322" name="Google Shape;1322;p92"/>
              <p:cNvSpPr/>
              <p:nvPr/>
            </p:nvSpPr>
            <p:spPr>
              <a:xfrm>
                <a:off x="2625225" y="855400"/>
                <a:ext cx="562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92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92"/>
          <p:cNvGrpSpPr/>
          <p:nvPr/>
        </p:nvGrpSpPr>
        <p:grpSpPr>
          <a:xfrm>
            <a:off x="720181" y="3656743"/>
            <a:ext cx="3423032" cy="935294"/>
            <a:chOff x="720181" y="3656743"/>
            <a:chExt cx="3423032" cy="935294"/>
          </a:xfrm>
        </p:grpSpPr>
        <p:grpSp>
          <p:nvGrpSpPr>
            <p:cNvPr id="1325" name="Google Shape;1325;p92"/>
            <p:cNvGrpSpPr/>
            <p:nvPr/>
          </p:nvGrpSpPr>
          <p:grpSpPr>
            <a:xfrm flipH="1">
              <a:off x="720181" y="3656762"/>
              <a:ext cx="2147184" cy="935275"/>
              <a:chOff x="6179375" y="3656770"/>
              <a:chExt cx="2244600" cy="935275"/>
            </a:xfrm>
          </p:grpSpPr>
          <p:sp>
            <p:nvSpPr>
              <p:cNvPr id="1326" name="Google Shape;1326;p92"/>
              <p:cNvSpPr/>
              <p:nvPr/>
            </p:nvSpPr>
            <p:spPr>
              <a:xfrm>
                <a:off x="6179375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Saturn</a:t>
                </a:r>
                <a:endParaRPr/>
              </a:p>
            </p:txBody>
          </p:sp>
          <p:sp>
            <p:nvSpPr>
              <p:cNvPr id="1327" name="Google Shape;1327;p92"/>
              <p:cNvSpPr txBox="1"/>
              <p:nvPr/>
            </p:nvSpPr>
            <p:spPr>
              <a:xfrm>
                <a:off x="61835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Saturn is a gas giant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28" name="Google Shape;1328;p92"/>
            <p:cNvGrpSpPr/>
            <p:nvPr/>
          </p:nvGrpSpPr>
          <p:grpSpPr>
            <a:xfrm>
              <a:off x="3080446" y="3656743"/>
              <a:ext cx="1062768" cy="804680"/>
              <a:chOff x="2625225" y="855400"/>
              <a:chExt cx="1307700" cy="899687"/>
            </a:xfrm>
          </p:grpSpPr>
          <p:sp>
            <p:nvSpPr>
              <p:cNvPr id="1329" name="Google Shape;1329;p92"/>
              <p:cNvSpPr/>
              <p:nvPr/>
            </p:nvSpPr>
            <p:spPr>
              <a:xfrm>
                <a:off x="2625225" y="855400"/>
                <a:ext cx="562500" cy="6588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92"/>
              <p:cNvSpPr/>
              <p:nvPr/>
            </p:nvSpPr>
            <p:spPr>
              <a:xfrm>
                <a:off x="2625225" y="986787"/>
                <a:ext cx="1307700" cy="768300"/>
              </a:xfrm>
              <a:prstGeom prst="roundRect">
                <a:avLst>
                  <a:gd fmla="val 5762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940000" dist="5715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331" name="Google Shape;1331;p92"/>
          <p:cNvCxnSpPr>
            <a:stCxn id="1316" idx="2"/>
            <a:endCxn id="1323" idx="0"/>
          </p:cNvCxnSpPr>
          <p:nvPr/>
        </p:nvCxnSpPr>
        <p:spPr>
          <a:xfrm flipH="1" rot="-5400000">
            <a:off x="3385779" y="2407917"/>
            <a:ext cx="452700" cy="6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92"/>
          <p:cNvCxnSpPr>
            <a:stCxn id="1330" idx="0"/>
            <a:endCxn id="1323" idx="2"/>
          </p:cNvCxnSpPr>
          <p:nvPr/>
        </p:nvCxnSpPr>
        <p:spPr>
          <a:xfrm rot="-5400000">
            <a:off x="3385779" y="3547606"/>
            <a:ext cx="452700" cy="6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92"/>
          <p:cNvCxnSpPr>
            <a:stCxn id="1316" idx="3"/>
            <a:endCxn id="1295" idx="1"/>
          </p:cNvCxnSpPr>
          <p:nvPr/>
        </p:nvCxnSpPr>
        <p:spPr>
          <a:xfrm>
            <a:off x="4143213" y="1838284"/>
            <a:ext cx="8577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92"/>
          <p:cNvCxnSpPr>
            <a:stCxn id="1295" idx="2"/>
            <a:endCxn id="1302" idx="0"/>
          </p:cNvCxnSpPr>
          <p:nvPr/>
        </p:nvCxnSpPr>
        <p:spPr>
          <a:xfrm flipH="1" rot="-5400000">
            <a:off x="5306156" y="2407917"/>
            <a:ext cx="452700" cy="6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92"/>
          <p:cNvCxnSpPr>
            <a:stCxn id="1302" idx="2"/>
            <a:endCxn id="1309" idx="0"/>
          </p:cNvCxnSpPr>
          <p:nvPr/>
        </p:nvCxnSpPr>
        <p:spPr>
          <a:xfrm flipH="1" rot="-5400000">
            <a:off x="5306156" y="3547711"/>
            <a:ext cx="452700" cy="6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2"/>
          <p:cNvCxnSpPr>
            <a:stCxn id="1330" idx="3"/>
            <a:endCxn id="1309" idx="1"/>
          </p:cNvCxnSpPr>
          <p:nvPr/>
        </p:nvCxnSpPr>
        <p:spPr>
          <a:xfrm>
            <a:off x="4143213" y="4117840"/>
            <a:ext cx="8577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7" name="Google Shape;1337;p92"/>
          <p:cNvGrpSpPr/>
          <p:nvPr/>
        </p:nvGrpSpPr>
        <p:grpSpPr>
          <a:xfrm>
            <a:off x="3434566" y="1660939"/>
            <a:ext cx="354527" cy="354558"/>
            <a:chOff x="-34032200" y="2634975"/>
            <a:chExt cx="292225" cy="292250"/>
          </a:xfrm>
        </p:grpSpPr>
        <p:sp>
          <p:nvSpPr>
            <p:cNvPr id="1338" name="Google Shape;1338;p92"/>
            <p:cNvSpPr/>
            <p:nvPr/>
          </p:nvSpPr>
          <p:spPr>
            <a:xfrm>
              <a:off x="-34032200" y="2634975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2"/>
            <p:cNvSpPr/>
            <p:nvPr/>
          </p:nvSpPr>
          <p:spPr>
            <a:xfrm>
              <a:off x="-33947125" y="2735800"/>
              <a:ext cx="51200" cy="86675"/>
            </a:xfrm>
            <a:custGeom>
              <a:rect b="b" l="l" r="r" t="t"/>
              <a:pathLst>
                <a:path extrusionOk="0" h="3467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2"/>
            <p:cNvSpPr/>
            <p:nvPr/>
          </p:nvSpPr>
          <p:spPr>
            <a:xfrm>
              <a:off x="-33878600" y="2737375"/>
              <a:ext cx="52000" cy="86675"/>
            </a:xfrm>
            <a:custGeom>
              <a:rect b="b" l="l" r="r" t="t"/>
              <a:pathLst>
                <a:path extrusionOk="0" h="3467" w="208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92"/>
          <p:cNvGrpSpPr/>
          <p:nvPr/>
        </p:nvGrpSpPr>
        <p:grpSpPr>
          <a:xfrm>
            <a:off x="5353016" y="2800735"/>
            <a:ext cx="358379" cy="354527"/>
            <a:chOff x="-32245875" y="1938725"/>
            <a:chExt cx="295400" cy="292225"/>
          </a:xfrm>
        </p:grpSpPr>
        <p:sp>
          <p:nvSpPr>
            <p:cNvPr id="1342" name="Google Shape;1342;p92"/>
            <p:cNvSpPr/>
            <p:nvPr/>
          </p:nvSpPr>
          <p:spPr>
            <a:xfrm>
              <a:off x="-32156075" y="2042700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2"/>
            <p:cNvSpPr/>
            <p:nvPr/>
          </p:nvSpPr>
          <p:spPr>
            <a:xfrm>
              <a:off x="-32105675" y="2076550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2"/>
            <p:cNvSpPr/>
            <p:nvPr/>
          </p:nvSpPr>
          <p:spPr>
            <a:xfrm>
              <a:off x="-32245875" y="1938725"/>
              <a:ext cx="295400" cy="292225"/>
            </a:xfrm>
            <a:custGeom>
              <a:rect b="b" l="l" r="r" t="t"/>
              <a:pathLst>
                <a:path extrusionOk="0" h="11689" w="11816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92"/>
          <p:cNvGrpSpPr/>
          <p:nvPr/>
        </p:nvGrpSpPr>
        <p:grpSpPr>
          <a:xfrm>
            <a:off x="5367362" y="3940950"/>
            <a:ext cx="329687" cy="353648"/>
            <a:chOff x="-31874100" y="1939525"/>
            <a:chExt cx="271750" cy="291500"/>
          </a:xfrm>
        </p:grpSpPr>
        <p:sp>
          <p:nvSpPr>
            <p:cNvPr id="1346" name="Google Shape;1346;p92"/>
            <p:cNvSpPr/>
            <p:nvPr/>
          </p:nvSpPr>
          <p:spPr>
            <a:xfrm>
              <a:off x="-31874100" y="2132475"/>
              <a:ext cx="271750" cy="98550"/>
            </a:xfrm>
            <a:custGeom>
              <a:rect b="b" l="l" r="r" t="t"/>
              <a:pathLst>
                <a:path extrusionOk="0" h="3942" w="10870">
                  <a:moveTo>
                    <a:pt x="2080" y="1135"/>
                  </a:moveTo>
                  <a:lnTo>
                    <a:pt x="2300" y="1576"/>
                  </a:lnTo>
                  <a:cubicBezTo>
                    <a:pt x="2363" y="1702"/>
                    <a:pt x="2458" y="1734"/>
                    <a:pt x="2584" y="1765"/>
                  </a:cubicBezTo>
                  <a:lnTo>
                    <a:pt x="3056" y="1860"/>
                  </a:lnTo>
                  <a:lnTo>
                    <a:pt x="2710" y="2206"/>
                  </a:lnTo>
                  <a:cubicBezTo>
                    <a:pt x="2615" y="2269"/>
                    <a:pt x="2584" y="2395"/>
                    <a:pt x="2615" y="2521"/>
                  </a:cubicBezTo>
                  <a:lnTo>
                    <a:pt x="2710" y="2994"/>
                  </a:lnTo>
                  <a:lnTo>
                    <a:pt x="2269" y="2773"/>
                  </a:lnTo>
                  <a:cubicBezTo>
                    <a:pt x="2237" y="2710"/>
                    <a:pt x="2143" y="2710"/>
                    <a:pt x="2111" y="2710"/>
                  </a:cubicBezTo>
                  <a:cubicBezTo>
                    <a:pt x="2080" y="2710"/>
                    <a:pt x="1985" y="2710"/>
                    <a:pt x="1954" y="2773"/>
                  </a:cubicBezTo>
                  <a:lnTo>
                    <a:pt x="1513" y="2994"/>
                  </a:lnTo>
                  <a:lnTo>
                    <a:pt x="1607" y="2521"/>
                  </a:lnTo>
                  <a:cubicBezTo>
                    <a:pt x="1607" y="2395"/>
                    <a:pt x="1607" y="2301"/>
                    <a:pt x="1513" y="2206"/>
                  </a:cubicBezTo>
                  <a:lnTo>
                    <a:pt x="1166" y="1860"/>
                  </a:lnTo>
                  <a:lnTo>
                    <a:pt x="1639" y="1765"/>
                  </a:lnTo>
                  <a:cubicBezTo>
                    <a:pt x="1670" y="1765"/>
                    <a:pt x="1796" y="1702"/>
                    <a:pt x="1828" y="1576"/>
                  </a:cubicBezTo>
                  <a:lnTo>
                    <a:pt x="2080" y="1135"/>
                  </a:lnTo>
                  <a:close/>
                  <a:moveTo>
                    <a:pt x="5514" y="1135"/>
                  </a:moveTo>
                  <a:lnTo>
                    <a:pt x="5734" y="1576"/>
                  </a:lnTo>
                  <a:cubicBezTo>
                    <a:pt x="5766" y="1702"/>
                    <a:pt x="5892" y="1734"/>
                    <a:pt x="6018" y="1765"/>
                  </a:cubicBezTo>
                  <a:lnTo>
                    <a:pt x="6490" y="1860"/>
                  </a:lnTo>
                  <a:lnTo>
                    <a:pt x="6144" y="2206"/>
                  </a:lnTo>
                  <a:cubicBezTo>
                    <a:pt x="6049" y="2269"/>
                    <a:pt x="6018" y="2395"/>
                    <a:pt x="6049" y="2521"/>
                  </a:cubicBezTo>
                  <a:lnTo>
                    <a:pt x="6144" y="2994"/>
                  </a:lnTo>
                  <a:lnTo>
                    <a:pt x="5703" y="2773"/>
                  </a:lnTo>
                  <a:cubicBezTo>
                    <a:pt x="5671" y="2710"/>
                    <a:pt x="5577" y="2710"/>
                    <a:pt x="5545" y="2710"/>
                  </a:cubicBezTo>
                  <a:cubicBezTo>
                    <a:pt x="5514" y="2710"/>
                    <a:pt x="5419" y="2710"/>
                    <a:pt x="5388" y="2773"/>
                  </a:cubicBezTo>
                  <a:lnTo>
                    <a:pt x="4947" y="2994"/>
                  </a:lnTo>
                  <a:lnTo>
                    <a:pt x="5041" y="2521"/>
                  </a:lnTo>
                  <a:cubicBezTo>
                    <a:pt x="5041" y="2395"/>
                    <a:pt x="5041" y="2301"/>
                    <a:pt x="4947" y="2206"/>
                  </a:cubicBezTo>
                  <a:lnTo>
                    <a:pt x="4600" y="1860"/>
                  </a:lnTo>
                  <a:lnTo>
                    <a:pt x="4978" y="1765"/>
                  </a:lnTo>
                  <a:cubicBezTo>
                    <a:pt x="5104" y="1765"/>
                    <a:pt x="5199" y="1702"/>
                    <a:pt x="5262" y="1576"/>
                  </a:cubicBezTo>
                  <a:lnTo>
                    <a:pt x="5514" y="1135"/>
                  </a:lnTo>
                  <a:close/>
                  <a:moveTo>
                    <a:pt x="8916" y="1135"/>
                  </a:moveTo>
                  <a:lnTo>
                    <a:pt x="9168" y="1576"/>
                  </a:lnTo>
                  <a:cubicBezTo>
                    <a:pt x="9200" y="1702"/>
                    <a:pt x="9326" y="1734"/>
                    <a:pt x="9452" y="1765"/>
                  </a:cubicBezTo>
                  <a:lnTo>
                    <a:pt x="9924" y="1860"/>
                  </a:lnTo>
                  <a:lnTo>
                    <a:pt x="9546" y="2206"/>
                  </a:lnTo>
                  <a:cubicBezTo>
                    <a:pt x="9483" y="2269"/>
                    <a:pt x="9452" y="2395"/>
                    <a:pt x="9483" y="2521"/>
                  </a:cubicBezTo>
                  <a:lnTo>
                    <a:pt x="9546" y="2994"/>
                  </a:lnTo>
                  <a:lnTo>
                    <a:pt x="9137" y="2773"/>
                  </a:lnTo>
                  <a:cubicBezTo>
                    <a:pt x="9074" y="2710"/>
                    <a:pt x="9011" y="2710"/>
                    <a:pt x="8979" y="2710"/>
                  </a:cubicBezTo>
                  <a:cubicBezTo>
                    <a:pt x="8916" y="2710"/>
                    <a:pt x="8853" y="2710"/>
                    <a:pt x="8822" y="2773"/>
                  </a:cubicBezTo>
                  <a:lnTo>
                    <a:pt x="8381" y="2994"/>
                  </a:lnTo>
                  <a:lnTo>
                    <a:pt x="8444" y="2521"/>
                  </a:lnTo>
                  <a:cubicBezTo>
                    <a:pt x="8444" y="2395"/>
                    <a:pt x="8444" y="2301"/>
                    <a:pt x="8381" y="2206"/>
                  </a:cubicBezTo>
                  <a:lnTo>
                    <a:pt x="8034" y="1860"/>
                  </a:lnTo>
                  <a:lnTo>
                    <a:pt x="8412" y="1765"/>
                  </a:lnTo>
                  <a:cubicBezTo>
                    <a:pt x="8538" y="1765"/>
                    <a:pt x="8601" y="1702"/>
                    <a:pt x="8696" y="1576"/>
                  </a:cubicBezTo>
                  <a:lnTo>
                    <a:pt x="8916" y="1135"/>
                  </a:lnTo>
                  <a:close/>
                  <a:moveTo>
                    <a:pt x="2048" y="1"/>
                  </a:moveTo>
                  <a:cubicBezTo>
                    <a:pt x="1922" y="1"/>
                    <a:pt x="1796" y="64"/>
                    <a:pt x="1733" y="190"/>
                  </a:cubicBezTo>
                  <a:lnTo>
                    <a:pt x="1292" y="1104"/>
                  </a:lnTo>
                  <a:lnTo>
                    <a:pt x="315" y="1261"/>
                  </a:lnTo>
                  <a:cubicBezTo>
                    <a:pt x="189" y="1261"/>
                    <a:pt x="63" y="1387"/>
                    <a:pt x="32" y="1482"/>
                  </a:cubicBezTo>
                  <a:cubicBezTo>
                    <a:pt x="0" y="1608"/>
                    <a:pt x="32" y="1765"/>
                    <a:pt x="95" y="1860"/>
                  </a:cubicBezTo>
                  <a:lnTo>
                    <a:pt x="819" y="2553"/>
                  </a:lnTo>
                  <a:lnTo>
                    <a:pt x="662" y="3561"/>
                  </a:lnTo>
                  <a:cubicBezTo>
                    <a:pt x="630" y="3655"/>
                    <a:pt x="693" y="3813"/>
                    <a:pt x="788" y="3876"/>
                  </a:cubicBezTo>
                  <a:cubicBezTo>
                    <a:pt x="862" y="3913"/>
                    <a:pt x="925" y="3928"/>
                    <a:pt x="990" y="3928"/>
                  </a:cubicBezTo>
                  <a:cubicBezTo>
                    <a:pt x="1035" y="3928"/>
                    <a:pt x="1082" y="3920"/>
                    <a:pt x="1134" y="3907"/>
                  </a:cubicBezTo>
                  <a:lnTo>
                    <a:pt x="2048" y="3435"/>
                  </a:lnTo>
                  <a:lnTo>
                    <a:pt x="2962" y="3907"/>
                  </a:lnTo>
                  <a:cubicBezTo>
                    <a:pt x="2998" y="3931"/>
                    <a:pt x="3039" y="3942"/>
                    <a:pt x="3082" y="3942"/>
                  </a:cubicBezTo>
                  <a:cubicBezTo>
                    <a:pt x="3153" y="3942"/>
                    <a:pt x="3230" y="3915"/>
                    <a:pt x="3308" y="3876"/>
                  </a:cubicBezTo>
                  <a:cubicBezTo>
                    <a:pt x="3434" y="3781"/>
                    <a:pt x="3466" y="3655"/>
                    <a:pt x="3434" y="3561"/>
                  </a:cubicBezTo>
                  <a:lnTo>
                    <a:pt x="3277" y="2553"/>
                  </a:lnTo>
                  <a:lnTo>
                    <a:pt x="3749" y="2080"/>
                  </a:lnTo>
                  <a:lnTo>
                    <a:pt x="4222" y="2553"/>
                  </a:lnTo>
                  <a:lnTo>
                    <a:pt x="4064" y="3561"/>
                  </a:lnTo>
                  <a:cubicBezTo>
                    <a:pt x="4001" y="3655"/>
                    <a:pt x="4096" y="3813"/>
                    <a:pt x="4159" y="3876"/>
                  </a:cubicBezTo>
                  <a:cubicBezTo>
                    <a:pt x="4233" y="3913"/>
                    <a:pt x="4307" y="3928"/>
                    <a:pt x="4380" y="3928"/>
                  </a:cubicBezTo>
                  <a:cubicBezTo>
                    <a:pt x="4433" y="3928"/>
                    <a:pt x="4485" y="3920"/>
                    <a:pt x="4537" y="3907"/>
                  </a:cubicBezTo>
                  <a:lnTo>
                    <a:pt x="5419" y="3435"/>
                  </a:lnTo>
                  <a:lnTo>
                    <a:pt x="6333" y="3907"/>
                  </a:lnTo>
                  <a:cubicBezTo>
                    <a:pt x="6381" y="3931"/>
                    <a:pt x="6429" y="3942"/>
                    <a:pt x="6475" y="3942"/>
                  </a:cubicBezTo>
                  <a:cubicBezTo>
                    <a:pt x="6550" y="3942"/>
                    <a:pt x="6621" y="3915"/>
                    <a:pt x="6679" y="3876"/>
                  </a:cubicBezTo>
                  <a:cubicBezTo>
                    <a:pt x="6805" y="3781"/>
                    <a:pt x="6837" y="3655"/>
                    <a:pt x="6805" y="3561"/>
                  </a:cubicBezTo>
                  <a:lnTo>
                    <a:pt x="6648" y="2553"/>
                  </a:lnTo>
                  <a:lnTo>
                    <a:pt x="7120" y="2080"/>
                  </a:lnTo>
                  <a:lnTo>
                    <a:pt x="7593" y="2553"/>
                  </a:lnTo>
                  <a:lnTo>
                    <a:pt x="7435" y="3561"/>
                  </a:lnTo>
                  <a:cubicBezTo>
                    <a:pt x="7404" y="3655"/>
                    <a:pt x="7467" y="3813"/>
                    <a:pt x="7561" y="3876"/>
                  </a:cubicBezTo>
                  <a:cubicBezTo>
                    <a:pt x="7635" y="3913"/>
                    <a:pt x="7698" y="3928"/>
                    <a:pt x="7763" y="3928"/>
                  </a:cubicBezTo>
                  <a:cubicBezTo>
                    <a:pt x="7809" y="3928"/>
                    <a:pt x="7856" y="3920"/>
                    <a:pt x="7908" y="3907"/>
                  </a:cubicBezTo>
                  <a:lnTo>
                    <a:pt x="8822" y="3435"/>
                  </a:lnTo>
                  <a:lnTo>
                    <a:pt x="9735" y="3907"/>
                  </a:lnTo>
                  <a:cubicBezTo>
                    <a:pt x="9771" y="3931"/>
                    <a:pt x="9812" y="3942"/>
                    <a:pt x="9856" y="3942"/>
                  </a:cubicBezTo>
                  <a:cubicBezTo>
                    <a:pt x="9926" y="3942"/>
                    <a:pt x="10004" y="3915"/>
                    <a:pt x="10082" y="3876"/>
                  </a:cubicBezTo>
                  <a:cubicBezTo>
                    <a:pt x="10208" y="3781"/>
                    <a:pt x="10239" y="3655"/>
                    <a:pt x="10208" y="3561"/>
                  </a:cubicBezTo>
                  <a:lnTo>
                    <a:pt x="10050" y="2553"/>
                  </a:lnTo>
                  <a:lnTo>
                    <a:pt x="10743" y="1860"/>
                  </a:lnTo>
                  <a:cubicBezTo>
                    <a:pt x="10838" y="1765"/>
                    <a:pt x="10869" y="1608"/>
                    <a:pt x="10838" y="1482"/>
                  </a:cubicBezTo>
                  <a:cubicBezTo>
                    <a:pt x="10775" y="1387"/>
                    <a:pt x="10680" y="1293"/>
                    <a:pt x="10554" y="1261"/>
                  </a:cubicBezTo>
                  <a:lnTo>
                    <a:pt x="9578" y="1104"/>
                  </a:lnTo>
                  <a:lnTo>
                    <a:pt x="9137" y="190"/>
                  </a:lnTo>
                  <a:cubicBezTo>
                    <a:pt x="9105" y="64"/>
                    <a:pt x="8979" y="1"/>
                    <a:pt x="8822" y="1"/>
                  </a:cubicBezTo>
                  <a:cubicBezTo>
                    <a:pt x="8696" y="1"/>
                    <a:pt x="8570" y="64"/>
                    <a:pt x="8507" y="190"/>
                  </a:cubicBezTo>
                  <a:lnTo>
                    <a:pt x="8066" y="1104"/>
                  </a:lnTo>
                  <a:lnTo>
                    <a:pt x="7120" y="1261"/>
                  </a:lnTo>
                  <a:lnTo>
                    <a:pt x="6175" y="1104"/>
                  </a:lnTo>
                  <a:lnTo>
                    <a:pt x="5734" y="190"/>
                  </a:lnTo>
                  <a:cubicBezTo>
                    <a:pt x="5703" y="64"/>
                    <a:pt x="5577" y="1"/>
                    <a:pt x="5419" y="1"/>
                  </a:cubicBezTo>
                  <a:cubicBezTo>
                    <a:pt x="5262" y="1"/>
                    <a:pt x="5199" y="64"/>
                    <a:pt x="5104" y="190"/>
                  </a:cubicBezTo>
                  <a:lnTo>
                    <a:pt x="4695" y="1104"/>
                  </a:lnTo>
                  <a:lnTo>
                    <a:pt x="3749" y="1261"/>
                  </a:lnTo>
                  <a:lnTo>
                    <a:pt x="2804" y="1104"/>
                  </a:lnTo>
                  <a:lnTo>
                    <a:pt x="2363" y="190"/>
                  </a:lnTo>
                  <a:cubicBezTo>
                    <a:pt x="2332" y="64"/>
                    <a:pt x="220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2"/>
            <p:cNvSpPr/>
            <p:nvPr/>
          </p:nvSpPr>
          <p:spPr>
            <a:xfrm>
              <a:off x="-31830775" y="1939525"/>
              <a:ext cx="189050" cy="189825"/>
            </a:xfrm>
            <a:custGeom>
              <a:rect b="b" l="l" r="r" t="t"/>
              <a:pathLst>
                <a:path extrusionOk="0" h="7593" w="7562">
                  <a:moveTo>
                    <a:pt x="3718" y="662"/>
                  </a:moveTo>
                  <a:cubicBezTo>
                    <a:pt x="5072" y="662"/>
                    <a:pt x="6144" y="1764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1" y="2048"/>
                    <a:pt x="4411" y="2048"/>
                  </a:cubicBezTo>
                  <a:lnTo>
                    <a:pt x="3025" y="2048"/>
                  </a:lnTo>
                  <a:cubicBezTo>
                    <a:pt x="2142" y="2048"/>
                    <a:pt x="1481" y="2678"/>
                    <a:pt x="1323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23" y="1764"/>
                    <a:pt x="2426" y="662"/>
                    <a:pt x="3718" y="662"/>
                  </a:cubicBezTo>
                  <a:close/>
                  <a:moveTo>
                    <a:pt x="4348" y="2773"/>
                  </a:moveTo>
                  <a:cubicBezTo>
                    <a:pt x="4915" y="2773"/>
                    <a:pt x="5387" y="3245"/>
                    <a:pt x="5387" y="3781"/>
                  </a:cubicBezTo>
                  <a:lnTo>
                    <a:pt x="5387" y="4127"/>
                  </a:lnTo>
                  <a:lnTo>
                    <a:pt x="5387" y="4127"/>
                  </a:lnTo>
                  <a:cubicBezTo>
                    <a:pt x="5153" y="4127"/>
                    <a:pt x="4907" y="4122"/>
                    <a:pt x="4820" y="4064"/>
                  </a:cubicBezTo>
                  <a:cubicBezTo>
                    <a:pt x="4789" y="4033"/>
                    <a:pt x="4757" y="3907"/>
                    <a:pt x="4757" y="3812"/>
                  </a:cubicBezTo>
                  <a:cubicBezTo>
                    <a:pt x="4757" y="3623"/>
                    <a:pt x="4600" y="3466"/>
                    <a:pt x="4411" y="3466"/>
                  </a:cubicBezTo>
                  <a:cubicBezTo>
                    <a:pt x="4190" y="3466"/>
                    <a:pt x="4033" y="3623"/>
                    <a:pt x="4033" y="3812"/>
                  </a:cubicBezTo>
                  <a:cubicBezTo>
                    <a:pt x="4033" y="3907"/>
                    <a:pt x="4033" y="4033"/>
                    <a:pt x="3970" y="4064"/>
                  </a:cubicBezTo>
                  <a:cubicBezTo>
                    <a:pt x="3907" y="4127"/>
                    <a:pt x="3789" y="4143"/>
                    <a:pt x="3643" y="4143"/>
                  </a:cubicBezTo>
                  <a:cubicBezTo>
                    <a:pt x="3497" y="4143"/>
                    <a:pt x="3324" y="4127"/>
                    <a:pt x="3151" y="4127"/>
                  </a:cubicBezTo>
                  <a:lnTo>
                    <a:pt x="1953" y="4127"/>
                  </a:lnTo>
                  <a:lnTo>
                    <a:pt x="1953" y="3781"/>
                  </a:lnTo>
                  <a:cubicBezTo>
                    <a:pt x="1953" y="3214"/>
                    <a:pt x="2426" y="2773"/>
                    <a:pt x="2993" y="2773"/>
                  </a:cubicBezTo>
                  <a:close/>
                  <a:moveTo>
                    <a:pt x="1008" y="4096"/>
                  </a:moveTo>
                  <a:cubicBezTo>
                    <a:pt x="1197" y="4096"/>
                    <a:pt x="1355" y="4253"/>
                    <a:pt x="1355" y="4442"/>
                  </a:cubicBezTo>
                  <a:lnTo>
                    <a:pt x="1355" y="5135"/>
                  </a:lnTo>
                  <a:cubicBezTo>
                    <a:pt x="1323" y="5356"/>
                    <a:pt x="1197" y="5482"/>
                    <a:pt x="1008" y="5482"/>
                  </a:cubicBezTo>
                  <a:cubicBezTo>
                    <a:pt x="819" y="5482"/>
                    <a:pt x="662" y="5324"/>
                    <a:pt x="662" y="5135"/>
                  </a:cubicBezTo>
                  <a:lnTo>
                    <a:pt x="662" y="4442"/>
                  </a:lnTo>
                  <a:cubicBezTo>
                    <a:pt x="662" y="4253"/>
                    <a:pt x="819" y="4096"/>
                    <a:pt x="1008" y="4096"/>
                  </a:cubicBezTo>
                  <a:close/>
                  <a:moveTo>
                    <a:pt x="6459" y="4127"/>
                  </a:moveTo>
                  <a:cubicBezTo>
                    <a:pt x="6648" y="4127"/>
                    <a:pt x="6805" y="4285"/>
                    <a:pt x="6805" y="4505"/>
                  </a:cubicBezTo>
                  <a:lnTo>
                    <a:pt x="6805" y="5167"/>
                  </a:lnTo>
                  <a:cubicBezTo>
                    <a:pt x="6805" y="5356"/>
                    <a:pt x="6648" y="5513"/>
                    <a:pt x="6459" y="5513"/>
                  </a:cubicBezTo>
                  <a:cubicBezTo>
                    <a:pt x="6238" y="5513"/>
                    <a:pt x="6081" y="5356"/>
                    <a:pt x="6081" y="5167"/>
                  </a:cubicBezTo>
                  <a:lnTo>
                    <a:pt x="6081" y="4505"/>
                  </a:lnTo>
                  <a:cubicBezTo>
                    <a:pt x="6081" y="4285"/>
                    <a:pt x="6238" y="4127"/>
                    <a:pt x="6459" y="4127"/>
                  </a:cubicBezTo>
                  <a:close/>
                  <a:moveTo>
                    <a:pt x="4442" y="4568"/>
                  </a:moveTo>
                  <a:cubicBezTo>
                    <a:pt x="4726" y="4757"/>
                    <a:pt x="5072" y="4820"/>
                    <a:pt x="5450" y="4820"/>
                  </a:cubicBezTo>
                  <a:lnTo>
                    <a:pt x="5450" y="5167"/>
                  </a:lnTo>
                  <a:cubicBezTo>
                    <a:pt x="5450" y="6112"/>
                    <a:pt x="4663" y="6900"/>
                    <a:pt x="3718" y="6900"/>
                  </a:cubicBezTo>
                  <a:cubicBezTo>
                    <a:pt x="2772" y="6900"/>
                    <a:pt x="2048" y="6112"/>
                    <a:pt x="2048" y="5167"/>
                  </a:cubicBezTo>
                  <a:lnTo>
                    <a:pt x="2048" y="4820"/>
                  </a:lnTo>
                  <a:lnTo>
                    <a:pt x="3214" y="4820"/>
                  </a:lnTo>
                  <a:cubicBezTo>
                    <a:pt x="3305" y="4820"/>
                    <a:pt x="3394" y="4821"/>
                    <a:pt x="3479" y="4821"/>
                  </a:cubicBezTo>
                  <a:cubicBezTo>
                    <a:pt x="3863" y="4821"/>
                    <a:pt x="4184" y="4800"/>
                    <a:pt x="4442" y="4568"/>
                  </a:cubicBezTo>
                  <a:close/>
                  <a:moveTo>
                    <a:pt x="3718" y="0"/>
                  </a:moveTo>
                  <a:cubicBezTo>
                    <a:pt x="2048" y="0"/>
                    <a:pt x="662" y="1386"/>
                    <a:pt x="662" y="3119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505"/>
                  </a:cubicBezTo>
                  <a:lnTo>
                    <a:pt x="0" y="5167"/>
                  </a:lnTo>
                  <a:cubicBezTo>
                    <a:pt x="0" y="5703"/>
                    <a:pt x="473" y="6175"/>
                    <a:pt x="1008" y="6175"/>
                  </a:cubicBezTo>
                  <a:cubicBezTo>
                    <a:pt x="1197" y="6175"/>
                    <a:pt x="1355" y="6144"/>
                    <a:pt x="1512" y="6081"/>
                  </a:cubicBezTo>
                  <a:cubicBezTo>
                    <a:pt x="1890" y="6963"/>
                    <a:pt x="2741" y="7593"/>
                    <a:pt x="3781" y="7593"/>
                  </a:cubicBezTo>
                  <a:cubicBezTo>
                    <a:pt x="4789" y="7593"/>
                    <a:pt x="5671" y="6963"/>
                    <a:pt x="6018" y="6049"/>
                  </a:cubicBezTo>
                  <a:cubicBezTo>
                    <a:pt x="6175" y="6144"/>
                    <a:pt x="6333" y="6175"/>
                    <a:pt x="6522" y="6175"/>
                  </a:cubicBezTo>
                  <a:cubicBezTo>
                    <a:pt x="7089" y="6175"/>
                    <a:pt x="7561" y="5703"/>
                    <a:pt x="7561" y="5167"/>
                  </a:cubicBezTo>
                  <a:lnTo>
                    <a:pt x="7561" y="4474"/>
                  </a:lnTo>
                  <a:cubicBezTo>
                    <a:pt x="7561" y="4064"/>
                    <a:pt x="7278" y="3655"/>
                    <a:pt x="6868" y="3497"/>
                  </a:cubicBezTo>
                  <a:lnTo>
                    <a:pt x="6868" y="3119"/>
                  </a:lnTo>
                  <a:cubicBezTo>
                    <a:pt x="6805" y="1386"/>
                    <a:pt x="5419" y="0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92"/>
          <p:cNvGrpSpPr/>
          <p:nvPr/>
        </p:nvGrpSpPr>
        <p:grpSpPr>
          <a:xfrm>
            <a:off x="5354942" y="1661151"/>
            <a:ext cx="354527" cy="354133"/>
            <a:chOff x="-31165250" y="2298675"/>
            <a:chExt cx="292225" cy="291900"/>
          </a:xfrm>
        </p:grpSpPr>
        <p:sp>
          <p:nvSpPr>
            <p:cNvPr id="1349" name="Google Shape;1349;p92"/>
            <p:cNvSpPr/>
            <p:nvPr/>
          </p:nvSpPr>
          <p:spPr>
            <a:xfrm>
              <a:off x="-31003000" y="2332550"/>
              <a:ext cx="86675" cy="103400"/>
            </a:xfrm>
            <a:custGeom>
              <a:rect b="b" l="l" r="r" t="t"/>
              <a:pathLst>
                <a:path extrusionOk="0" h="4136" w="3467">
                  <a:moveTo>
                    <a:pt x="2049" y="1386"/>
                  </a:moveTo>
                  <a:cubicBezTo>
                    <a:pt x="2017" y="1764"/>
                    <a:pt x="1923" y="2111"/>
                    <a:pt x="1734" y="2426"/>
                  </a:cubicBezTo>
                  <a:cubicBezTo>
                    <a:pt x="1576" y="2111"/>
                    <a:pt x="1450" y="1764"/>
                    <a:pt x="1418" y="1386"/>
                  </a:cubicBezTo>
                  <a:close/>
                  <a:moveTo>
                    <a:pt x="1734" y="0"/>
                  </a:moveTo>
                  <a:cubicBezTo>
                    <a:pt x="1545" y="0"/>
                    <a:pt x="1387" y="158"/>
                    <a:pt x="1387" y="347"/>
                  </a:cubicBezTo>
                  <a:lnTo>
                    <a:pt x="1387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71"/>
                  </a:cubicBezTo>
                  <a:cubicBezTo>
                    <a:pt x="1" y="1260"/>
                    <a:pt x="158" y="1418"/>
                    <a:pt x="347" y="1418"/>
                  </a:cubicBezTo>
                  <a:lnTo>
                    <a:pt x="694" y="1418"/>
                  </a:lnTo>
                  <a:cubicBezTo>
                    <a:pt x="757" y="2016"/>
                    <a:pt x="946" y="2552"/>
                    <a:pt x="1292" y="3056"/>
                  </a:cubicBezTo>
                  <a:lnTo>
                    <a:pt x="788" y="3592"/>
                  </a:lnTo>
                  <a:cubicBezTo>
                    <a:pt x="662" y="3686"/>
                    <a:pt x="662" y="3938"/>
                    <a:pt x="788" y="4064"/>
                  </a:cubicBezTo>
                  <a:cubicBezTo>
                    <a:pt x="851" y="4111"/>
                    <a:pt x="938" y="4135"/>
                    <a:pt x="1025" y="4135"/>
                  </a:cubicBezTo>
                  <a:cubicBezTo>
                    <a:pt x="1111" y="4135"/>
                    <a:pt x="1198" y="4111"/>
                    <a:pt x="1261" y="4064"/>
                  </a:cubicBezTo>
                  <a:lnTo>
                    <a:pt x="1702" y="3623"/>
                  </a:lnTo>
                  <a:lnTo>
                    <a:pt x="2112" y="4064"/>
                  </a:lnTo>
                  <a:cubicBezTo>
                    <a:pt x="2175" y="4111"/>
                    <a:pt x="2269" y="4135"/>
                    <a:pt x="2360" y="4135"/>
                  </a:cubicBezTo>
                  <a:cubicBezTo>
                    <a:pt x="2450" y="4135"/>
                    <a:pt x="2537" y="4111"/>
                    <a:pt x="2584" y="4064"/>
                  </a:cubicBezTo>
                  <a:cubicBezTo>
                    <a:pt x="2710" y="3938"/>
                    <a:pt x="2710" y="3686"/>
                    <a:pt x="2584" y="3592"/>
                  </a:cubicBezTo>
                  <a:lnTo>
                    <a:pt x="2080" y="3056"/>
                  </a:lnTo>
                  <a:cubicBezTo>
                    <a:pt x="2395" y="2552"/>
                    <a:pt x="2584" y="2016"/>
                    <a:pt x="2679" y="1418"/>
                  </a:cubicBezTo>
                  <a:lnTo>
                    <a:pt x="3025" y="1418"/>
                  </a:lnTo>
                  <a:cubicBezTo>
                    <a:pt x="3214" y="1418"/>
                    <a:pt x="3372" y="1260"/>
                    <a:pt x="3372" y="1071"/>
                  </a:cubicBezTo>
                  <a:cubicBezTo>
                    <a:pt x="3466" y="851"/>
                    <a:pt x="3309" y="693"/>
                    <a:pt x="3120" y="693"/>
                  </a:cubicBez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2"/>
            <p:cNvSpPr/>
            <p:nvPr/>
          </p:nvSpPr>
          <p:spPr>
            <a:xfrm>
              <a:off x="-31165250" y="2298675"/>
              <a:ext cx="292225" cy="291900"/>
            </a:xfrm>
            <a:custGeom>
              <a:rect b="b" l="l" r="r" t="t"/>
              <a:pathLst>
                <a:path extrusionOk="0" h="11676" w="11689">
                  <a:moveTo>
                    <a:pt x="8192" y="630"/>
                  </a:moveTo>
                  <a:cubicBezTo>
                    <a:pt x="9704" y="630"/>
                    <a:pt x="10933" y="1859"/>
                    <a:pt x="10933" y="3403"/>
                  </a:cubicBezTo>
                  <a:cubicBezTo>
                    <a:pt x="10964" y="4947"/>
                    <a:pt x="9767" y="6144"/>
                    <a:pt x="8224" y="6144"/>
                  </a:cubicBezTo>
                  <a:cubicBezTo>
                    <a:pt x="7656" y="6144"/>
                    <a:pt x="7152" y="5986"/>
                    <a:pt x="6711" y="5671"/>
                  </a:cubicBezTo>
                  <a:cubicBezTo>
                    <a:pt x="6674" y="5634"/>
                    <a:pt x="6616" y="5619"/>
                    <a:pt x="6548" y="5619"/>
                  </a:cubicBezTo>
                  <a:cubicBezTo>
                    <a:pt x="6501" y="5619"/>
                    <a:pt x="6448" y="5627"/>
                    <a:pt x="6396" y="5640"/>
                  </a:cubicBezTo>
                  <a:lnTo>
                    <a:pt x="5609" y="5923"/>
                  </a:lnTo>
                  <a:lnTo>
                    <a:pt x="5861" y="4947"/>
                  </a:lnTo>
                  <a:cubicBezTo>
                    <a:pt x="5861" y="4852"/>
                    <a:pt x="5861" y="4789"/>
                    <a:pt x="5829" y="4695"/>
                  </a:cubicBezTo>
                  <a:cubicBezTo>
                    <a:pt x="5577" y="4317"/>
                    <a:pt x="5451" y="3844"/>
                    <a:pt x="5451" y="3403"/>
                  </a:cubicBezTo>
                  <a:cubicBezTo>
                    <a:pt x="5451" y="1859"/>
                    <a:pt x="6680" y="630"/>
                    <a:pt x="8192" y="630"/>
                  </a:cubicBezTo>
                  <a:close/>
                  <a:moveTo>
                    <a:pt x="3403" y="5545"/>
                  </a:moveTo>
                  <a:cubicBezTo>
                    <a:pt x="3970" y="5545"/>
                    <a:pt x="4474" y="5703"/>
                    <a:pt x="4916" y="5986"/>
                  </a:cubicBezTo>
                  <a:lnTo>
                    <a:pt x="4790" y="6490"/>
                  </a:lnTo>
                  <a:cubicBezTo>
                    <a:pt x="4758" y="6616"/>
                    <a:pt x="4790" y="6742"/>
                    <a:pt x="4916" y="6868"/>
                  </a:cubicBezTo>
                  <a:cubicBezTo>
                    <a:pt x="4960" y="6913"/>
                    <a:pt x="5052" y="6958"/>
                    <a:pt x="5146" y="6958"/>
                  </a:cubicBezTo>
                  <a:cubicBezTo>
                    <a:pt x="5186" y="6958"/>
                    <a:pt x="5225" y="6950"/>
                    <a:pt x="5262" y="6931"/>
                  </a:cubicBezTo>
                  <a:lnTo>
                    <a:pt x="5703" y="6774"/>
                  </a:lnTo>
                  <a:cubicBezTo>
                    <a:pt x="6018" y="7152"/>
                    <a:pt x="6176" y="7656"/>
                    <a:pt x="6176" y="8255"/>
                  </a:cubicBezTo>
                  <a:cubicBezTo>
                    <a:pt x="6176" y="8696"/>
                    <a:pt x="6050" y="9137"/>
                    <a:pt x="5829" y="9546"/>
                  </a:cubicBezTo>
                  <a:cubicBezTo>
                    <a:pt x="5766" y="9609"/>
                    <a:pt x="5766" y="9704"/>
                    <a:pt x="5766" y="9767"/>
                  </a:cubicBezTo>
                  <a:lnTo>
                    <a:pt x="6018" y="10775"/>
                  </a:lnTo>
                  <a:lnTo>
                    <a:pt x="5231" y="10491"/>
                  </a:lnTo>
                  <a:cubicBezTo>
                    <a:pt x="5178" y="10478"/>
                    <a:pt x="5126" y="10471"/>
                    <a:pt x="5078" y="10471"/>
                  </a:cubicBezTo>
                  <a:cubicBezTo>
                    <a:pt x="5011" y="10471"/>
                    <a:pt x="4952" y="10486"/>
                    <a:pt x="4916" y="10523"/>
                  </a:cubicBezTo>
                  <a:cubicBezTo>
                    <a:pt x="4474" y="10838"/>
                    <a:pt x="3939" y="10996"/>
                    <a:pt x="3403" y="10996"/>
                  </a:cubicBezTo>
                  <a:cubicBezTo>
                    <a:pt x="1891" y="10996"/>
                    <a:pt x="662" y="9767"/>
                    <a:pt x="662" y="8286"/>
                  </a:cubicBezTo>
                  <a:cubicBezTo>
                    <a:pt x="662" y="6774"/>
                    <a:pt x="1891" y="5545"/>
                    <a:pt x="3403" y="5545"/>
                  </a:cubicBezTo>
                  <a:close/>
                  <a:moveTo>
                    <a:pt x="8224" y="0"/>
                  </a:moveTo>
                  <a:cubicBezTo>
                    <a:pt x="6333" y="0"/>
                    <a:pt x="4790" y="1544"/>
                    <a:pt x="4790" y="3434"/>
                  </a:cubicBezTo>
                  <a:cubicBezTo>
                    <a:pt x="4790" y="3938"/>
                    <a:pt x="4916" y="4506"/>
                    <a:pt x="5136" y="4978"/>
                  </a:cubicBezTo>
                  <a:lnTo>
                    <a:pt x="5073" y="5262"/>
                  </a:lnTo>
                  <a:cubicBezTo>
                    <a:pt x="4569" y="4978"/>
                    <a:pt x="4002" y="4821"/>
                    <a:pt x="3435" y="4821"/>
                  </a:cubicBezTo>
                  <a:cubicBezTo>
                    <a:pt x="1513" y="4821"/>
                    <a:pt x="1" y="6364"/>
                    <a:pt x="1" y="8255"/>
                  </a:cubicBezTo>
                  <a:cubicBezTo>
                    <a:pt x="1" y="10113"/>
                    <a:pt x="1544" y="11657"/>
                    <a:pt x="3435" y="11657"/>
                  </a:cubicBezTo>
                  <a:cubicBezTo>
                    <a:pt x="4065" y="11657"/>
                    <a:pt x="4632" y="11500"/>
                    <a:pt x="5168" y="11185"/>
                  </a:cubicBezTo>
                  <a:lnTo>
                    <a:pt x="6365" y="11657"/>
                  </a:lnTo>
                  <a:cubicBezTo>
                    <a:pt x="6411" y="11669"/>
                    <a:pt x="6457" y="11676"/>
                    <a:pt x="6503" y="11676"/>
                  </a:cubicBezTo>
                  <a:cubicBezTo>
                    <a:pt x="6583" y="11676"/>
                    <a:pt x="6663" y="11654"/>
                    <a:pt x="6743" y="11594"/>
                  </a:cubicBezTo>
                  <a:cubicBezTo>
                    <a:pt x="6806" y="11500"/>
                    <a:pt x="6837" y="11405"/>
                    <a:pt x="6837" y="11248"/>
                  </a:cubicBezTo>
                  <a:lnTo>
                    <a:pt x="6491" y="9767"/>
                  </a:lnTo>
                  <a:cubicBezTo>
                    <a:pt x="6743" y="9294"/>
                    <a:pt x="6837" y="8790"/>
                    <a:pt x="6837" y="8255"/>
                  </a:cubicBezTo>
                  <a:cubicBezTo>
                    <a:pt x="6837" y="7625"/>
                    <a:pt x="6648" y="6994"/>
                    <a:pt x="6333" y="6427"/>
                  </a:cubicBezTo>
                  <a:lnTo>
                    <a:pt x="6459" y="6396"/>
                  </a:lnTo>
                  <a:cubicBezTo>
                    <a:pt x="6963" y="6711"/>
                    <a:pt x="7593" y="6868"/>
                    <a:pt x="8192" y="6868"/>
                  </a:cubicBezTo>
                  <a:cubicBezTo>
                    <a:pt x="10082" y="6868"/>
                    <a:pt x="11626" y="5325"/>
                    <a:pt x="11626" y="3434"/>
                  </a:cubicBezTo>
                  <a:cubicBezTo>
                    <a:pt x="11689" y="1544"/>
                    <a:pt x="10114" y="0"/>
                    <a:pt x="8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2"/>
            <p:cNvSpPr/>
            <p:nvPr/>
          </p:nvSpPr>
          <p:spPr>
            <a:xfrm>
              <a:off x="-31115625" y="2452250"/>
              <a:ext cx="70900" cy="104150"/>
            </a:xfrm>
            <a:custGeom>
              <a:rect b="b" l="l" r="r" t="t"/>
              <a:pathLst>
                <a:path extrusionOk="0" h="4166" w="2836">
                  <a:moveTo>
                    <a:pt x="1481" y="1576"/>
                  </a:moveTo>
                  <a:lnTo>
                    <a:pt x="1639" y="2112"/>
                  </a:lnTo>
                  <a:lnTo>
                    <a:pt x="1324" y="2112"/>
                  </a:lnTo>
                  <a:lnTo>
                    <a:pt x="1481" y="1576"/>
                  </a:lnTo>
                  <a:close/>
                  <a:moveTo>
                    <a:pt x="1418" y="1"/>
                  </a:moveTo>
                  <a:cubicBezTo>
                    <a:pt x="1261" y="1"/>
                    <a:pt x="1166" y="127"/>
                    <a:pt x="1103" y="253"/>
                  </a:cubicBezTo>
                  <a:lnTo>
                    <a:pt x="568" y="2049"/>
                  </a:lnTo>
                  <a:lnTo>
                    <a:pt x="410" y="2049"/>
                  </a:lnTo>
                  <a:cubicBezTo>
                    <a:pt x="221" y="2049"/>
                    <a:pt x="64" y="2206"/>
                    <a:pt x="64" y="2427"/>
                  </a:cubicBezTo>
                  <a:cubicBezTo>
                    <a:pt x="64" y="2584"/>
                    <a:pt x="158" y="2742"/>
                    <a:pt x="316" y="2773"/>
                  </a:cubicBezTo>
                  <a:lnTo>
                    <a:pt x="64" y="3718"/>
                  </a:lnTo>
                  <a:cubicBezTo>
                    <a:pt x="1" y="3907"/>
                    <a:pt x="95" y="4065"/>
                    <a:pt x="284" y="4159"/>
                  </a:cubicBezTo>
                  <a:cubicBezTo>
                    <a:pt x="308" y="4163"/>
                    <a:pt x="332" y="4165"/>
                    <a:pt x="355" y="4165"/>
                  </a:cubicBezTo>
                  <a:cubicBezTo>
                    <a:pt x="512" y="4165"/>
                    <a:pt x="643" y="4072"/>
                    <a:pt x="725" y="3907"/>
                  </a:cubicBezTo>
                  <a:lnTo>
                    <a:pt x="1072" y="2773"/>
                  </a:lnTo>
                  <a:lnTo>
                    <a:pt x="1796" y="2773"/>
                  </a:lnTo>
                  <a:lnTo>
                    <a:pt x="2143" y="3907"/>
                  </a:lnTo>
                  <a:cubicBezTo>
                    <a:pt x="2170" y="4072"/>
                    <a:pt x="2318" y="4165"/>
                    <a:pt x="2502" y="4165"/>
                  </a:cubicBezTo>
                  <a:cubicBezTo>
                    <a:pt x="2528" y="4165"/>
                    <a:pt x="2556" y="4163"/>
                    <a:pt x="2584" y="4159"/>
                  </a:cubicBezTo>
                  <a:cubicBezTo>
                    <a:pt x="2773" y="4096"/>
                    <a:pt x="2836" y="3907"/>
                    <a:pt x="2805" y="3718"/>
                  </a:cubicBezTo>
                  <a:lnTo>
                    <a:pt x="2521" y="2773"/>
                  </a:lnTo>
                  <a:cubicBezTo>
                    <a:pt x="2678" y="2742"/>
                    <a:pt x="2805" y="2616"/>
                    <a:pt x="2805" y="2427"/>
                  </a:cubicBezTo>
                  <a:cubicBezTo>
                    <a:pt x="2805" y="2206"/>
                    <a:pt x="2647" y="2049"/>
                    <a:pt x="2458" y="2049"/>
                  </a:cubicBezTo>
                  <a:lnTo>
                    <a:pt x="2300" y="2049"/>
                  </a:lnTo>
                  <a:lnTo>
                    <a:pt x="1733" y="253"/>
                  </a:lnTo>
                  <a:cubicBezTo>
                    <a:pt x="1702" y="95"/>
                    <a:pt x="1576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92"/>
          <p:cNvGrpSpPr/>
          <p:nvPr/>
        </p:nvGrpSpPr>
        <p:grpSpPr>
          <a:xfrm>
            <a:off x="3435521" y="3941177"/>
            <a:ext cx="352617" cy="353193"/>
            <a:chOff x="-30805300" y="2298675"/>
            <a:chExt cx="290650" cy="291125"/>
          </a:xfrm>
        </p:grpSpPr>
        <p:sp>
          <p:nvSpPr>
            <p:cNvPr id="1353" name="Google Shape;1353;p92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2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2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2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92"/>
          <p:cNvGrpSpPr/>
          <p:nvPr/>
        </p:nvGrpSpPr>
        <p:grpSpPr>
          <a:xfrm>
            <a:off x="3437402" y="2804059"/>
            <a:ext cx="348855" cy="347879"/>
            <a:chOff x="2821450" y="2957850"/>
            <a:chExt cx="259275" cy="258550"/>
          </a:xfrm>
        </p:grpSpPr>
        <p:sp>
          <p:nvSpPr>
            <p:cNvPr id="1358" name="Google Shape;1358;p92"/>
            <p:cNvSpPr/>
            <p:nvPr/>
          </p:nvSpPr>
          <p:spPr>
            <a:xfrm>
              <a:off x="2821450" y="3080500"/>
              <a:ext cx="259275" cy="135900"/>
            </a:xfrm>
            <a:custGeom>
              <a:rect b="b" l="l" r="r" t="t"/>
              <a:pathLst>
                <a:path extrusionOk="0" h="5436" w="10371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2"/>
            <p:cNvSpPr/>
            <p:nvPr/>
          </p:nvSpPr>
          <p:spPr>
            <a:xfrm>
              <a:off x="2831900" y="2957850"/>
              <a:ext cx="228625" cy="106350"/>
            </a:xfrm>
            <a:custGeom>
              <a:rect b="b" l="l" r="r" t="t"/>
              <a:pathLst>
                <a:path extrusionOk="0" h="4254" w="9145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2"/>
            <p:cNvSpPr/>
            <p:nvPr/>
          </p:nvSpPr>
          <p:spPr>
            <a:xfrm>
              <a:off x="3024600" y="2966925"/>
              <a:ext cx="29875" cy="58497"/>
            </a:xfrm>
            <a:custGeom>
              <a:rect b="b" l="l" r="r" t="t"/>
              <a:pathLst>
                <a:path extrusionOk="0" h="2376" w="1195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5" name="Google Shape;1365;p93"/>
          <p:cNvCxnSpPr>
            <a:stCxn id="1366" idx="2"/>
            <a:endCxn id="1367" idx="0"/>
          </p:cNvCxnSpPr>
          <p:nvPr/>
        </p:nvCxnSpPr>
        <p:spPr>
          <a:xfrm flipH="1" rot="-5400000">
            <a:off x="723875" y="2241675"/>
            <a:ext cx="652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93"/>
          <p:cNvCxnSpPr>
            <a:stCxn id="1367" idx="2"/>
            <a:endCxn id="1369" idx="0"/>
          </p:cNvCxnSpPr>
          <p:nvPr/>
        </p:nvCxnSpPr>
        <p:spPr>
          <a:xfrm flipH="1" rot="-5400000">
            <a:off x="723875" y="3334925"/>
            <a:ext cx="652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93"/>
          <p:cNvCxnSpPr>
            <a:stCxn id="1371" idx="3"/>
            <a:endCxn id="1372" idx="0"/>
          </p:cNvCxnSpPr>
          <p:nvPr/>
        </p:nvCxnSpPr>
        <p:spPr>
          <a:xfrm>
            <a:off x="2918002" y="1695375"/>
            <a:ext cx="884700" cy="8727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93"/>
          <p:cNvCxnSpPr>
            <a:stCxn id="1372" idx="2"/>
            <a:endCxn id="1374" idx="0"/>
          </p:cNvCxnSpPr>
          <p:nvPr/>
        </p:nvCxnSpPr>
        <p:spPr>
          <a:xfrm flipH="1" rot="-5400000">
            <a:off x="3476800" y="3334925"/>
            <a:ext cx="652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93"/>
          <p:cNvCxnSpPr>
            <a:stCxn id="1376" idx="3"/>
            <a:endCxn id="1377" idx="0"/>
          </p:cNvCxnSpPr>
          <p:nvPr/>
        </p:nvCxnSpPr>
        <p:spPr>
          <a:xfrm>
            <a:off x="5670927" y="2788625"/>
            <a:ext cx="882300" cy="8727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379" name="Google Shape;1379;p93"/>
          <p:cNvGrpSpPr/>
          <p:nvPr/>
        </p:nvGrpSpPr>
        <p:grpSpPr>
          <a:xfrm>
            <a:off x="720025" y="1379882"/>
            <a:ext cx="2198100" cy="1042193"/>
            <a:chOff x="720025" y="1379882"/>
            <a:chExt cx="2198100" cy="1042193"/>
          </a:xfrm>
        </p:grpSpPr>
        <p:sp>
          <p:nvSpPr>
            <p:cNvPr id="1371" name="Google Shape;1371;p93"/>
            <p:cNvSpPr/>
            <p:nvPr/>
          </p:nvSpPr>
          <p:spPr>
            <a:xfrm>
              <a:off x="1517902" y="1474875"/>
              <a:ext cx="1400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Nick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380" name="Google Shape;1380;p93"/>
            <p:cNvSpPr txBox="1"/>
            <p:nvPr/>
          </p:nvSpPr>
          <p:spPr>
            <a:xfrm>
              <a:off x="1518025" y="2028775"/>
              <a:ext cx="140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Director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81" name="Google Shape;1381;p93"/>
            <p:cNvGrpSpPr/>
            <p:nvPr/>
          </p:nvGrpSpPr>
          <p:grpSpPr>
            <a:xfrm>
              <a:off x="720025" y="1379882"/>
              <a:ext cx="656950" cy="536100"/>
              <a:chOff x="720025" y="1379882"/>
              <a:chExt cx="656950" cy="536100"/>
            </a:xfrm>
          </p:grpSpPr>
          <p:sp>
            <p:nvSpPr>
              <p:cNvPr id="1382" name="Google Shape;1382;p93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93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383" name="Google Shape;1383;p93"/>
          <p:cNvGrpSpPr/>
          <p:nvPr/>
        </p:nvGrpSpPr>
        <p:grpSpPr>
          <a:xfrm>
            <a:off x="720025" y="3566382"/>
            <a:ext cx="2198100" cy="1042193"/>
            <a:chOff x="720025" y="3566382"/>
            <a:chExt cx="2198100" cy="1042193"/>
          </a:xfrm>
        </p:grpSpPr>
        <p:sp>
          <p:nvSpPr>
            <p:cNvPr id="1384" name="Google Shape;1384;p93"/>
            <p:cNvSpPr/>
            <p:nvPr/>
          </p:nvSpPr>
          <p:spPr>
            <a:xfrm>
              <a:off x="1517902" y="3661375"/>
              <a:ext cx="1400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Peter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385" name="Google Shape;1385;p93"/>
            <p:cNvSpPr txBox="1"/>
            <p:nvPr/>
          </p:nvSpPr>
          <p:spPr>
            <a:xfrm>
              <a:off x="1518025" y="4215275"/>
              <a:ext cx="140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Operation staff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86" name="Google Shape;1386;p93"/>
            <p:cNvGrpSpPr/>
            <p:nvPr/>
          </p:nvGrpSpPr>
          <p:grpSpPr>
            <a:xfrm>
              <a:off x="720025" y="3566382"/>
              <a:ext cx="656950" cy="536100"/>
              <a:chOff x="720025" y="1379882"/>
              <a:chExt cx="656950" cy="536100"/>
            </a:xfrm>
          </p:grpSpPr>
          <p:sp>
            <p:nvSpPr>
              <p:cNvPr id="1387" name="Google Shape;1387;p93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93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388" name="Google Shape;1388;p93"/>
          <p:cNvGrpSpPr/>
          <p:nvPr/>
        </p:nvGrpSpPr>
        <p:grpSpPr>
          <a:xfrm>
            <a:off x="720025" y="2473132"/>
            <a:ext cx="2198100" cy="1042193"/>
            <a:chOff x="720025" y="2473132"/>
            <a:chExt cx="2198100" cy="1042193"/>
          </a:xfrm>
        </p:grpSpPr>
        <p:sp>
          <p:nvSpPr>
            <p:cNvPr id="1389" name="Google Shape;1389;p93"/>
            <p:cNvSpPr/>
            <p:nvPr/>
          </p:nvSpPr>
          <p:spPr>
            <a:xfrm>
              <a:off x="1517902" y="2568125"/>
              <a:ext cx="1400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Liza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390" name="Google Shape;1390;p93"/>
            <p:cNvSpPr txBox="1"/>
            <p:nvPr/>
          </p:nvSpPr>
          <p:spPr>
            <a:xfrm>
              <a:off x="1518025" y="3122025"/>
              <a:ext cx="140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Team leader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91" name="Google Shape;1391;p93"/>
            <p:cNvGrpSpPr/>
            <p:nvPr/>
          </p:nvGrpSpPr>
          <p:grpSpPr>
            <a:xfrm>
              <a:off x="720025" y="2473132"/>
              <a:ext cx="656950" cy="536100"/>
              <a:chOff x="720025" y="1379882"/>
              <a:chExt cx="656950" cy="536100"/>
            </a:xfrm>
          </p:grpSpPr>
          <p:sp>
            <p:nvSpPr>
              <p:cNvPr id="1392" name="Google Shape;1392;p93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93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393" name="Google Shape;1393;p93"/>
          <p:cNvGrpSpPr/>
          <p:nvPr/>
        </p:nvGrpSpPr>
        <p:grpSpPr>
          <a:xfrm>
            <a:off x="6223525" y="3566382"/>
            <a:ext cx="2198100" cy="1042193"/>
            <a:chOff x="6223525" y="3566382"/>
            <a:chExt cx="2198100" cy="1042193"/>
          </a:xfrm>
        </p:grpSpPr>
        <p:sp>
          <p:nvSpPr>
            <p:cNvPr id="1394" name="Google Shape;1394;p93"/>
            <p:cNvSpPr/>
            <p:nvPr/>
          </p:nvSpPr>
          <p:spPr>
            <a:xfrm>
              <a:off x="7021402" y="3661375"/>
              <a:ext cx="1400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Luisa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395" name="Google Shape;1395;p93"/>
            <p:cNvSpPr txBox="1"/>
            <p:nvPr/>
          </p:nvSpPr>
          <p:spPr>
            <a:xfrm>
              <a:off x="7021525" y="4215275"/>
              <a:ext cx="140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Operation staff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96" name="Google Shape;1396;p93"/>
            <p:cNvGrpSpPr/>
            <p:nvPr/>
          </p:nvGrpSpPr>
          <p:grpSpPr>
            <a:xfrm>
              <a:off x="6223525" y="3566382"/>
              <a:ext cx="656950" cy="536100"/>
              <a:chOff x="720025" y="1379882"/>
              <a:chExt cx="656950" cy="536100"/>
            </a:xfrm>
          </p:grpSpPr>
          <p:sp>
            <p:nvSpPr>
              <p:cNvPr id="1397" name="Google Shape;1397;p93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93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398" name="Google Shape;1398;p93"/>
          <p:cNvGrpSpPr/>
          <p:nvPr/>
        </p:nvGrpSpPr>
        <p:grpSpPr>
          <a:xfrm>
            <a:off x="3472950" y="3566382"/>
            <a:ext cx="2198100" cy="1042193"/>
            <a:chOff x="720025" y="1379882"/>
            <a:chExt cx="2198100" cy="1042193"/>
          </a:xfrm>
        </p:grpSpPr>
        <p:sp>
          <p:nvSpPr>
            <p:cNvPr id="1399" name="Google Shape;1399;p93"/>
            <p:cNvSpPr/>
            <p:nvPr/>
          </p:nvSpPr>
          <p:spPr>
            <a:xfrm>
              <a:off x="1517902" y="1474875"/>
              <a:ext cx="1400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Vivian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00" name="Google Shape;1400;p93"/>
            <p:cNvSpPr txBox="1"/>
            <p:nvPr/>
          </p:nvSpPr>
          <p:spPr>
            <a:xfrm>
              <a:off x="1518025" y="2028775"/>
              <a:ext cx="140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Operation staff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01" name="Google Shape;1401;p93"/>
            <p:cNvGrpSpPr/>
            <p:nvPr/>
          </p:nvGrpSpPr>
          <p:grpSpPr>
            <a:xfrm>
              <a:off x="720025" y="1379882"/>
              <a:ext cx="656950" cy="536100"/>
              <a:chOff x="720025" y="1379882"/>
              <a:chExt cx="656950" cy="536100"/>
            </a:xfrm>
          </p:grpSpPr>
          <p:sp>
            <p:nvSpPr>
              <p:cNvPr id="1402" name="Google Shape;1402;p93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93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403" name="Google Shape;1403;p93"/>
          <p:cNvGrpSpPr/>
          <p:nvPr/>
        </p:nvGrpSpPr>
        <p:grpSpPr>
          <a:xfrm>
            <a:off x="3472950" y="2473132"/>
            <a:ext cx="2198100" cy="1042193"/>
            <a:chOff x="3472950" y="2473132"/>
            <a:chExt cx="2198100" cy="1042193"/>
          </a:xfrm>
        </p:grpSpPr>
        <p:sp>
          <p:nvSpPr>
            <p:cNvPr id="1376" name="Google Shape;1376;p93"/>
            <p:cNvSpPr/>
            <p:nvPr/>
          </p:nvSpPr>
          <p:spPr>
            <a:xfrm>
              <a:off x="4270827" y="2568125"/>
              <a:ext cx="14001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Joel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04" name="Google Shape;1404;p93"/>
            <p:cNvSpPr txBox="1"/>
            <p:nvPr/>
          </p:nvSpPr>
          <p:spPr>
            <a:xfrm>
              <a:off x="4270950" y="3122025"/>
              <a:ext cx="140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Team leader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05" name="Google Shape;1405;p93"/>
            <p:cNvGrpSpPr/>
            <p:nvPr/>
          </p:nvGrpSpPr>
          <p:grpSpPr>
            <a:xfrm>
              <a:off x="3472950" y="2473132"/>
              <a:ext cx="656950" cy="536100"/>
              <a:chOff x="720025" y="1379882"/>
              <a:chExt cx="656950" cy="536100"/>
            </a:xfrm>
          </p:grpSpPr>
          <p:sp>
            <p:nvSpPr>
              <p:cNvPr id="1406" name="Google Shape;1406;p93"/>
              <p:cNvSpPr/>
              <p:nvPr/>
            </p:nvSpPr>
            <p:spPr>
              <a:xfrm>
                <a:off x="720025" y="1379882"/>
                <a:ext cx="427800" cy="536100"/>
              </a:xfrm>
              <a:prstGeom prst="roundRect">
                <a:avLst>
                  <a:gd fmla="val 6278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93"/>
              <p:cNvSpPr/>
              <p:nvPr/>
            </p:nvSpPr>
            <p:spPr>
              <a:xfrm>
                <a:off x="722375" y="1474875"/>
                <a:ext cx="65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1407" name="Google Shape;1407;p93"/>
          <p:cNvGrpSpPr/>
          <p:nvPr/>
        </p:nvGrpSpPr>
        <p:grpSpPr>
          <a:xfrm>
            <a:off x="3652570" y="3734246"/>
            <a:ext cx="297709" cy="295472"/>
            <a:chOff x="-56012425" y="1903275"/>
            <a:chExt cx="320600" cy="318225"/>
          </a:xfrm>
        </p:grpSpPr>
        <p:sp>
          <p:nvSpPr>
            <p:cNvPr id="1408" name="Google Shape;1408;p93"/>
            <p:cNvSpPr/>
            <p:nvPr/>
          </p:nvSpPr>
          <p:spPr>
            <a:xfrm>
              <a:off x="-55897425" y="201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3"/>
            <p:cNvSpPr/>
            <p:nvPr/>
          </p:nvSpPr>
          <p:spPr>
            <a:xfrm>
              <a:off x="-56012425" y="1903275"/>
              <a:ext cx="320600" cy="318225"/>
            </a:xfrm>
            <a:custGeom>
              <a:rect b="b" l="l" r="r" t="t"/>
              <a:pathLst>
                <a:path extrusionOk="0" h="12729" w="12824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93"/>
          <p:cNvGrpSpPr/>
          <p:nvPr/>
        </p:nvGrpSpPr>
        <p:grpSpPr>
          <a:xfrm>
            <a:off x="900377" y="2640996"/>
            <a:ext cx="296247" cy="295472"/>
            <a:chOff x="-57578225" y="1904075"/>
            <a:chExt cx="319025" cy="318225"/>
          </a:xfrm>
        </p:grpSpPr>
        <p:sp>
          <p:nvSpPr>
            <p:cNvPr id="1411" name="Google Shape;1411;p93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3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3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3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93"/>
          <p:cNvGrpSpPr/>
          <p:nvPr/>
        </p:nvGrpSpPr>
        <p:grpSpPr>
          <a:xfrm>
            <a:off x="3667196" y="2640717"/>
            <a:ext cx="268458" cy="296029"/>
            <a:chOff x="-57172600" y="2686375"/>
            <a:chExt cx="289100" cy="318825"/>
          </a:xfrm>
        </p:grpSpPr>
        <p:sp>
          <p:nvSpPr>
            <p:cNvPr id="1416" name="Google Shape;1416;p93"/>
            <p:cNvSpPr/>
            <p:nvPr/>
          </p:nvSpPr>
          <p:spPr>
            <a:xfrm>
              <a:off x="-57063900" y="2937625"/>
              <a:ext cx="73275" cy="29750"/>
            </a:xfrm>
            <a:custGeom>
              <a:rect b="b" l="l" r="r" t="t"/>
              <a:pathLst>
                <a:path extrusionOk="0" h="1190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3"/>
            <p:cNvSpPr/>
            <p:nvPr/>
          </p:nvSpPr>
          <p:spPr>
            <a:xfrm>
              <a:off x="-57172600" y="2686375"/>
              <a:ext cx="289100" cy="318825"/>
            </a:xfrm>
            <a:custGeom>
              <a:rect b="b" l="l" r="r" t="t"/>
              <a:pathLst>
                <a:path extrusionOk="0" h="12753" w="11564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93"/>
          <p:cNvGrpSpPr/>
          <p:nvPr/>
        </p:nvGrpSpPr>
        <p:grpSpPr>
          <a:xfrm>
            <a:off x="918670" y="3734246"/>
            <a:ext cx="259660" cy="295472"/>
            <a:chOff x="-56774050" y="1904075"/>
            <a:chExt cx="279625" cy="318225"/>
          </a:xfrm>
        </p:grpSpPr>
        <p:sp>
          <p:nvSpPr>
            <p:cNvPr id="1419" name="Google Shape;1419;p93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3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93"/>
          <p:cNvGrpSpPr/>
          <p:nvPr/>
        </p:nvGrpSpPr>
        <p:grpSpPr>
          <a:xfrm>
            <a:off x="910464" y="1547374"/>
            <a:ext cx="276073" cy="296215"/>
            <a:chOff x="-54826975" y="1903275"/>
            <a:chExt cx="297300" cy="319025"/>
          </a:xfrm>
        </p:grpSpPr>
        <p:sp>
          <p:nvSpPr>
            <p:cNvPr id="1422" name="Google Shape;1422;p93"/>
            <p:cNvSpPr/>
            <p:nvPr/>
          </p:nvSpPr>
          <p:spPr>
            <a:xfrm>
              <a:off x="-547128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3"/>
            <p:cNvSpPr/>
            <p:nvPr/>
          </p:nvSpPr>
          <p:spPr>
            <a:xfrm>
              <a:off x="-54826975" y="1903275"/>
              <a:ext cx="297300" cy="319025"/>
            </a:xfrm>
            <a:custGeom>
              <a:rect b="b" l="l" r="r" t="t"/>
              <a:pathLst>
                <a:path extrusionOk="0" h="12761" w="11892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3"/>
            <p:cNvSpPr/>
            <p:nvPr/>
          </p:nvSpPr>
          <p:spPr>
            <a:xfrm>
              <a:off x="-54722300" y="1997800"/>
              <a:ext cx="92175" cy="17350"/>
            </a:xfrm>
            <a:custGeom>
              <a:rect b="b" l="l" r="r" t="t"/>
              <a:pathLst>
                <a:path extrusionOk="0" h="694" w="36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93"/>
          <p:cNvGrpSpPr/>
          <p:nvPr/>
        </p:nvGrpSpPr>
        <p:grpSpPr>
          <a:xfrm>
            <a:off x="6422170" y="3734246"/>
            <a:ext cx="259660" cy="295472"/>
            <a:chOff x="-52887125" y="2686975"/>
            <a:chExt cx="279625" cy="318225"/>
          </a:xfrm>
        </p:grpSpPr>
        <p:sp>
          <p:nvSpPr>
            <p:cNvPr id="1426" name="Google Shape;1426;p93"/>
            <p:cNvSpPr/>
            <p:nvPr/>
          </p:nvSpPr>
          <p:spPr>
            <a:xfrm>
              <a:off x="-52783950" y="2919525"/>
              <a:ext cx="73275" cy="28950"/>
            </a:xfrm>
            <a:custGeom>
              <a:rect b="b" l="l" r="r" t="t"/>
              <a:pathLst>
                <a:path extrusionOk="0" h="1158" w="2931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58"/>
                    <a:pt x="1450" y="1158"/>
                  </a:cubicBezTo>
                  <a:cubicBezTo>
                    <a:pt x="1922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4" y="39"/>
                    <a:pt x="2592" y="0"/>
                    <a:pt x="2493" y="0"/>
                  </a:cubicBezTo>
                  <a:cubicBezTo>
                    <a:pt x="2395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98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3"/>
            <p:cNvSpPr/>
            <p:nvPr/>
          </p:nvSpPr>
          <p:spPr>
            <a:xfrm>
              <a:off x="-52793400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3"/>
            <p:cNvSpPr/>
            <p:nvPr/>
          </p:nvSpPr>
          <p:spPr>
            <a:xfrm>
              <a:off x="-52718575" y="28547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3"/>
            <p:cNvSpPr/>
            <p:nvPr/>
          </p:nvSpPr>
          <p:spPr>
            <a:xfrm>
              <a:off x="-52887125" y="26869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56"/>
                  </a:moveTo>
                  <a:cubicBezTo>
                    <a:pt x="7404" y="756"/>
                    <a:pt x="8885" y="2206"/>
                    <a:pt x="8948" y="3970"/>
                  </a:cubicBezTo>
                  <a:cubicBezTo>
                    <a:pt x="8192" y="2899"/>
                    <a:pt x="6963" y="2206"/>
                    <a:pt x="5577" y="2206"/>
                  </a:cubicBezTo>
                  <a:cubicBezTo>
                    <a:pt x="4222" y="2206"/>
                    <a:pt x="2993" y="2899"/>
                    <a:pt x="2237" y="3970"/>
                  </a:cubicBezTo>
                  <a:cubicBezTo>
                    <a:pt x="2269" y="2174"/>
                    <a:pt x="3781" y="756"/>
                    <a:pt x="5577" y="756"/>
                  </a:cubicBezTo>
                  <a:close/>
                  <a:moveTo>
                    <a:pt x="5604" y="2993"/>
                  </a:moveTo>
                  <a:cubicBezTo>
                    <a:pt x="7435" y="2993"/>
                    <a:pt x="8886" y="4462"/>
                    <a:pt x="8948" y="6270"/>
                  </a:cubicBezTo>
                  <a:cubicBezTo>
                    <a:pt x="8696" y="5860"/>
                    <a:pt x="8412" y="5514"/>
                    <a:pt x="8066" y="5199"/>
                  </a:cubicBezTo>
                  <a:cubicBezTo>
                    <a:pt x="7089" y="4253"/>
                    <a:pt x="5797" y="3749"/>
                    <a:pt x="4443" y="3749"/>
                  </a:cubicBezTo>
                  <a:cubicBezTo>
                    <a:pt x="4065" y="3749"/>
                    <a:pt x="3687" y="3781"/>
                    <a:pt x="3308" y="3844"/>
                  </a:cubicBezTo>
                  <a:cubicBezTo>
                    <a:pt x="3907" y="3308"/>
                    <a:pt x="4695" y="2993"/>
                    <a:pt x="5545" y="2993"/>
                  </a:cubicBezTo>
                  <a:cubicBezTo>
                    <a:pt x="5565" y="2993"/>
                    <a:pt x="5584" y="2993"/>
                    <a:pt x="5604" y="2993"/>
                  </a:cubicBezTo>
                  <a:close/>
                  <a:moveTo>
                    <a:pt x="1450" y="6742"/>
                  </a:moveTo>
                  <a:lnTo>
                    <a:pt x="1450" y="8223"/>
                  </a:lnTo>
                  <a:cubicBezTo>
                    <a:pt x="1072" y="8223"/>
                    <a:pt x="694" y="7876"/>
                    <a:pt x="694" y="7467"/>
                  </a:cubicBezTo>
                  <a:cubicBezTo>
                    <a:pt x="694" y="7089"/>
                    <a:pt x="1072" y="6742"/>
                    <a:pt x="1450" y="6742"/>
                  </a:cubicBezTo>
                  <a:close/>
                  <a:moveTo>
                    <a:pt x="9673" y="6742"/>
                  </a:moveTo>
                  <a:cubicBezTo>
                    <a:pt x="10082" y="6742"/>
                    <a:pt x="10429" y="7057"/>
                    <a:pt x="10429" y="7467"/>
                  </a:cubicBezTo>
                  <a:cubicBezTo>
                    <a:pt x="10429" y="7876"/>
                    <a:pt x="10082" y="8223"/>
                    <a:pt x="9673" y="8223"/>
                  </a:cubicBezTo>
                  <a:lnTo>
                    <a:pt x="9673" y="6742"/>
                  </a:lnTo>
                  <a:close/>
                  <a:moveTo>
                    <a:pt x="4443" y="4442"/>
                  </a:moveTo>
                  <a:cubicBezTo>
                    <a:pt x="6837" y="4442"/>
                    <a:pt x="8822" y="6333"/>
                    <a:pt x="8948" y="8727"/>
                  </a:cubicBezTo>
                  <a:cubicBezTo>
                    <a:pt x="8822" y="10554"/>
                    <a:pt x="7373" y="11972"/>
                    <a:pt x="5577" y="11972"/>
                  </a:cubicBezTo>
                  <a:cubicBezTo>
                    <a:pt x="3750" y="11972"/>
                    <a:pt x="2237" y="10428"/>
                    <a:pt x="2237" y="8570"/>
                  </a:cubicBezTo>
                  <a:lnTo>
                    <a:pt x="2237" y="6333"/>
                  </a:lnTo>
                  <a:cubicBezTo>
                    <a:pt x="2237" y="5829"/>
                    <a:pt x="2363" y="5325"/>
                    <a:pt x="2552" y="4883"/>
                  </a:cubicBezTo>
                  <a:cubicBezTo>
                    <a:pt x="3151" y="4600"/>
                    <a:pt x="3781" y="4442"/>
                    <a:pt x="4443" y="4442"/>
                  </a:cubicBezTo>
                  <a:close/>
                  <a:moveTo>
                    <a:pt x="5608" y="0"/>
                  </a:moveTo>
                  <a:cubicBezTo>
                    <a:pt x="3340" y="0"/>
                    <a:pt x="1513" y="1827"/>
                    <a:pt x="1513" y="4096"/>
                  </a:cubicBezTo>
                  <a:lnTo>
                    <a:pt x="1513" y="5986"/>
                  </a:lnTo>
                  <a:cubicBezTo>
                    <a:pt x="662" y="5986"/>
                    <a:pt x="0" y="6648"/>
                    <a:pt x="0" y="7467"/>
                  </a:cubicBezTo>
                  <a:cubicBezTo>
                    <a:pt x="0" y="8317"/>
                    <a:pt x="662" y="8979"/>
                    <a:pt x="1513" y="8979"/>
                  </a:cubicBezTo>
                  <a:cubicBezTo>
                    <a:pt x="1702" y="11058"/>
                    <a:pt x="3435" y="12728"/>
                    <a:pt x="5608" y="12728"/>
                  </a:cubicBezTo>
                  <a:cubicBezTo>
                    <a:pt x="7751" y="12728"/>
                    <a:pt x="9483" y="11058"/>
                    <a:pt x="9673" y="8979"/>
                  </a:cubicBezTo>
                  <a:cubicBezTo>
                    <a:pt x="10523" y="8979"/>
                    <a:pt x="11185" y="8317"/>
                    <a:pt x="11185" y="7467"/>
                  </a:cubicBezTo>
                  <a:cubicBezTo>
                    <a:pt x="11185" y="6648"/>
                    <a:pt x="10523" y="5986"/>
                    <a:pt x="9673" y="5986"/>
                  </a:cubicBezTo>
                  <a:lnTo>
                    <a:pt x="9673" y="4096"/>
                  </a:lnTo>
                  <a:cubicBezTo>
                    <a:pt x="9673" y="1859"/>
                    <a:pt x="7845" y="0"/>
                    <a:pt x="5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9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435" name="Google Shape;1435;p94"/>
          <p:cNvGrpSpPr/>
          <p:nvPr/>
        </p:nvGrpSpPr>
        <p:grpSpPr>
          <a:xfrm>
            <a:off x="2495678" y="1377199"/>
            <a:ext cx="5928150" cy="935275"/>
            <a:chOff x="2495678" y="1377199"/>
            <a:chExt cx="5928150" cy="935275"/>
          </a:xfrm>
        </p:grpSpPr>
        <p:grpSp>
          <p:nvGrpSpPr>
            <p:cNvPr id="1436" name="Google Shape;1436;p94"/>
            <p:cNvGrpSpPr/>
            <p:nvPr/>
          </p:nvGrpSpPr>
          <p:grpSpPr>
            <a:xfrm>
              <a:off x="5815153" y="1377199"/>
              <a:ext cx="2608674" cy="935275"/>
              <a:chOff x="720025" y="3656770"/>
              <a:chExt cx="2244600" cy="935275"/>
            </a:xfrm>
          </p:grpSpPr>
          <p:sp>
            <p:nvSpPr>
              <p:cNvPr id="1437" name="Google Shape;1437;p94"/>
              <p:cNvSpPr/>
              <p:nvPr/>
            </p:nvSpPr>
            <p:spPr>
              <a:xfrm>
                <a:off x="720025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Mercury</a:t>
                </a:r>
                <a:endParaRPr b="1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1438" name="Google Shape;1438;p94"/>
              <p:cNvSpPr txBox="1"/>
              <p:nvPr/>
            </p:nvSpPr>
            <p:spPr>
              <a:xfrm>
                <a:off x="7225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Mercury is a small planet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39" name="Google Shape;1439;p94"/>
            <p:cNvSpPr/>
            <p:nvPr/>
          </p:nvSpPr>
          <p:spPr>
            <a:xfrm>
              <a:off x="2495678" y="1377200"/>
              <a:ext cx="2608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January 2XXX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1440" name="Google Shape;1440;p94"/>
          <p:cNvCxnSpPr>
            <a:stCxn id="1441" idx="3"/>
            <a:endCxn id="1439" idx="1"/>
          </p:cNvCxnSpPr>
          <p:nvPr/>
        </p:nvCxnSpPr>
        <p:spPr>
          <a:xfrm flipH="1" rot="10800000">
            <a:off x="1785113" y="1597794"/>
            <a:ext cx="710700" cy="1139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2" name="Google Shape;1442;p94"/>
          <p:cNvGrpSpPr/>
          <p:nvPr/>
        </p:nvGrpSpPr>
        <p:grpSpPr>
          <a:xfrm>
            <a:off x="2495678" y="2516987"/>
            <a:ext cx="5928014" cy="935275"/>
            <a:chOff x="2495678" y="2516987"/>
            <a:chExt cx="5928014" cy="935275"/>
          </a:xfrm>
        </p:grpSpPr>
        <p:grpSp>
          <p:nvGrpSpPr>
            <p:cNvPr id="1443" name="Google Shape;1443;p94"/>
            <p:cNvGrpSpPr/>
            <p:nvPr/>
          </p:nvGrpSpPr>
          <p:grpSpPr>
            <a:xfrm>
              <a:off x="5815018" y="2516987"/>
              <a:ext cx="2608674" cy="935275"/>
              <a:chOff x="3449700" y="3656770"/>
              <a:chExt cx="2244600" cy="935275"/>
            </a:xfrm>
          </p:grpSpPr>
          <p:sp>
            <p:nvSpPr>
              <p:cNvPr id="1444" name="Google Shape;1444;p94"/>
              <p:cNvSpPr/>
              <p:nvPr/>
            </p:nvSpPr>
            <p:spPr>
              <a:xfrm>
                <a:off x="3449700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Jupiter</a:t>
                </a:r>
                <a:endParaRPr/>
              </a:p>
            </p:txBody>
          </p:sp>
          <p:sp>
            <p:nvSpPr>
              <p:cNvPr id="1445" name="Google Shape;1445;p94"/>
              <p:cNvSpPr txBox="1"/>
              <p:nvPr/>
            </p:nvSpPr>
            <p:spPr>
              <a:xfrm>
                <a:off x="34530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Jupiter was named after a god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46" name="Google Shape;1446;p94"/>
            <p:cNvSpPr/>
            <p:nvPr/>
          </p:nvSpPr>
          <p:spPr>
            <a:xfrm>
              <a:off x="2495678" y="2516988"/>
              <a:ext cx="2608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February 2XXX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1447" name="Google Shape;1447;p94"/>
          <p:cNvCxnSpPr>
            <a:stCxn id="1441" idx="3"/>
            <a:endCxn id="1446" idx="1"/>
          </p:cNvCxnSpPr>
          <p:nvPr/>
        </p:nvCxnSpPr>
        <p:spPr>
          <a:xfrm>
            <a:off x="1785113" y="2737494"/>
            <a:ext cx="710700" cy="6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94"/>
          <p:cNvCxnSpPr>
            <a:stCxn id="1446" idx="3"/>
            <a:endCxn id="1444" idx="1"/>
          </p:cNvCxnSpPr>
          <p:nvPr/>
        </p:nvCxnSpPr>
        <p:spPr>
          <a:xfrm>
            <a:off x="5104478" y="2737488"/>
            <a:ext cx="7104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94"/>
          <p:cNvCxnSpPr>
            <a:stCxn id="1450" idx="3"/>
            <a:endCxn id="1451" idx="1"/>
          </p:cNvCxnSpPr>
          <p:nvPr/>
        </p:nvCxnSpPr>
        <p:spPr>
          <a:xfrm>
            <a:off x="5104478" y="3877275"/>
            <a:ext cx="7104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94"/>
          <p:cNvCxnSpPr>
            <a:stCxn id="1439" idx="3"/>
            <a:endCxn id="1437" idx="1"/>
          </p:cNvCxnSpPr>
          <p:nvPr/>
        </p:nvCxnSpPr>
        <p:spPr>
          <a:xfrm>
            <a:off x="5104478" y="1597700"/>
            <a:ext cx="7107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3" name="Google Shape;1453;p94"/>
          <p:cNvGrpSpPr/>
          <p:nvPr/>
        </p:nvGrpSpPr>
        <p:grpSpPr>
          <a:xfrm>
            <a:off x="2495678" y="3656775"/>
            <a:ext cx="5927878" cy="935275"/>
            <a:chOff x="2495678" y="3656775"/>
            <a:chExt cx="5927878" cy="935275"/>
          </a:xfrm>
        </p:grpSpPr>
        <p:grpSp>
          <p:nvGrpSpPr>
            <p:cNvPr id="1454" name="Google Shape;1454;p94"/>
            <p:cNvGrpSpPr/>
            <p:nvPr/>
          </p:nvGrpSpPr>
          <p:grpSpPr>
            <a:xfrm>
              <a:off x="5814882" y="3656775"/>
              <a:ext cx="2608674" cy="935275"/>
              <a:chOff x="6179375" y="3656770"/>
              <a:chExt cx="2244600" cy="935275"/>
            </a:xfrm>
          </p:grpSpPr>
          <p:sp>
            <p:nvSpPr>
              <p:cNvPr id="1451" name="Google Shape;1451;p94"/>
              <p:cNvSpPr/>
              <p:nvPr/>
            </p:nvSpPr>
            <p:spPr>
              <a:xfrm>
                <a:off x="6179375" y="3656770"/>
                <a:ext cx="2244600" cy="441000"/>
              </a:xfrm>
              <a:prstGeom prst="roundRect">
                <a:avLst>
                  <a:gd fmla="val 674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960000" dist="857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Saturn</a:t>
                </a:r>
                <a:endParaRPr/>
              </a:p>
            </p:txBody>
          </p:sp>
          <p:sp>
            <p:nvSpPr>
              <p:cNvPr id="1455" name="Google Shape;1455;p94"/>
              <p:cNvSpPr txBox="1"/>
              <p:nvPr/>
            </p:nvSpPr>
            <p:spPr>
              <a:xfrm>
                <a:off x="6183575" y="4198745"/>
                <a:ext cx="2240400" cy="39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Saturn has several rings</a:t>
                </a:r>
                <a:endParaRPr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50" name="Google Shape;1450;p94"/>
            <p:cNvSpPr/>
            <p:nvPr/>
          </p:nvSpPr>
          <p:spPr>
            <a:xfrm>
              <a:off x="2495678" y="3656775"/>
              <a:ext cx="26088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March</a:t>
              </a: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2XXX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56" name="Google Shape;1456;p94"/>
          <p:cNvGrpSpPr/>
          <p:nvPr/>
        </p:nvGrpSpPr>
        <p:grpSpPr>
          <a:xfrm>
            <a:off x="722346" y="2275059"/>
            <a:ext cx="1062768" cy="806018"/>
            <a:chOff x="2625225" y="855400"/>
            <a:chExt cx="1307700" cy="901183"/>
          </a:xfrm>
        </p:grpSpPr>
        <p:sp>
          <p:nvSpPr>
            <p:cNvPr id="1457" name="Google Shape;1457;p94"/>
            <p:cNvSpPr/>
            <p:nvPr/>
          </p:nvSpPr>
          <p:spPr>
            <a:xfrm>
              <a:off x="2625225" y="855400"/>
              <a:ext cx="562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4"/>
            <p:cNvSpPr/>
            <p:nvPr/>
          </p:nvSpPr>
          <p:spPr>
            <a:xfrm>
              <a:off x="2625225" y="988283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8" name="Google Shape;1458;p94"/>
          <p:cNvCxnSpPr>
            <a:stCxn id="1441" idx="3"/>
            <a:endCxn id="1450" idx="1"/>
          </p:cNvCxnSpPr>
          <p:nvPr/>
        </p:nvCxnSpPr>
        <p:spPr>
          <a:xfrm>
            <a:off x="1785113" y="2737494"/>
            <a:ext cx="710700" cy="1139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9" name="Google Shape;1459;p94"/>
          <p:cNvSpPr/>
          <p:nvPr/>
        </p:nvSpPr>
        <p:spPr>
          <a:xfrm>
            <a:off x="1081964" y="2567395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9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465" name="Google Shape;1465;p95"/>
          <p:cNvGrpSpPr/>
          <p:nvPr/>
        </p:nvGrpSpPr>
        <p:grpSpPr>
          <a:xfrm>
            <a:off x="2790494" y="1377200"/>
            <a:ext cx="5631056" cy="361825"/>
            <a:chOff x="2790494" y="1377200"/>
            <a:chExt cx="5631056" cy="361825"/>
          </a:xfrm>
        </p:grpSpPr>
        <p:sp>
          <p:nvSpPr>
            <p:cNvPr id="1466" name="Google Shape;1466;p95"/>
            <p:cNvSpPr/>
            <p:nvPr/>
          </p:nvSpPr>
          <p:spPr>
            <a:xfrm>
              <a:off x="3683725" y="1377225"/>
              <a:ext cx="1511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Neptune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67" name="Google Shape;1467;p95"/>
            <p:cNvSpPr txBox="1"/>
            <p:nvPr/>
          </p:nvSpPr>
          <p:spPr>
            <a:xfrm>
              <a:off x="5303350" y="1396800"/>
              <a:ext cx="3118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Neptune is very far away from us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8" name="Google Shape;1468;p95"/>
            <p:cNvSpPr/>
            <p:nvPr/>
          </p:nvSpPr>
          <p:spPr>
            <a:xfrm>
              <a:off x="2790494" y="1377200"/>
              <a:ext cx="716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01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69" name="Google Shape;1469;p95"/>
          <p:cNvGrpSpPr/>
          <p:nvPr/>
        </p:nvGrpSpPr>
        <p:grpSpPr>
          <a:xfrm>
            <a:off x="2790494" y="1920901"/>
            <a:ext cx="5631056" cy="361825"/>
            <a:chOff x="2790494" y="1920901"/>
            <a:chExt cx="5631056" cy="361825"/>
          </a:xfrm>
        </p:grpSpPr>
        <p:sp>
          <p:nvSpPr>
            <p:cNvPr id="1470" name="Google Shape;1470;p95"/>
            <p:cNvSpPr/>
            <p:nvPr/>
          </p:nvSpPr>
          <p:spPr>
            <a:xfrm>
              <a:off x="3683725" y="1920926"/>
              <a:ext cx="1511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Saturn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71" name="Google Shape;1471;p95"/>
            <p:cNvSpPr txBox="1"/>
            <p:nvPr/>
          </p:nvSpPr>
          <p:spPr>
            <a:xfrm>
              <a:off x="5303350" y="1940515"/>
              <a:ext cx="3118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2" name="Google Shape;1472;p95"/>
            <p:cNvSpPr/>
            <p:nvPr/>
          </p:nvSpPr>
          <p:spPr>
            <a:xfrm>
              <a:off x="2790494" y="1920901"/>
              <a:ext cx="716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02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73" name="Google Shape;1473;p95"/>
          <p:cNvGrpSpPr/>
          <p:nvPr/>
        </p:nvGrpSpPr>
        <p:grpSpPr>
          <a:xfrm>
            <a:off x="2790494" y="3008329"/>
            <a:ext cx="5631056" cy="361825"/>
            <a:chOff x="2790494" y="3008329"/>
            <a:chExt cx="5631056" cy="361825"/>
          </a:xfrm>
        </p:grpSpPr>
        <p:sp>
          <p:nvSpPr>
            <p:cNvPr id="1474" name="Google Shape;1474;p95"/>
            <p:cNvSpPr/>
            <p:nvPr/>
          </p:nvSpPr>
          <p:spPr>
            <a:xfrm>
              <a:off x="3683725" y="3008354"/>
              <a:ext cx="1511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Mars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75" name="Google Shape;1475;p95"/>
            <p:cNvSpPr txBox="1"/>
            <p:nvPr/>
          </p:nvSpPr>
          <p:spPr>
            <a:xfrm>
              <a:off x="5303350" y="3027945"/>
              <a:ext cx="3118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Mars is actually a cold place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6" name="Google Shape;1476;p95"/>
            <p:cNvSpPr/>
            <p:nvPr/>
          </p:nvSpPr>
          <p:spPr>
            <a:xfrm>
              <a:off x="2790494" y="3008329"/>
              <a:ext cx="716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04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77" name="Google Shape;1477;p95"/>
          <p:cNvGrpSpPr/>
          <p:nvPr/>
        </p:nvGrpSpPr>
        <p:grpSpPr>
          <a:xfrm>
            <a:off x="2790494" y="4095775"/>
            <a:ext cx="5631056" cy="361825"/>
            <a:chOff x="2790494" y="4095775"/>
            <a:chExt cx="5631056" cy="361825"/>
          </a:xfrm>
        </p:grpSpPr>
        <p:sp>
          <p:nvSpPr>
            <p:cNvPr id="1478" name="Google Shape;1478;p95"/>
            <p:cNvSpPr/>
            <p:nvPr/>
          </p:nvSpPr>
          <p:spPr>
            <a:xfrm>
              <a:off x="3683725" y="4095800"/>
              <a:ext cx="1511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Earth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79" name="Google Shape;1479;p95"/>
            <p:cNvSpPr txBox="1"/>
            <p:nvPr/>
          </p:nvSpPr>
          <p:spPr>
            <a:xfrm>
              <a:off x="5303350" y="4115374"/>
              <a:ext cx="3118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Earth is a planet that harbors life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0" name="Google Shape;1480;p95"/>
            <p:cNvSpPr/>
            <p:nvPr/>
          </p:nvSpPr>
          <p:spPr>
            <a:xfrm>
              <a:off x="2790494" y="4095775"/>
              <a:ext cx="716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06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81" name="Google Shape;1481;p95"/>
          <p:cNvGrpSpPr/>
          <p:nvPr/>
        </p:nvGrpSpPr>
        <p:grpSpPr>
          <a:xfrm>
            <a:off x="2790494" y="2464628"/>
            <a:ext cx="5631056" cy="361825"/>
            <a:chOff x="2790494" y="2464628"/>
            <a:chExt cx="5631056" cy="361825"/>
          </a:xfrm>
        </p:grpSpPr>
        <p:sp>
          <p:nvSpPr>
            <p:cNvPr id="1482" name="Google Shape;1482;p95"/>
            <p:cNvSpPr/>
            <p:nvPr/>
          </p:nvSpPr>
          <p:spPr>
            <a:xfrm>
              <a:off x="3683725" y="2464653"/>
              <a:ext cx="1511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Jupiter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83" name="Google Shape;1483;p95"/>
            <p:cNvSpPr txBox="1"/>
            <p:nvPr/>
          </p:nvSpPr>
          <p:spPr>
            <a:xfrm>
              <a:off x="5303350" y="2484230"/>
              <a:ext cx="3118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an enormous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4" name="Google Shape;1484;p95"/>
            <p:cNvSpPr/>
            <p:nvPr/>
          </p:nvSpPr>
          <p:spPr>
            <a:xfrm>
              <a:off x="2790494" y="2464628"/>
              <a:ext cx="716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03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85" name="Google Shape;1485;p95"/>
          <p:cNvGrpSpPr/>
          <p:nvPr/>
        </p:nvGrpSpPr>
        <p:grpSpPr>
          <a:xfrm>
            <a:off x="2790494" y="3552058"/>
            <a:ext cx="5631056" cy="361825"/>
            <a:chOff x="2790494" y="3552058"/>
            <a:chExt cx="5631056" cy="361825"/>
          </a:xfrm>
        </p:grpSpPr>
        <p:sp>
          <p:nvSpPr>
            <p:cNvPr id="1486" name="Google Shape;1486;p95"/>
            <p:cNvSpPr/>
            <p:nvPr/>
          </p:nvSpPr>
          <p:spPr>
            <a:xfrm>
              <a:off x="3683725" y="3552083"/>
              <a:ext cx="1511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Mercury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87" name="Google Shape;1487;p95"/>
            <p:cNvSpPr txBox="1"/>
            <p:nvPr/>
          </p:nvSpPr>
          <p:spPr>
            <a:xfrm>
              <a:off x="5303350" y="3571659"/>
              <a:ext cx="3118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73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a small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8" name="Google Shape;1488;p95"/>
            <p:cNvSpPr/>
            <p:nvPr/>
          </p:nvSpPr>
          <p:spPr>
            <a:xfrm>
              <a:off x="2790494" y="3552058"/>
              <a:ext cx="716700" cy="3618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05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89" name="Google Shape;1489;p95"/>
          <p:cNvGrpSpPr/>
          <p:nvPr/>
        </p:nvGrpSpPr>
        <p:grpSpPr>
          <a:xfrm>
            <a:off x="722374" y="2415775"/>
            <a:ext cx="1105800" cy="874053"/>
            <a:chOff x="722374" y="2415775"/>
            <a:chExt cx="1105800" cy="874053"/>
          </a:xfrm>
        </p:grpSpPr>
        <p:sp>
          <p:nvSpPr>
            <p:cNvPr id="1490" name="Google Shape;1490;p95"/>
            <p:cNvSpPr/>
            <p:nvPr/>
          </p:nvSpPr>
          <p:spPr>
            <a:xfrm>
              <a:off x="722375" y="2415775"/>
              <a:ext cx="625200" cy="6354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5"/>
            <p:cNvSpPr/>
            <p:nvPr/>
          </p:nvSpPr>
          <p:spPr>
            <a:xfrm>
              <a:off x="722374" y="2544928"/>
              <a:ext cx="1105800" cy="7449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492" name="Google Shape;1492;p95"/>
          <p:cNvGrpSpPr/>
          <p:nvPr/>
        </p:nvGrpSpPr>
        <p:grpSpPr>
          <a:xfrm>
            <a:off x="1064316" y="2705447"/>
            <a:ext cx="421914" cy="423864"/>
            <a:chOff x="-1333975" y="2365850"/>
            <a:chExt cx="292225" cy="293575"/>
          </a:xfrm>
        </p:grpSpPr>
        <p:sp>
          <p:nvSpPr>
            <p:cNvPr id="1493" name="Google Shape;1493;p95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5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5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5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5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5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5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5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1" name="Google Shape;1501;p95"/>
          <p:cNvCxnSpPr>
            <a:stCxn id="1491" idx="3"/>
            <a:endCxn id="1468" idx="1"/>
          </p:cNvCxnSpPr>
          <p:nvPr/>
        </p:nvCxnSpPr>
        <p:spPr>
          <a:xfrm flipH="1" rot="10800000">
            <a:off x="1828174" y="1558078"/>
            <a:ext cx="962400" cy="1359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95"/>
          <p:cNvCxnSpPr>
            <a:stCxn id="1491" idx="3"/>
            <a:endCxn id="1472" idx="1"/>
          </p:cNvCxnSpPr>
          <p:nvPr/>
        </p:nvCxnSpPr>
        <p:spPr>
          <a:xfrm flipH="1" rot="10800000">
            <a:off x="1828174" y="2101678"/>
            <a:ext cx="962400" cy="815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95"/>
          <p:cNvCxnSpPr>
            <a:stCxn id="1491" idx="3"/>
            <a:endCxn id="1484" idx="1"/>
          </p:cNvCxnSpPr>
          <p:nvPr/>
        </p:nvCxnSpPr>
        <p:spPr>
          <a:xfrm flipH="1" rot="10800000">
            <a:off x="1828174" y="2645578"/>
            <a:ext cx="962400" cy="2718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95"/>
          <p:cNvCxnSpPr>
            <a:stCxn id="1491" idx="3"/>
            <a:endCxn id="1476" idx="1"/>
          </p:cNvCxnSpPr>
          <p:nvPr/>
        </p:nvCxnSpPr>
        <p:spPr>
          <a:xfrm>
            <a:off x="1828174" y="2917378"/>
            <a:ext cx="962400" cy="2718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95"/>
          <p:cNvCxnSpPr>
            <a:stCxn id="1491" idx="3"/>
            <a:endCxn id="1488" idx="1"/>
          </p:cNvCxnSpPr>
          <p:nvPr/>
        </p:nvCxnSpPr>
        <p:spPr>
          <a:xfrm>
            <a:off x="1828174" y="2917378"/>
            <a:ext cx="962400" cy="815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95"/>
          <p:cNvCxnSpPr>
            <a:stCxn id="1491" idx="3"/>
            <a:endCxn id="1480" idx="1"/>
          </p:cNvCxnSpPr>
          <p:nvPr/>
        </p:nvCxnSpPr>
        <p:spPr>
          <a:xfrm>
            <a:off x="1828174" y="2917378"/>
            <a:ext cx="962400" cy="1359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9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pSp>
        <p:nvGrpSpPr>
          <p:cNvPr id="1512" name="Google Shape;1512;p96"/>
          <p:cNvGrpSpPr/>
          <p:nvPr/>
        </p:nvGrpSpPr>
        <p:grpSpPr>
          <a:xfrm>
            <a:off x="6286806" y="2528564"/>
            <a:ext cx="2137084" cy="935275"/>
            <a:chOff x="3449700" y="3580570"/>
            <a:chExt cx="2244600" cy="935275"/>
          </a:xfrm>
        </p:grpSpPr>
        <p:sp>
          <p:nvSpPr>
            <p:cNvPr id="1513" name="Google Shape;1513;p96"/>
            <p:cNvSpPr/>
            <p:nvPr/>
          </p:nvSpPr>
          <p:spPr>
            <a:xfrm>
              <a:off x="3449700" y="35805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Problem 1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14" name="Google Shape;1514;p96"/>
            <p:cNvSpPr txBox="1"/>
            <p:nvPr/>
          </p:nvSpPr>
          <p:spPr>
            <a:xfrm>
              <a:off x="3453075" y="41225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Jupiter is a big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5" name="Google Shape;1515;p96"/>
          <p:cNvGrpSpPr/>
          <p:nvPr/>
        </p:nvGrpSpPr>
        <p:grpSpPr>
          <a:xfrm>
            <a:off x="6286784" y="3656775"/>
            <a:ext cx="2137084" cy="935275"/>
            <a:chOff x="6179375" y="3656770"/>
            <a:chExt cx="2244600" cy="935275"/>
          </a:xfrm>
        </p:grpSpPr>
        <p:sp>
          <p:nvSpPr>
            <p:cNvPr id="1516" name="Google Shape;1516;p96"/>
            <p:cNvSpPr/>
            <p:nvPr/>
          </p:nvSpPr>
          <p:spPr>
            <a:xfrm>
              <a:off x="617937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Solution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17" name="Google Shape;1517;p96"/>
            <p:cNvSpPr txBox="1"/>
            <p:nvPr/>
          </p:nvSpPr>
          <p:spPr>
            <a:xfrm>
              <a:off x="6183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Mars is a cold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8" name="Google Shape;1518;p96"/>
          <p:cNvGrpSpPr/>
          <p:nvPr/>
        </p:nvGrpSpPr>
        <p:grpSpPr>
          <a:xfrm>
            <a:off x="6823933" y="1377209"/>
            <a:ext cx="1062768" cy="806018"/>
            <a:chOff x="2625225" y="855400"/>
            <a:chExt cx="1307700" cy="901183"/>
          </a:xfrm>
        </p:grpSpPr>
        <p:sp>
          <p:nvSpPr>
            <p:cNvPr id="1519" name="Google Shape;1519;p96"/>
            <p:cNvSpPr/>
            <p:nvPr/>
          </p:nvSpPr>
          <p:spPr>
            <a:xfrm>
              <a:off x="2625225" y="855400"/>
              <a:ext cx="562500" cy="658800"/>
            </a:xfrm>
            <a:prstGeom prst="roundRect">
              <a:avLst>
                <a:gd fmla="val 6278" name="adj"/>
              </a:avLst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6"/>
            <p:cNvSpPr/>
            <p:nvPr/>
          </p:nvSpPr>
          <p:spPr>
            <a:xfrm>
              <a:off x="2625225" y="988283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03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521" name="Google Shape;1521;p96"/>
          <p:cNvGrpSpPr/>
          <p:nvPr/>
        </p:nvGrpSpPr>
        <p:grpSpPr>
          <a:xfrm>
            <a:off x="722406" y="2528564"/>
            <a:ext cx="2137084" cy="935275"/>
            <a:chOff x="3449700" y="3580570"/>
            <a:chExt cx="2244600" cy="935275"/>
          </a:xfrm>
        </p:grpSpPr>
        <p:sp>
          <p:nvSpPr>
            <p:cNvPr id="1522" name="Google Shape;1522;p96"/>
            <p:cNvSpPr/>
            <p:nvPr/>
          </p:nvSpPr>
          <p:spPr>
            <a:xfrm>
              <a:off x="3449700" y="35805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Project 1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23" name="Google Shape;1523;p96"/>
            <p:cNvSpPr txBox="1"/>
            <p:nvPr/>
          </p:nvSpPr>
          <p:spPr>
            <a:xfrm>
              <a:off x="3453075" y="41225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Mercury is very small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4" name="Google Shape;1524;p96"/>
          <p:cNvGrpSpPr/>
          <p:nvPr/>
        </p:nvGrpSpPr>
        <p:grpSpPr>
          <a:xfrm>
            <a:off x="722384" y="3656775"/>
            <a:ext cx="2137084" cy="935275"/>
            <a:chOff x="6179375" y="3656770"/>
            <a:chExt cx="2244600" cy="935275"/>
          </a:xfrm>
        </p:grpSpPr>
        <p:sp>
          <p:nvSpPr>
            <p:cNvPr id="1525" name="Google Shape;1525;p96"/>
            <p:cNvSpPr/>
            <p:nvPr/>
          </p:nvSpPr>
          <p:spPr>
            <a:xfrm>
              <a:off x="617937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Project 2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26" name="Google Shape;1526;p96"/>
            <p:cNvSpPr txBox="1"/>
            <p:nvPr/>
          </p:nvSpPr>
          <p:spPr>
            <a:xfrm>
              <a:off x="6183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Venus is a hot planet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7" name="Google Shape;1527;p96"/>
          <p:cNvGrpSpPr/>
          <p:nvPr/>
        </p:nvGrpSpPr>
        <p:grpSpPr>
          <a:xfrm>
            <a:off x="1259533" y="1377209"/>
            <a:ext cx="1062768" cy="806018"/>
            <a:chOff x="2625225" y="855400"/>
            <a:chExt cx="1307700" cy="901183"/>
          </a:xfrm>
        </p:grpSpPr>
        <p:sp>
          <p:nvSpPr>
            <p:cNvPr id="1528" name="Google Shape;1528;p96"/>
            <p:cNvSpPr/>
            <p:nvPr/>
          </p:nvSpPr>
          <p:spPr>
            <a:xfrm>
              <a:off x="2625225" y="855400"/>
              <a:ext cx="562500" cy="658800"/>
            </a:xfrm>
            <a:prstGeom prst="roundRect">
              <a:avLst>
                <a:gd fmla="val 6278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6"/>
            <p:cNvSpPr/>
            <p:nvPr/>
          </p:nvSpPr>
          <p:spPr>
            <a:xfrm>
              <a:off x="2625225" y="988283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01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530" name="Google Shape;1530;p96"/>
          <p:cNvGrpSpPr/>
          <p:nvPr/>
        </p:nvGrpSpPr>
        <p:grpSpPr>
          <a:xfrm>
            <a:off x="3503469" y="2528564"/>
            <a:ext cx="2137084" cy="935275"/>
            <a:chOff x="3449700" y="3580570"/>
            <a:chExt cx="2244600" cy="935275"/>
          </a:xfrm>
        </p:grpSpPr>
        <p:sp>
          <p:nvSpPr>
            <p:cNvPr id="1531" name="Google Shape;1531;p96"/>
            <p:cNvSpPr/>
            <p:nvPr/>
          </p:nvSpPr>
          <p:spPr>
            <a:xfrm>
              <a:off x="3449700" y="35805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Milestone 1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32" name="Google Shape;1532;p96"/>
            <p:cNvSpPr txBox="1"/>
            <p:nvPr/>
          </p:nvSpPr>
          <p:spPr>
            <a:xfrm>
              <a:off x="3453075" y="41225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all live on Earth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33" name="Google Shape;1533;p96"/>
          <p:cNvGrpSpPr/>
          <p:nvPr/>
        </p:nvGrpSpPr>
        <p:grpSpPr>
          <a:xfrm>
            <a:off x="3503447" y="3656775"/>
            <a:ext cx="2137084" cy="935275"/>
            <a:chOff x="6179375" y="3656770"/>
            <a:chExt cx="2244600" cy="935275"/>
          </a:xfrm>
        </p:grpSpPr>
        <p:sp>
          <p:nvSpPr>
            <p:cNvPr id="1534" name="Google Shape;1534;p96"/>
            <p:cNvSpPr/>
            <p:nvPr/>
          </p:nvSpPr>
          <p:spPr>
            <a:xfrm>
              <a:off x="6179375" y="3656770"/>
              <a:ext cx="2244600" cy="441000"/>
            </a:xfrm>
            <a:prstGeom prst="roundRect">
              <a:avLst>
                <a:gd fmla="val 674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960000" dist="85725">
                <a:schemeClr val="dk1"/>
              </a:outerShdw>
            </a:effectLst>
          </p:spPr>
          <p:txBody>
            <a:bodyPr anchorCtr="0" anchor="b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Milestone 2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35" name="Google Shape;1535;p96"/>
            <p:cNvSpPr txBox="1"/>
            <p:nvPr/>
          </p:nvSpPr>
          <p:spPr>
            <a:xfrm>
              <a:off x="6183575" y="4198745"/>
              <a:ext cx="2240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Saturn is a gas giant 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36" name="Google Shape;1536;p96"/>
          <p:cNvGrpSpPr/>
          <p:nvPr/>
        </p:nvGrpSpPr>
        <p:grpSpPr>
          <a:xfrm>
            <a:off x="4040596" y="1377209"/>
            <a:ext cx="1062768" cy="806018"/>
            <a:chOff x="2625225" y="855400"/>
            <a:chExt cx="1307700" cy="901183"/>
          </a:xfrm>
        </p:grpSpPr>
        <p:sp>
          <p:nvSpPr>
            <p:cNvPr id="1537" name="Google Shape;1537;p96"/>
            <p:cNvSpPr/>
            <p:nvPr/>
          </p:nvSpPr>
          <p:spPr>
            <a:xfrm>
              <a:off x="2625225" y="855400"/>
              <a:ext cx="562500" cy="658800"/>
            </a:xfrm>
            <a:prstGeom prst="roundRect">
              <a:avLst>
                <a:gd fmla="val 6278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6"/>
            <p:cNvSpPr/>
            <p:nvPr/>
          </p:nvSpPr>
          <p:spPr>
            <a:xfrm>
              <a:off x="2625225" y="988283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02</a:t>
              </a:r>
              <a:endParaRPr b="1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1539" name="Google Shape;1539;p96"/>
          <p:cNvCxnSpPr>
            <a:stCxn id="1529" idx="2"/>
            <a:endCxn id="1522" idx="0"/>
          </p:cNvCxnSpPr>
          <p:nvPr/>
        </p:nvCxnSpPr>
        <p:spPr>
          <a:xfrm>
            <a:off x="1790917" y="2183227"/>
            <a:ext cx="0" cy="34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96"/>
          <p:cNvCxnSpPr>
            <a:stCxn id="1523" idx="2"/>
            <a:endCxn id="1525" idx="0"/>
          </p:cNvCxnSpPr>
          <p:nvPr/>
        </p:nvCxnSpPr>
        <p:spPr>
          <a:xfrm flipH="1">
            <a:off x="1790961" y="3463839"/>
            <a:ext cx="1200" cy="1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96"/>
          <p:cNvCxnSpPr>
            <a:stCxn id="1538" idx="2"/>
            <a:endCxn id="1531" idx="0"/>
          </p:cNvCxnSpPr>
          <p:nvPr/>
        </p:nvCxnSpPr>
        <p:spPr>
          <a:xfrm>
            <a:off x="4571980" y="2183227"/>
            <a:ext cx="0" cy="34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96"/>
          <p:cNvCxnSpPr>
            <a:stCxn id="1532" idx="2"/>
            <a:endCxn id="1534" idx="0"/>
          </p:cNvCxnSpPr>
          <p:nvPr/>
        </p:nvCxnSpPr>
        <p:spPr>
          <a:xfrm flipH="1">
            <a:off x="4572025" y="3463839"/>
            <a:ext cx="1200" cy="1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96"/>
          <p:cNvCxnSpPr>
            <a:stCxn id="1520" idx="2"/>
            <a:endCxn id="1513" idx="0"/>
          </p:cNvCxnSpPr>
          <p:nvPr/>
        </p:nvCxnSpPr>
        <p:spPr>
          <a:xfrm>
            <a:off x="7355317" y="2183227"/>
            <a:ext cx="0" cy="34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96"/>
          <p:cNvCxnSpPr>
            <a:stCxn id="1514" idx="2"/>
            <a:endCxn id="1516" idx="0"/>
          </p:cNvCxnSpPr>
          <p:nvPr/>
        </p:nvCxnSpPr>
        <p:spPr>
          <a:xfrm flipH="1">
            <a:off x="7355361" y="3463839"/>
            <a:ext cx="1200" cy="1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550" name="Google Shape;1550;p97"/>
          <p:cNvGraphicFramePr/>
          <p:nvPr/>
        </p:nvGraphicFramePr>
        <p:xfrm>
          <a:off x="719988" y="1377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2149300"/>
                <a:gridCol w="932250"/>
                <a:gridCol w="1540825"/>
                <a:gridCol w="1540825"/>
                <a:gridCol w="1540825"/>
              </a:tblGrid>
              <a:tr h="4419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Morning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9:00 / 10:00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 is the closest planet to the Sun and the smallest of them all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/ 11:00 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a beautiful name and is the second planet from the Sun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/ 11:30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 cold place full of iron oxide dust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19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Afternoon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14:00 / 15:30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a gas giant and the biggest planet of them all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/ 17:00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composed mostly of hydrogen and helium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9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graphicFrame>
        <p:nvGraphicFramePr>
          <p:cNvPr id="1556" name="Google Shape;1556;p98"/>
          <p:cNvGraphicFramePr/>
          <p:nvPr/>
        </p:nvGraphicFramePr>
        <p:xfrm>
          <a:off x="72002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{9C5F991F-F05F-4273-B699-85529B2FBCA4}</a:tableStyleId>
              </a:tblPr>
              <a:tblGrid>
                <a:gridCol w="1112525"/>
                <a:gridCol w="2498975"/>
                <a:gridCol w="1774950"/>
                <a:gridCol w="1158775"/>
                <a:gridCol w="1158775"/>
              </a:tblGrid>
              <a:tr h="44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Future projects</a:t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Project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Project leader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Deadline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It’s the closest planet to the Sun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Timmy Jimmy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06/03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a toxic atmosphere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John Kane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08/04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is actually a cold place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Sarah Bones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10/05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an enormous planet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Jenna Doe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11/06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It’s a gas giant and has rings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Myke Castle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12/07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9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Kuman business meeting infographics</a:t>
            </a:r>
            <a:endParaRPr/>
          </a:p>
        </p:txBody>
      </p:sp>
      <p:sp>
        <p:nvSpPr>
          <p:cNvPr id="1562" name="Google Shape;1562;p99"/>
          <p:cNvSpPr/>
          <p:nvPr/>
        </p:nvSpPr>
        <p:spPr>
          <a:xfrm>
            <a:off x="722417" y="1377200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James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3" name="Google Shape;1563;p99"/>
          <p:cNvSpPr/>
          <p:nvPr/>
        </p:nvSpPr>
        <p:spPr>
          <a:xfrm>
            <a:off x="722375" y="2037075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	Mary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4" name="Google Shape;1564;p99"/>
          <p:cNvSpPr/>
          <p:nvPr/>
        </p:nvSpPr>
        <p:spPr>
          <a:xfrm>
            <a:off x="722417" y="3356825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Jennifer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5" name="Google Shape;1565;p99"/>
          <p:cNvSpPr/>
          <p:nvPr/>
        </p:nvSpPr>
        <p:spPr>
          <a:xfrm>
            <a:off x="722417" y="4016700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David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6" name="Google Shape;1566;p99"/>
          <p:cNvSpPr/>
          <p:nvPr/>
        </p:nvSpPr>
        <p:spPr>
          <a:xfrm>
            <a:off x="722417" y="2696950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John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7" name="Google Shape;1567;p99"/>
          <p:cNvSpPr/>
          <p:nvPr/>
        </p:nvSpPr>
        <p:spPr>
          <a:xfrm>
            <a:off x="6501417" y="1377200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Patricia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8" name="Google Shape;1568;p99"/>
          <p:cNvSpPr/>
          <p:nvPr/>
        </p:nvSpPr>
        <p:spPr>
          <a:xfrm>
            <a:off x="6501375" y="2037075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Robert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9" name="Google Shape;1569;p99"/>
          <p:cNvSpPr/>
          <p:nvPr/>
        </p:nvSpPr>
        <p:spPr>
          <a:xfrm>
            <a:off x="6501417" y="3356825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Michael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0" name="Google Shape;1570;p99"/>
          <p:cNvSpPr/>
          <p:nvPr/>
        </p:nvSpPr>
        <p:spPr>
          <a:xfrm>
            <a:off x="6501417" y="4016700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Barbara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1" name="Google Shape;1571;p99"/>
          <p:cNvSpPr/>
          <p:nvPr/>
        </p:nvSpPr>
        <p:spPr>
          <a:xfrm>
            <a:off x="6501417" y="2696950"/>
            <a:ext cx="19227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Linda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2" name="Google Shape;1572;p99"/>
          <p:cNvSpPr/>
          <p:nvPr/>
        </p:nvSpPr>
        <p:spPr>
          <a:xfrm>
            <a:off x="3435600" y="2696950"/>
            <a:ext cx="2272800" cy="4410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Participants</a:t>
            </a:r>
            <a:endParaRPr b="1"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573" name="Google Shape;1573;p99"/>
          <p:cNvCxnSpPr>
            <a:stCxn id="1562" idx="3"/>
            <a:endCxn id="1572" idx="1"/>
          </p:cNvCxnSpPr>
          <p:nvPr/>
        </p:nvCxnSpPr>
        <p:spPr>
          <a:xfrm>
            <a:off x="2645117" y="1597700"/>
            <a:ext cx="790500" cy="1319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99"/>
          <p:cNvCxnSpPr>
            <a:stCxn id="1563" idx="3"/>
            <a:endCxn id="1572" idx="1"/>
          </p:cNvCxnSpPr>
          <p:nvPr/>
        </p:nvCxnSpPr>
        <p:spPr>
          <a:xfrm>
            <a:off x="2645075" y="2257575"/>
            <a:ext cx="790500" cy="6600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99"/>
          <p:cNvCxnSpPr>
            <a:stCxn id="1566" idx="3"/>
            <a:endCxn id="1572" idx="1"/>
          </p:cNvCxnSpPr>
          <p:nvPr/>
        </p:nvCxnSpPr>
        <p:spPr>
          <a:xfrm>
            <a:off x="2645117" y="2917450"/>
            <a:ext cx="7905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99"/>
          <p:cNvCxnSpPr>
            <a:stCxn id="1564" idx="3"/>
            <a:endCxn id="1572" idx="1"/>
          </p:cNvCxnSpPr>
          <p:nvPr/>
        </p:nvCxnSpPr>
        <p:spPr>
          <a:xfrm flipH="1" rot="10800000">
            <a:off x="2645117" y="2917325"/>
            <a:ext cx="790500" cy="660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99"/>
          <p:cNvCxnSpPr>
            <a:stCxn id="1565" idx="3"/>
            <a:endCxn id="1572" idx="1"/>
          </p:cNvCxnSpPr>
          <p:nvPr/>
        </p:nvCxnSpPr>
        <p:spPr>
          <a:xfrm flipH="1" rot="10800000">
            <a:off x="2645117" y="2917500"/>
            <a:ext cx="790500" cy="1319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99"/>
          <p:cNvCxnSpPr>
            <a:stCxn id="1572" idx="3"/>
            <a:endCxn id="1567" idx="1"/>
          </p:cNvCxnSpPr>
          <p:nvPr/>
        </p:nvCxnSpPr>
        <p:spPr>
          <a:xfrm flipH="1" rot="10800000">
            <a:off x="5708400" y="1597750"/>
            <a:ext cx="792900" cy="13197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99"/>
          <p:cNvCxnSpPr>
            <a:stCxn id="1572" idx="3"/>
            <a:endCxn id="1568" idx="1"/>
          </p:cNvCxnSpPr>
          <p:nvPr/>
        </p:nvCxnSpPr>
        <p:spPr>
          <a:xfrm flipH="1" rot="10800000">
            <a:off x="5708400" y="2257450"/>
            <a:ext cx="792900" cy="6600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99"/>
          <p:cNvCxnSpPr>
            <a:stCxn id="1572" idx="3"/>
            <a:endCxn id="1571" idx="1"/>
          </p:cNvCxnSpPr>
          <p:nvPr/>
        </p:nvCxnSpPr>
        <p:spPr>
          <a:xfrm>
            <a:off x="5708400" y="2917450"/>
            <a:ext cx="792900" cy="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99"/>
          <p:cNvCxnSpPr>
            <a:stCxn id="1572" idx="3"/>
            <a:endCxn id="1569" idx="1"/>
          </p:cNvCxnSpPr>
          <p:nvPr/>
        </p:nvCxnSpPr>
        <p:spPr>
          <a:xfrm>
            <a:off x="5708400" y="2917450"/>
            <a:ext cx="792900" cy="6600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99"/>
          <p:cNvCxnSpPr>
            <a:stCxn id="1572" idx="3"/>
            <a:endCxn id="1570" idx="1"/>
          </p:cNvCxnSpPr>
          <p:nvPr/>
        </p:nvCxnSpPr>
        <p:spPr>
          <a:xfrm>
            <a:off x="5708400" y="2917450"/>
            <a:ext cx="792900" cy="13197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 dataset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92600" y="1302499"/>
            <a:ext cx="77040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453775" y="768075"/>
            <a:ext cx="82365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Verificação de valores ausentes no dataset de teste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13" y="1741063"/>
            <a:ext cx="52101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500" y="1741076"/>
            <a:ext cx="2679050" cy="186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uman Business Meeting Infographics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