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олина Мерель" initials="КМ" lastIdx="1" clrIdx="0">
    <p:extLst>
      <p:ext uri="{19B8F6BF-5375-455C-9EA6-DF929625EA0E}">
        <p15:presenceInfo xmlns:p15="http://schemas.microsoft.com/office/powerpoint/2012/main" userId="5393d352458857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F9B"/>
    <a:srgbClr val="EA1B35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870F5-F8BC-4F36-BD85-BEC24F3519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2B22312-F217-4C53-9ABC-0FA27CC8BBD7}">
      <dgm:prSet phldrT="[Текст]"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</dgm:spPr>
      <dgm:t>
        <a:bodyPr/>
        <a:lstStyle/>
        <a:p>
          <a:r>
            <a:rPr lang="ru-RU" dirty="0"/>
            <a:t>минимизация рисков бизнеса путем защиты интересов компании в информационной сфере;</a:t>
          </a:r>
        </a:p>
      </dgm:t>
    </dgm:pt>
    <dgm:pt modelId="{429B46EE-DF22-4BA4-A5D8-87C77583F639}" type="parTrans" cxnId="{97AAA295-0F30-4C51-A2EE-CB99145FC900}">
      <dgm:prSet/>
      <dgm:spPr/>
      <dgm:t>
        <a:bodyPr/>
        <a:lstStyle/>
        <a:p>
          <a:endParaRPr lang="ru-RU"/>
        </a:p>
      </dgm:t>
    </dgm:pt>
    <dgm:pt modelId="{EBA6FDC9-C44B-4E3E-A838-EC5AC250263C}" type="sibTrans" cxnId="{97AAA295-0F30-4C51-A2EE-CB99145FC900}">
      <dgm:prSet/>
      <dgm:spPr/>
      <dgm:t>
        <a:bodyPr/>
        <a:lstStyle/>
        <a:p>
          <a:endParaRPr lang="ru-RU"/>
        </a:p>
      </dgm:t>
    </dgm:pt>
    <dgm:pt modelId="{46ECA319-2864-4EDB-BCD8-0F66F402D7A7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ru-RU" dirty="0"/>
            <a:t>планирование и поддержка непрерывности ведения бизнеса; </a:t>
          </a:r>
        </a:p>
      </dgm:t>
    </dgm:pt>
    <dgm:pt modelId="{35CE8CFD-1058-4ACB-B243-DDFCEE1F22CC}" type="parTrans" cxnId="{8D512166-7F4B-45B5-B3A8-53A9CAC7B049}">
      <dgm:prSet/>
      <dgm:spPr/>
      <dgm:t>
        <a:bodyPr/>
        <a:lstStyle/>
        <a:p>
          <a:endParaRPr lang="ru-RU"/>
        </a:p>
      </dgm:t>
    </dgm:pt>
    <dgm:pt modelId="{BC9E0519-743D-43EB-9116-A3E338FD41C3}" type="sibTrans" cxnId="{8D512166-7F4B-45B5-B3A8-53A9CAC7B049}">
      <dgm:prSet/>
      <dgm:spPr/>
      <dgm:t>
        <a:bodyPr/>
        <a:lstStyle/>
        <a:p>
          <a:endParaRPr lang="ru-RU"/>
        </a:p>
      </dgm:t>
    </dgm:pt>
    <dgm:pt modelId="{2C12D55B-C9F9-46B8-8743-9A97B9FD3230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</dgm:spPr>
      <dgm:t>
        <a:bodyPr/>
        <a:lstStyle/>
        <a:p>
          <a:r>
            <a:rPr lang="ru-RU"/>
            <a:t>обеспечение целостности и доступности информации циркулирующей в организации; </a:t>
          </a:r>
        </a:p>
      </dgm:t>
    </dgm:pt>
    <dgm:pt modelId="{E5173A97-FA5F-4767-B487-DD687CB34EFF}" type="parTrans" cxnId="{40698C91-B9EA-4D43-B7BE-6295E64877ED}">
      <dgm:prSet/>
      <dgm:spPr/>
      <dgm:t>
        <a:bodyPr/>
        <a:lstStyle/>
        <a:p>
          <a:endParaRPr lang="ru-RU"/>
        </a:p>
      </dgm:t>
    </dgm:pt>
    <dgm:pt modelId="{0BCCE497-1859-4C74-8666-E0DD01B9BD36}" type="sibTrans" cxnId="{40698C91-B9EA-4D43-B7BE-6295E64877ED}">
      <dgm:prSet/>
      <dgm:spPr/>
      <dgm:t>
        <a:bodyPr/>
        <a:lstStyle/>
        <a:p>
          <a:endParaRPr lang="ru-RU"/>
        </a:p>
      </dgm:t>
    </dgm:pt>
    <dgm:pt modelId="{2A4C3C90-0D93-4678-8F7C-173AB0669316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ru-RU" dirty="0"/>
            <a:t>обеспечение рациональной эксплуатации информационных систем и ресурсов; </a:t>
          </a:r>
        </a:p>
      </dgm:t>
    </dgm:pt>
    <dgm:pt modelId="{B770DAA5-853E-4E8D-A3D1-D0994E0FF3B2}" type="parTrans" cxnId="{34823064-044C-43C9-A0E4-71FCF709E0D2}">
      <dgm:prSet/>
      <dgm:spPr/>
      <dgm:t>
        <a:bodyPr/>
        <a:lstStyle/>
        <a:p>
          <a:endParaRPr lang="ru-RU"/>
        </a:p>
      </dgm:t>
    </dgm:pt>
    <dgm:pt modelId="{3DE46014-D5A4-47BD-8363-F52D4229EF01}" type="sibTrans" cxnId="{34823064-044C-43C9-A0E4-71FCF709E0D2}">
      <dgm:prSet/>
      <dgm:spPr/>
      <dgm:t>
        <a:bodyPr/>
        <a:lstStyle/>
        <a:p>
          <a:endParaRPr lang="ru-RU"/>
        </a:p>
      </dgm:t>
    </dgm:pt>
    <dgm:pt modelId="{C461F27B-F36C-491A-B65F-FE4461E32890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ru-RU" dirty="0"/>
            <a:t>предотвращение утечки конфиденциальной информации; </a:t>
          </a:r>
        </a:p>
      </dgm:t>
    </dgm:pt>
    <dgm:pt modelId="{B432A827-96DE-4222-934E-600D61C84490}" type="parTrans" cxnId="{7528AE92-8561-4AC7-B024-752C61DB9BA0}">
      <dgm:prSet/>
      <dgm:spPr/>
      <dgm:t>
        <a:bodyPr/>
        <a:lstStyle/>
        <a:p>
          <a:endParaRPr lang="ru-RU"/>
        </a:p>
      </dgm:t>
    </dgm:pt>
    <dgm:pt modelId="{98914D83-7B97-4E18-8614-CF62707BD211}" type="sibTrans" cxnId="{7528AE92-8561-4AC7-B024-752C61DB9BA0}">
      <dgm:prSet/>
      <dgm:spPr/>
      <dgm:t>
        <a:bodyPr/>
        <a:lstStyle/>
        <a:p>
          <a:endParaRPr lang="ru-RU"/>
        </a:p>
      </dgm:t>
    </dgm:pt>
    <dgm:pt modelId="{716A99D3-5964-48D1-B73A-4C6D6C751580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ru-RU" dirty="0"/>
            <a:t>повышение дисциплинарного уровня сотрудников при работе с внутренними информационными системами и ресурсами и другие</a:t>
          </a:r>
        </a:p>
      </dgm:t>
    </dgm:pt>
    <dgm:pt modelId="{8183ED1B-8EB5-4E9F-809C-C68C9F4C9672}" type="parTrans" cxnId="{0D750E87-6EF7-4A49-B0FE-2AB4B6593F17}">
      <dgm:prSet/>
      <dgm:spPr/>
      <dgm:t>
        <a:bodyPr/>
        <a:lstStyle/>
        <a:p>
          <a:endParaRPr lang="ru-RU"/>
        </a:p>
      </dgm:t>
    </dgm:pt>
    <dgm:pt modelId="{FBFB0BF4-03F3-48CD-B57B-A072204A403D}" type="sibTrans" cxnId="{0D750E87-6EF7-4A49-B0FE-2AB4B6593F17}">
      <dgm:prSet/>
      <dgm:spPr/>
      <dgm:t>
        <a:bodyPr/>
        <a:lstStyle/>
        <a:p>
          <a:endParaRPr lang="ru-RU"/>
        </a:p>
      </dgm:t>
    </dgm:pt>
    <dgm:pt modelId="{0FFAB3C3-1724-4BB5-8CA5-FC9286F8AFE4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</dgm:spPr>
      <dgm:t>
        <a:bodyPr/>
        <a:lstStyle/>
        <a:p>
          <a:r>
            <a:rPr lang="ru-RU" dirty="0"/>
            <a:t>защита от несанкционированного доступа; </a:t>
          </a:r>
        </a:p>
      </dgm:t>
    </dgm:pt>
    <dgm:pt modelId="{A09238D8-D8AE-4248-BE82-0B0DBE0D62C0}" type="parTrans" cxnId="{07C09171-7CA2-4737-A77C-502D972F0CEF}">
      <dgm:prSet/>
      <dgm:spPr/>
      <dgm:t>
        <a:bodyPr/>
        <a:lstStyle/>
        <a:p>
          <a:endParaRPr lang="ru-RU"/>
        </a:p>
      </dgm:t>
    </dgm:pt>
    <dgm:pt modelId="{78B4714C-3797-41A5-BB7C-C773CA61E1FA}" type="sibTrans" cxnId="{07C09171-7CA2-4737-A77C-502D972F0CEF}">
      <dgm:prSet/>
      <dgm:spPr/>
      <dgm:t>
        <a:bodyPr/>
        <a:lstStyle/>
        <a:p>
          <a:endParaRPr lang="ru-RU"/>
        </a:p>
      </dgm:t>
    </dgm:pt>
    <dgm:pt modelId="{2ED3FC62-9170-4154-9FD1-BE1C432E3892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ru-RU"/>
            <a:t>сведение </a:t>
          </a:r>
          <a:r>
            <a:rPr lang="ru-RU" dirty="0"/>
            <a:t>к минимуму ущерба от событий, таящих угрозу безопасности, посредством их предотвращения; </a:t>
          </a:r>
        </a:p>
      </dgm:t>
    </dgm:pt>
    <dgm:pt modelId="{346466F8-0F26-4DCD-819B-61803779CF4B}" type="parTrans" cxnId="{485CD32D-3018-4539-AB6B-ED458C8AA163}">
      <dgm:prSet/>
      <dgm:spPr/>
      <dgm:t>
        <a:bodyPr/>
        <a:lstStyle/>
        <a:p>
          <a:endParaRPr lang="ru-RU"/>
        </a:p>
      </dgm:t>
    </dgm:pt>
    <dgm:pt modelId="{8F8FB262-EC59-4B64-99EA-41ABFBE973FA}" type="sibTrans" cxnId="{485CD32D-3018-4539-AB6B-ED458C8AA163}">
      <dgm:prSet/>
      <dgm:spPr/>
      <dgm:t>
        <a:bodyPr/>
        <a:lstStyle/>
        <a:p>
          <a:endParaRPr lang="ru-RU"/>
        </a:p>
      </dgm:t>
    </dgm:pt>
    <dgm:pt modelId="{69C0D21E-10C8-46E7-9234-49EA80AB35E1}" type="pres">
      <dgm:prSet presAssocID="{971870F5-F8BC-4F36-BD85-BEC24F3519FB}" presName="diagram" presStyleCnt="0">
        <dgm:presLayoutVars>
          <dgm:dir/>
          <dgm:resizeHandles val="exact"/>
        </dgm:presLayoutVars>
      </dgm:prSet>
      <dgm:spPr/>
    </dgm:pt>
    <dgm:pt modelId="{FCC7C5CC-871C-4675-A056-C7D7810BD263}" type="pres">
      <dgm:prSet presAssocID="{B2B22312-F217-4C53-9ABC-0FA27CC8BBD7}" presName="node" presStyleLbl="node1" presStyleIdx="0" presStyleCnt="8">
        <dgm:presLayoutVars>
          <dgm:bulletEnabled val="1"/>
        </dgm:presLayoutVars>
      </dgm:prSet>
      <dgm:spPr/>
    </dgm:pt>
    <dgm:pt modelId="{6945C9DA-61C5-491D-AF86-F3E657AD92C8}" type="pres">
      <dgm:prSet presAssocID="{EBA6FDC9-C44B-4E3E-A838-EC5AC250263C}" presName="sibTrans" presStyleCnt="0"/>
      <dgm:spPr/>
    </dgm:pt>
    <dgm:pt modelId="{67B83935-75DE-4B09-9C35-2E621F49DFAB}" type="pres">
      <dgm:prSet presAssocID="{46ECA319-2864-4EDB-BCD8-0F66F402D7A7}" presName="node" presStyleLbl="node1" presStyleIdx="1" presStyleCnt="8">
        <dgm:presLayoutVars>
          <dgm:bulletEnabled val="1"/>
        </dgm:presLayoutVars>
      </dgm:prSet>
      <dgm:spPr/>
    </dgm:pt>
    <dgm:pt modelId="{CE34C437-1E62-4BBE-AE06-FCCE74E5FC94}" type="pres">
      <dgm:prSet presAssocID="{BC9E0519-743D-43EB-9116-A3E338FD41C3}" presName="sibTrans" presStyleCnt="0"/>
      <dgm:spPr/>
    </dgm:pt>
    <dgm:pt modelId="{7B6AEB57-34D2-41DE-8C76-B51A9F73F561}" type="pres">
      <dgm:prSet presAssocID="{2ED3FC62-9170-4154-9FD1-BE1C432E3892}" presName="node" presStyleLbl="node1" presStyleIdx="2" presStyleCnt="8">
        <dgm:presLayoutVars>
          <dgm:bulletEnabled val="1"/>
        </dgm:presLayoutVars>
      </dgm:prSet>
      <dgm:spPr/>
    </dgm:pt>
    <dgm:pt modelId="{DBE82C24-FA42-4677-A320-72E625796054}" type="pres">
      <dgm:prSet presAssocID="{8F8FB262-EC59-4B64-99EA-41ABFBE973FA}" presName="sibTrans" presStyleCnt="0"/>
      <dgm:spPr/>
    </dgm:pt>
    <dgm:pt modelId="{149B2389-F5A9-4150-B465-0B76EB90E954}" type="pres">
      <dgm:prSet presAssocID="{2C12D55B-C9F9-46B8-8743-9A97B9FD3230}" presName="node" presStyleLbl="node1" presStyleIdx="3" presStyleCnt="8">
        <dgm:presLayoutVars>
          <dgm:bulletEnabled val="1"/>
        </dgm:presLayoutVars>
      </dgm:prSet>
      <dgm:spPr/>
    </dgm:pt>
    <dgm:pt modelId="{1CFD92C3-730D-409B-9317-881D593C9F56}" type="pres">
      <dgm:prSet presAssocID="{0BCCE497-1859-4C74-8666-E0DD01B9BD36}" presName="sibTrans" presStyleCnt="0"/>
      <dgm:spPr/>
    </dgm:pt>
    <dgm:pt modelId="{6AB71888-F5A7-4A4D-BD01-C29E708AE369}" type="pres">
      <dgm:prSet presAssocID="{2A4C3C90-0D93-4678-8F7C-173AB0669316}" presName="node" presStyleLbl="node1" presStyleIdx="4" presStyleCnt="8">
        <dgm:presLayoutVars>
          <dgm:bulletEnabled val="1"/>
        </dgm:presLayoutVars>
      </dgm:prSet>
      <dgm:spPr/>
    </dgm:pt>
    <dgm:pt modelId="{16BA2138-C136-4FD2-9F5B-83A5DB9440D3}" type="pres">
      <dgm:prSet presAssocID="{3DE46014-D5A4-47BD-8363-F52D4229EF01}" presName="sibTrans" presStyleCnt="0"/>
      <dgm:spPr/>
    </dgm:pt>
    <dgm:pt modelId="{04FE7508-619D-4EED-B783-1487E36A958D}" type="pres">
      <dgm:prSet presAssocID="{C461F27B-F36C-491A-B65F-FE4461E32890}" presName="node" presStyleLbl="node1" presStyleIdx="5" presStyleCnt="8">
        <dgm:presLayoutVars>
          <dgm:bulletEnabled val="1"/>
        </dgm:presLayoutVars>
      </dgm:prSet>
      <dgm:spPr/>
    </dgm:pt>
    <dgm:pt modelId="{7F7CE27A-BCAB-4F03-816F-EDBB8074D301}" type="pres">
      <dgm:prSet presAssocID="{98914D83-7B97-4E18-8614-CF62707BD211}" presName="sibTrans" presStyleCnt="0"/>
      <dgm:spPr/>
    </dgm:pt>
    <dgm:pt modelId="{8432676E-4ACE-4335-B90C-D0BD22C9C8CB}" type="pres">
      <dgm:prSet presAssocID="{0FFAB3C3-1724-4BB5-8CA5-FC9286F8AFE4}" presName="node" presStyleLbl="node1" presStyleIdx="6" presStyleCnt="8">
        <dgm:presLayoutVars>
          <dgm:bulletEnabled val="1"/>
        </dgm:presLayoutVars>
      </dgm:prSet>
      <dgm:spPr/>
    </dgm:pt>
    <dgm:pt modelId="{8A545DA3-060B-4360-A546-187E02401BE6}" type="pres">
      <dgm:prSet presAssocID="{78B4714C-3797-41A5-BB7C-C773CA61E1FA}" presName="sibTrans" presStyleCnt="0"/>
      <dgm:spPr/>
    </dgm:pt>
    <dgm:pt modelId="{92036423-7D7B-41B8-B7CB-043AD6A67984}" type="pres">
      <dgm:prSet presAssocID="{716A99D3-5964-48D1-B73A-4C6D6C751580}" presName="node" presStyleLbl="node1" presStyleIdx="7" presStyleCnt="8">
        <dgm:presLayoutVars>
          <dgm:bulletEnabled val="1"/>
        </dgm:presLayoutVars>
      </dgm:prSet>
      <dgm:spPr/>
    </dgm:pt>
  </dgm:ptLst>
  <dgm:cxnLst>
    <dgm:cxn modelId="{D3373612-3398-4B73-871A-83B40DF82275}" type="presOf" srcId="{0FFAB3C3-1724-4BB5-8CA5-FC9286F8AFE4}" destId="{8432676E-4ACE-4335-B90C-D0BD22C9C8CB}" srcOrd="0" destOrd="0" presId="urn:microsoft.com/office/officeart/2005/8/layout/default"/>
    <dgm:cxn modelId="{485CD32D-3018-4539-AB6B-ED458C8AA163}" srcId="{971870F5-F8BC-4F36-BD85-BEC24F3519FB}" destId="{2ED3FC62-9170-4154-9FD1-BE1C432E3892}" srcOrd="2" destOrd="0" parTransId="{346466F8-0F26-4DCD-819B-61803779CF4B}" sibTransId="{8F8FB262-EC59-4B64-99EA-41ABFBE973FA}"/>
    <dgm:cxn modelId="{99502442-35A5-42CC-9BAA-B34D6274E943}" type="presOf" srcId="{C461F27B-F36C-491A-B65F-FE4461E32890}" destId="{04FE7508-619D-4EED-B783-1487E36A958D}" srcOrd="0" destOrd="0" presId="urn:microsoft.com/office/officeart/2005/8/layout/default"/>
    <dgm:cxn modelId="{34823064-044C-43C9-A0E4-71FCF709E0D2}" srcId="{971870F5-F8BC-4F36-BD85-BEC24F3519FB}" destId="{2A4C3C90-0D93-4678-8F7C-173AB0669316}" srcOrd="4" destOrd="0" parTransId="{B770DAA5-853E-4E8D-A3D1-D0994E0FF3B2}" sibTransId="{3DE46014-D5A4-47BD-8363-F52D4229EF01}"/>
    <dgm:cxn modelId="{8D512166-7F4B-45B5-B3A8-53A9CAC7B049}" srcId="{971870F5-F8BC-4F36-BD85-BEC24F3519FB}" destId="{46ECA319-2864-4EDB-BCD8-0F66F402D7A7}" srcOrd="1" destOrd="0" parTransId="{35CE8CFD-1058-4ACB-B243-DDFCEE1F22CC}" sibTransId="{BC9E0519-743D-43EB-9116-A3E338FD41C3}"/>
    <dgm:cxn modelId="{80CFA54C-A545-460E-811C-DE2FD78AF173}" type="presOf" srcId="{716A99D3-5964-48D1-B73A-4C6D6C751580}" destId="{92036423-7D7B-41B8-B7CB-043AD6A67984}" srcOrd="0" destOrd="0" presId="urn:microsoft.com/office/officeart/2005/8/layout/default"/>
    <dgm:cxn modelId="{07C09171-7CA2-4737-A77C-502D972F0CEF}" srcId="{971870F5-F8BC-4F36-BD85-BEC24F3519FB}" destId="{0FFAB3C3-1724-4BB5-8CA5-FC9286F8AFE4}" srcOrd="6" destOrd="0" parTransId="{A09238D8-D8AE-4248-BE82-0B0DBE0D62C0}" sibTransId="{78B4714C-3797-41A5-BB7C-C773CA61E1FA}"/>
    <dgm:cxn modelId="{85888081-A563-409E-8E24-9220F39DB57C}" type="presOf" srcId="{2A4C3C90-0D93-4678-8F7C-173AB0669316}" destId="{6AB71888-F5A7-4A4D-BD01-C29E708AE369}" srcOrd="0" destOrd="0" presId="urn:microsoft.com/office/officeart/2005/8/layout/default"/>
    <dgm:cxn modelId="{0D750E87-6EF7-4A49-B0FE-2AB4B6593F17}" srcId="{971870F5-F8BC-4F36-BD85-BEC24F3519FB}" destId="{716A99D3-5964-48D1-B73A-4C6D6C751580}" srcOrd="7" destOrd="0" parTransId="{8183ED1B-8EB5-4E9F-809C-C68C9F4C9672}" sibTransId="{FBFB0BF4-03F3-48CD-B57B-A072204A403D}"/>
    <dgm:cxn modelId="{40698C91-B9EA-4D43-B7BE-6295E64877ED}" srcId="{971870F5-F8BC-4F36-BD85-BEC24F3519FB}" destId="{2C12D55B-C9F9-46B8-8743-9A97B9FD3230}" srcOrd="3" destOrd="0" parTransId="{E5173A97-FA5F-4767-B487-DD687CB34EFF}" sibTransId="{0BCCE497-1859-4C74-8666-E0DD01B9BD36}"/>
    <dgm:cxn modelId="{6BAEB091-3060-4D28-B962-81AB876574BD}" type="presOf" srcId="{46ECA319-2864-4EDB-BCD8-0F66F402D7A7}" destId="{67B83935-75DE-4B09-9C35-2E621F49DFAB}" srcOrd="0" destOrd="0" presId="urn:microsoft.com/office/officeart/2005/8/layout/default"/>
    <dgm:cxn modelId="{7528AE92-8561-4AC7-B024-752C61DB9BA0}" srcId="{971870F5-F8BC-4F36-BD85-BEC24F3519FB}" destId="{C461F27B-F36C-491A-B65F-FE4461E32890}" srcOrd="5" destOrd="0" parTransId="{B432A827-96DE-4222-934E-600D61C84490}" sibTransId="{98914D83-7B97-4E18-8614-CF62707BD211}"/>
    <dgm:cxn modelId="{97AAA295-0F30-4C51-A2EE-CB99145FC900}" srcId="{971870F5-F8BC-4F36-BD85-BEC24F3519FB}" destId="{B2B22312-F217-4C53-9ABC-0FA27CC8BBD7}" srcOrd="0" destOrd="0" parTransId="{429B46EE-DF22-4BA4-A5D8-87C77583F639}" sibTransId="{EBA6FDC9-C44B-4E3E-A838-EC5AC250263C}"/>
    <dgm:cxn modelId="{A884A8B7-AC60-403C-A8F6-61311F23C2F4}" type="presOf" srcId="{2C12D55B-C9F9-46B8-8743-9A97B9FD3230}" destId="{149B2389-F5A9-4150-B465-0B76EB90E954}" srcOrd="0" destOrd="0" presId="urn:microsoft.com/office/officeart/2005/8/layout/default"/>
    <dgm:cxn modelId="{5EB4D9CA-60F7-4679-A2B0-6C4DBA51554F}" type="presOf" srcId="{B2B22312-F217-4C53-9ABC-0FA27CC8BBD7}" destId="{FCC7C5CC-871C-4675-A056-C7D7810BD263}" srcOrd="0" destOrd="0" presId="urn:microsoft.com/office/officeart/2005/8/layout/default"/>
    <dgm:cxn modelId="{1BB609F9-9A83-4F7B-BD56-A0C13AB67058}" type="presOf" srcId="{971870F5-F8BC-4F36-BD85-BEC24F3519FB}" destId="{69C0D21E-10C8-46E7-9234-49EA80AB35E1}" srcOrd="0" destOrd="0" presId="urn:microsoft.com/office/officeart/2005/8/layout/default"/>
    <dgm:cxn modelId="{A2233FFA-B337-4A0F-A664-389893AB39A6}" type="presOf" srcId="{2ED3FC62-9170-4154-9FD1-BE1C432E3892}" destId="{7B6AEB57-34D2-41DE-8C76-B51A9F73F561}" srcOrd="0" destOrd="0" presId="urn:microsoft.com/office/officeart/2005/8/layout/default"/>
    <dgm:cxn modelId="{34BB9025-8417-4BB8-B8E7-FBABE8FB93E4}" type="presParOf" srcId="{69C0D21E-10C8-46E7-9234-49EA80AB35E1}" destId="{FCC7C5CC-871C-4675-A056-C7D7810BD263}" srcOrd="0" destOrd="0" presId="urn:microsoft.com/office/officeart/2005/8/layout/default"/>
    <dgm:cxn modelId="{CE70C38A-568F-4CD5-97DC-DE7721DCC002}" type="presParOf" srcId="{69C0D21E-10C8-46E7-9234-49EA80AB35E1}" destId="{6945C9DA-61C5-491D-AF86-F3E657AD92C8}" srcOrd="1" destOrd="0" presId="urn:microsoft.com/office/officeart/2005/8/layout/default"/>
    <dgm:cxn modelId="{EBDF0901-CA62-46B0-8B81-F8A5E8E0E1FC}" type="presParOf" srcId="{69C0D21E-10C8-46E7-9234-49EA80AB35E1}" destId="{67B83935-75DE-4B09-9C35-2E621F49DFAB}" srcOrd="2" destOrd="0" presId="urn:microsoft.com/office/officeart/2005/8/layout/default"/>
    <dgm:cxn modelId="{744F4367-0A4C-49AB-9E4E-201AD64F1734}" type="presParOf" srcId="{69C0D21E-10C8-46E7-9234-49EA80AB35E1}" destId="{CE34C437-1E62-4BBE-AE06-FCCE74E5FC94}" srcOrd="3" destOrd="0" presId="urn:microsoft.com/office/officeart/2005/8/layout/default"/>
    <dgm:cxn modelId="{0DBEBB40-5C4B-453B-8739-F8F386507BB7}" type="presParOf" srcId="{69C0D21E-10C8-46E7-9234-49EA80AB35E1}" destId="{7B6AEB57-34D2-41DE-8C76-B51A9F73F561}" srcOrd="4" destOrd="0" presId="urn:microsoft.com/office/officeart/2005/8/layout/default"/>
    <dgm:cxn modelId="{EB38D81F-2669-4D77-8C7A-F6379B5831E8}" type="presParOf" srcId="{69C0D21E-10C8-46E7-9234-49EA80AB35E1}" destId="{DBE82C24-FA42-4677-A320-72E625796054}" srcOrd="5" destOrd="0" presId="urn:microsoft.com/office/officeart/2005/8/layout/default"/>
    <dgm:cxn modelId="{D6013FE5-B0B7-4A75-80F6-D22D65BB89EC}" type="presParOf" srcId="{69C0D21E-10C8-46E7-9234-49EA80AB35E1}" destId="{149B2389-F5A9-4150-B465-0B76EB90E954}" srcOrd="6" destOrd="0" presId="urn:microsoft.com/office/officeart/2005/8/layout/default"/>
    <dgm:cxn modelId="{19B6257E-F36F-41EA-8648-63A29EE4165A}" type="presParOf" srcId="{69C0D21E-10C8-46E7-9234-49EA80AB35E1}" destId="{1CFD92C3-730D-409B-9317-881D593C9F56}" srcOrd="7" destOrd="0" presId="urn:microsoft.com/office/officeart/2005/8/layout/default"/>
    <dgm:cxn modelId="{15D5EF23-F22C-4CCE-99CC-4F73CD52543E}" type="presParOf" srcId="{69C0D21E-10C8-46E7-9234-49EA80AB35E1}" destId="{6AB71888-F5A7-4A4D-BD01-C29E708AE369}" srcOrd="8" destOrd="0" presId="urn:microsoft.com/office/officeart/2005/8/layout/default"/>
    <dgm:cxn modelId="{9FD5C5F7-C47A-4874-921A-81696C3C83E9}" type="presParOf" srcId="{69C0D21E-10C8-46E7-9234-49EA80AB35E1}" destId="{16BA2138-C136-4FD2-9F5B-83A5DB9440D3}" srcOrd="9" destOrd="0" presId="urn:microsoft.com/office/officeart/2005/8/layout/default"/>
    <dgm:cxn modelId="{6BF71F26-E13D-43E5-B495-1055FF34A938}" type="presParOf" srcId="{69C0D21E-10C8-46E7-9234-49EA80AB35E1}" destId="{04FE7508-619D-4EED-B783-1487E36A958D}" srcOrd="10" destOrd="0" presId="urn:microsoft.com/office/officeart/2005/8/layout/default"/>
    <dgm:cxn modelId="{1A031EB9-A84D-4AE1-BB79-5883390BB898}" type="presParOf" srcId="{69C0D21E-10C8-46E7-9234-49EA80AB35E1}" destId="{7F7CE27A-BCAB-4F03-816F-EDBB8074D301}" srcOrd="11" destOrd="0" presId="urn:microsoft.com/office/officeart/2005/8/layout/default"/>
    <dgm:cxn modelId="{AE5C18B2-BF98-4DA9-B5B0-92008AC9AB0C}" type="presParOf" srcId="{69C0D21E-10C8-46E7-9234-49EA80AB35E1}" destId="{8432676E-4ACE-4335-B90C-D0BD22C9C8CB}" srcOrd="12" destOrd="0" presId="urn:microsoft.com/office/officeart/2005/8/layout/default"/>
    <dgm:cxn modelId="{648D57A7-EE92-4A56-9C30-210B555C354F}" type="presParOf" srcId="{69C0D21E-10C8-46E7-9234-49EA80AB35E1}" destId="{8A545DA3-060B-4360-A546-187E02401BE6}" srcOrd="13" destOrd="0" presId="urn:microsoft.com/office/officeart/2005/8/layout/default"/>
    <dgm:cxn modelId="{1670FC8E-AA26-4726-ADE7-B89076D2EDCC}" type="presParOf" srcId="{69C0D21E-10C8-46E7-9234-49EA80AB35E1}" destId="{92036423-7D7B-41B8-B7CB-043AD6A6798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6CD29-03FA-4C2C-9881-69CF04612F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33D013-86D7-42F8-8E58-609724720564}">
      <dgm:prSet phldrT="[Текст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объектов защиты</a:t>
          </a:r>
          <a:endParaRPr lang="ru-RU" dirty="0"/>
        </a:p>
      </dgm:t>
    </dgm:pt>
    <dgm:pt modelId="{ABD28AFF-4E2C-4FAB-B61D-FA5DCA32A3C3}" type="parTrans" cxnId="{EE15316B-2F8A-43C4-AF77-6485277788D3}">
      <dgm:prSet/>
      <dgm:spPr/>
      <dgm:t>
        <a:bodyPr/>
        <a:lstStyle/>
        <a:p>
          <a:endParaRPr lang="ru-RU"/>
        </a:p>
      </dgm:t>
    </dgm:pt>
    <dgm:pt modelId="{EC0A71DB-F3ED-40A0-AB8B-319A7102A4E9}" type="sibTrans" cxnId="{EE15316B-2F8A-43C4-AF77-6485277788D3}">
      <dgm:prSet/>
      <dgm:spPr/>
      <dgm:t>
        <a:bodyPr/>
        <a:lstStyle/>
        <a:p>
          <a:endParaRPr lang="ru-RU"/>
        </a:p>
      </dgm:t>
    </dgm:pt>
    <dgm:pt modelId="{CCA2B285-5E82-42EC-A850-BFB9B8D51EB4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основных угроз и их источников</a:t>
          </a:r>
          <a:endParaRPr lang="ru-RU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8819C072-7EC0-4C7F-8191-5D75496E0A3A}" type="parTrans" cxnId="{B5C9C776-0F26-4694-8BEE-D702A67D5358}">
      <dgm:prSet/>
      <dgm:spPr/>
      <dgm:t>
        <a:bodyPr/>
        <a:lstStyle/>
        <a:p>
          <a:endParaRPr lang="ru-RU"/>
        </a:p>
      </dgm:t>
    </dgm:pt>
    <dgm:pt modelId="{AF36B616-DF21-4E8B-823D-E930E506C594}" type="sibTrans" cxnId="{B5C9C776-0F26-4694-8BEE-D702A67D5358}">
      <dgm:prSet/>
      <dgm:spPr/>
      <dgm:t>
        <a:bodyPr/>
        <a:lstStyle/>
        <a:p>
          <a:endParaRPr lang="ru-RU"/>
        </a:p>
      </dgm:t>
    </dgm:pt>
    <dgm:pt modelId="{D76EF376-DD06-4E4C-917B-24C98D364F5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Оценка угроз, рисков и уязвимостей</a:t>
          </a:r>
          <a:endParaRPr lang="ru-RU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FFDF2712-1723-461E-AC60-DE251AE3328F}" type="parTrans" cxnId="{09454EAB-E65A-4B61-BC7C-B9D4BD04A2C9}">
      <dgm:prSet/>
      <dgm:spPr/>
      <dgm:t>
        <a:bodyPr/>
        <a:lstStyle/>
        <a:p>
          <a:endParaRPr lang="ru-RU"/>
        </a:p>
      </dgm:t>
    </dgm:pt>
    <dgm:pt modelId="{1307D16F-29D7-4ED8-B1F3-DF04F35D7F46}" type="sibTrans" cxnId="{09454EAB-E65A-4B61-BC7C-B9D4BD04A2C9}">
      <dgm:prSet/>
      <dgm:spPr/>
      <dgm:t>
        <a:bodyPr/>
        <a:lstStyle/>
        <a:p>
          <a:endParaRPr lang="ru-RU"/>
        </a:p>
      </dgm:t>
    </dgm:pt>
    <dgm:pt modelId="{5B9A491F-2507-4E2D-A9A2-B7636CADDC12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мер, методов и средств обеспечения требуемого уровня защищенности информационных ресурсов</a:t>
          </a:r>
          <a:endParaRPr lang="ru-RU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92CCF4BD-4160-4E7B-87BC-1D57D8B68CE4}" type="parTrans" cxnId="{174D0F6C-4DD1-45C7-B079-68F757FFD73D}">
      <dgm:prSet/>
      <dgm:spPr/>
      <dgm:t>
        <a:bodyPr/>
        <a:lstStyle/>
        <a:p>
          <a:endParaRPr lang="ru-RU"/>
        </a:p>
      </dgm:t>
    </dgm:pt>
    <dgm:pt modelId="{073E51FF-699C-4EFA-BC70-427B5C313782}" type="sibTrans" cxnId="{174D0F6C-4DD1-45C7-B079-68F757FFD73D}">
      <dgm:prSet/>
      <dgm:spPr/>
      <dgm:t>
        <a:bodyPr/>
        <a:lstStyle/>
        <a:p>
          <a:endParaRPr lang="ru-RU"/>
        </a:p>
      </dgm:t>
    </dgm:pt>
    <dgm:pt modelId="{85AA24BB-199D-469C-9305-7BF3F6AC4B18}" type="pres">
      <dgm:prSet presAssocID="{D6B6CD29-03FA-4C2C-9881-69CF04612F50}" presName="linear" presStyleCnt="0">
        <dgm:presLayoutVars>
          <dgm:animLvl val="lvl"/>
          <dgm:resizeHandles val="exact"/>
        </dgm:presLayoutVars>
      </dgm:prSet>
      <dgm:spPr/>
    </dgm:pt>
    <dgm:pt modelId="{50AB3771-D6D8-4074-8515-FCEFE4115CB4}" type="pres">
      <dgm:prSet presAssocID="{9633D013-86D7-42F8-8E58-6097247205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DB03C4-D4CD-49FB-934F-63F479A37C4D}" type="pres">
      <dgm:prSet presAssocID="{EC0A71DB-F3ED-40A0-AB8B-319A7102A4E9}" presName="spacer" presStyleCnt="0"/>
      <dgm:spPr/>
    </dgm:pt>
    <dgm:pt modelId="{BF5D353B-FF57-42AB-8618-D78D2D6AC7DF}" type="pres">
      <dgm:prSet presAssocID="{CCA2B285-5E82-42EC-A850-BFB9B8D51E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D3D8A3-C32F-46A1-ADDC-654466B50A48}" type="pres">
      <dgm:prSet presAssocID="{AF36B616-DF21-4E8B-823D-E930E506C594}" presName="spacer" presStyleCnt="0"/>
      <dgm:spPr/>
    </dgm:pt>
    <dgm:pt modelId="{4C954FE3-C26F-4A78-977D-D00A004C2D9B}" type="pres">
      <dgm:prSet presAssocID="{D76EF376-DD06-4E4C-917B-24C98D364F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AB0E88-82F3-45E9-B35A-EF7352DBF2DD}" type="pres">
      <dgm:prSet presAssocID="{1307D16F-29D7-4ED8-B1F3-DF04F35D7F46}" presName="spacer" presStyleCnt="0"/>
      <dgm:spPr/>
    </dgm:pt>
    <dgm:pt modelId="{94AD3766-DED5-4E24-BEE4-C42DF1B2C50D}" type="pres">
      <dgm:prSet presAssocID="{5B9A491F-2507-4E2D-A9A2-B7636CADDC1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15316B-2F8A-43C4-AF77-6485277788D3}" srcId="{D6B6CD29-03FA-4C2C-9881-69CF04612F50}" destId="{9633D013-86D7-42F8-8E58-609724720564}" srcOrd="0" destOrd="0" parTransId="{ABD28AFF-4E2C-4FAB-B61D-FA5DCA32A3C3}" sibTransId="{EC0A71DB-F3ED-40A0-AB8B-319A7102A4E9}"/>
    <dgm:cxn modelId="{174D0F6C-4DD1-45C7-B079-68F757FFD73D}" srcId="{D6B6CD29-03FA-4C2C-9881-69CF04612F50}" destId="{5B9A491F-2507-4E2D-A9A2-B7636CADDC12}" srcOrd="3" destOrd="0" parTransId="{92CCF4BD-4160-4E7B-87BC-1D57D8B68CE4}" sibTransId="{073E51FF-699C-4EFA-BC70-427B5C313782}"/>
    <dgm:cxn modelId="{B5C9C776-0F26-4694-8BEE-D702A67D5358}" srcId="{D6B6CD29-03FA-4C2C-9881-69CF04612F50}" destId="{CCA2B285-5E82-42EC-A850-BFB9B8D51EB4}" srcOrd="1" destOrd="0" parTransId="{8819C072-7EC0-4C7F-8191-5D75496E0A3A}" sibTransId="{AF36B616-DF21-4E8B-823D-E930E506C594}"/>
    <dgm:cxn modelId="{80BC4A8F-748D-4DB2-A681-7017D1648651}" type="presOf" srcId="{5B9A491F-2507-4E2D-A9A2-B7636CADDC12}" destId="{94AD3766-DED5-4E24-BEE4-C42DF1B2C50D}" srcOrd="0" destOrd="0" presId="urn:microsoft.com/office/officeart/2005/8/layout/vList2"/>
    <dgm:cxn modelId="{09454EAB-E65A-4B61-BC7C-B9D4BD04A2C9}" srcId="{D6B6CD29-03FA-4C2C-9881-69CF04612F50}" destId="{D76EF376-DD06-4E4C-917B-24C98D364F5F}" srcOrd="2" destOrd="0" parTransId="{FFDF2712-1723-461E-AC60-DE251AE3328F}" sibTransId="{1307D16F-29D7-4ED8-B1F3-DF04F35D7F46}"/>
    <dgm:cxn modelId="{96F31EAE-C51A-4DB2-920D-EB20D3DC4AE1}" type="presOf" srcId="{D6B6CD29-03FA-4C2C-9881-69CF04612F50}" destId="{85AA24BB-199D-469C-9305-7BF3F6AC4B18}" srcOrd="0" destOrd="0" presId="urn:microsoft.com/office/officeart/2005/8/layout/vList2"/>
    <dgm:cxn modelId="{A60843E2-DED7-41CF-9D24-8165C6795E4F}" type="presOf" srcId="{CCA2B285-5E82-42EC-A850-BFB9B8D51EB4}" destId="{BF5D353B-FF57-42AB-8618-D78D2D6AC7DF}" srcOrd="0" destOrd="0" presId="urn:microsoft.com/office/officeart/2005/8/layout/vList2"/>
    <dgm:cxn modelId="{4B6A47E6-9122-4664-AFDF-7A4DD7ED1716}" type="presOf" srcId="{9633D013-86D7-42F8-8E58-609724720564}" destId="{50AB3771-D6D8-4074-8515-FCEFE4115CB4}" srcOrd="0" destOrd="0" presId="urn:microsoft.com/office/officeart/2005/8/layout/vList2"/>
    <dgm:cxn modelId="{57CE28FE-FD18-47F3-BB3A-2C4817FA66B0}" type="presOf" srcId="{D76EF376-DD06-4E4C-917B-24C98D364F5F}" destId="{4C954FE3-C26F-4A78-977D-D00A004C2D9B}" srcOrd="0" destOrd="0" presId="urn:microsoft.com/office/officeart/2005/8/layout/vList2"/>
    <dgm:cxn modelId="{B59BD318-2A73-46D9-911B-7DB12E7A9AB7}" type="presParOf" srcId="{85AA24BB-199D-469C-9305-7BF3F6AC4B18}" destId="{50AB3771-D6D8-4074-8515-FCEFE4115CB4}" srcOrd="0" destOrd="0" presId="urn:microsoft.com/office/officeart/2005/8/layout/vList2"/>
    <dgm:cxn modelId="{C8FFDF93-C71E-4B4E-803F-F9D823A6BE50}" type="presParOf" srcId="{85AA24BB-199D-469C-9305-7BF3F6AC4B18}" destId="{B0DB03C4-D4CD-49FB-934F-63F479A37C4D}" srcOrd="1" destOrd="0" presId="urn:microsoft.com/office/officeart/2005/8/layout/vList2"/>
    <dgm:cxn modelId="{62989D1C-84B4-4F0C-91E3-C61C1BA8B60B}" type="presParOf" srcId="{85AA24BB-199D-469C-9305-7BF3F6AC4B18}" destId="{BF5D353B-FF57-42AB-8618-D78D2D6AC7DF}" srcOrd="2" destOrd="0" presId="urn:microsoft.com/office/officeart/2005/8/layout/vList2"/>
    <dgm:cxn modelId="{DC06A714-1723-4EA8-B99A-7845B6E4E726}" type="presParOf" srcId="{85AA24BB-199D-469C-9305-7BF3F6AC4B18}" destId="{6BD3D8A3-C32F-46A1-ADDC-654466B50A48}" srcOrd="3" destOrd="0" presId="urn:microsoft.com/office/officeart/2005/8/layout/vList2"/>
    <dgm:cxn modelId="{CCD8B7D5-7355-42C1-8E89-A81A2DD3A5E3}" type="presParOf" srcId="{85AA24BB-199D-469C-9305-7BF3F6AC4B18}" destId="{4C954FE3-C26F-4A78-977D-D00A004C2D9B}" srcOrd="4" destOrd="0" presId="urn:microsoft.com/office/officeart/2005/8/layout/vList2"/>
    <dgm:cxn modelId="{B25F7534-C695-4C88-AE46-BE8B47F49CDC}" type="presParOf" srcId="{85AA24BB-199D-469C-9305-7BF3F6AC4B18}" destId="{A6AB0E88-82F3-45E9-B35A-EF7352DBF2DD}" srcOrd="5" destOrd="0" presId="urn:microsoft.com/office/officeart/2005/8/layout/vList2"/>
    <dgm:cxn modelId="{7D5B3013-E02C-4634-A394-FEC00B9F12C4}" type="presParOf" srcId="{85AA24BB-199D-469C-9305-7BF3F6AC4B18}" destId="{94AD3766-DED5-4E24-BEE4-C42DF1B2C50D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DC787F-5835-41C7-8E37-D142345B44CE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2F8DB1EF-5067-47EB-85B6-7045828CF650}">
      <dgm:prSet phldrT="[Текст]"/>
      <dgm:spPr/>
      <dgm:t>
        <a:bodyPr/>
        <a:lstStyle/>
        <a:p>
          <a:pPr algn="ctr"/>
          <a:r>
            <a:rPr lang="ru-RU"/>
            <a:t>Начальник инспекции</a:t>
          </a:r>
        </a:p>
      </dgm:t>
    </dgm:pt>
    <dgm:pt modelId="{742A0E1C-1B23-41D0-A616-CEFC93DBB9D5}" type="parTrans" cxnId="{85778292-3F5A-4011-8883-55F25E4EE2C1}">
      <dgm:prSet/>
      <dgm:spPr/>
      <dgm:t>
        <a:bodyPr/>
        <a:lstStyle/>
        <a:p>
          <a:pPr algn="ctr"/>
          <a:endParaRPr lang="ru-RU"/>
        </a:p>
      </dgm:t>
    </dgm:pt>
    <dgm:pt modelId="{CB4EC356-5391-42E8-83F4-9B8F49AAC100}" type="sibTrans" cxnId="{85778292-3F5A-4011-8883-55F25E4EE2C1}">
      <dgm:prSet/>
      <dgm:spPr/>
      <dgm:t>
        <a:bodyPr/>
        <a:lstStyle/>
        <a:p>
          <a:pPr algn="ctr"/>
          <a:endParaRPr lang="ru-RU"/>
        </a:p>
      </dgm:t>
    </dgm:pt>
    <dgm:pt modelId="{07F43D85-98E1-421B-9399-094E6C5E0078}">
      <dgm:prSet phldrT="[Текст]"/>
      <dgm:spPr/>
      <dgm:t>
        <a:bodyPr/>
        <a:lstStyle/>
        <a:p>
          <a:pPr algn="ctr"/>
          <a:r>
            <a:rPr lang="ru-RU"/>
            <a:t>Заместитель начальника инспекции</a:t>
          </a:r>
        </a:p>
      </dgm:t>
    </dgm:pt>
    <dgm:pt modelId="{7DF819B3-5DA0-4193-890A-CFBF9C5E9B9C}" type="parTrans" cxnId="{FDCEBE44-EF9F-4C2E-9E3C-EC7C6DC54B0D}">
      <dgm:prSet/>
      <dgm:spPr/>
      <dgm:t>
        <a:bodyPr/>
        <a:lstStyle/>
        <a:p>
          <a:pPr algn="ctr"/>
          <a:endParaRPr lang="ru-RU"/>
        </a:p>
      </dgm:t>
    </dgm:pt>
    <dgm:pt modelId="{F69988F7-20F8-4536-A25F-984F28891785}" type="sibTrans" cxnId="{FDCEBE44-EF9F-4C2E-9E3C-EC7C6DC54B0D}">
      <dgm:prSet/>
      <dgm:spPr/>
      <dgm:t>
        <a:bodyPr/>
        <a:lstStyle/>
        <a:p>
          <a:pPr algn="ctr"/>
          <a:endParaRPr lang="ru-RU"/>
        </a:p>
      </dgm:t>
    </dgm:pt>
    <dgm:pt modelId="{232C28A2-F7B6-4BCB-9BE7-EBAC2F196BA1}">
      <dgm:prSet phldrT="[Текст]"/>
      <dgm:spPr/>
      <dgm:t>
        <a:bodyPr/>
        <a:lstStyle/>
        <a:p>
          <a:pPr algn="ctr"/>
          <a:r>
            <a:rPr lang="ru-RU"/>
            <a:t>Начальник управления учета налогов</a:t>
          </a:r>
        </a:p>
      </dgm:t>
    </dgm:pt>
    <dgm:pt modelId="{A598C3A9-C59D-4D29-B1D5-3CB83DCB33B5}" type="parTrans" cxnId="{9E76ECA6-4DF1-47E1-9AD9-FDDD73FF98DB}">
      <dgm:prSet/>
      <dgm:spPr/>
      <dgm:t>
        <a:bodyPr/>
        <a:lstStyle/>
        <a:p>
          <a:pPr algn="ctr"/>
          <a:endParaRPr lang="ru-RU"/>
        </a:p>
      </dgm:t>
    </dgm:pt>
    <dgm:pt modelId="{E6A912A4-A486-49D9-BDE8-5553C247BBFE}" type="sibTrans" cxnId="{9E76ECA6-4DF1-47E1-9AD9-FDDD73FF98DB}">
      <dgm:prSet/>
      <dgm:spPr/>
      <dgm:t>
        <a:bodyPr/>
        <a:lstStyle/>
        <a:p>
          <a:pPr algn="ctr"/>
          <a:endParaRPr lang="ru-RU"/>
        </a:p>
      </dgm:t>
    </dgm:pt>
    <dgm:pt modelId="{7CBEDF6E-AD39-4F0D-BF5C-6D24DA65B437}">
      <dgm:prSet phldrT="[Текст]"/>
      <dgm:spPr/>
      <dgm:t>
        <a:bodyPr/>
        <a:lstStyle/>
        <a:p>
          <a:pPr algn="ctr"/>
          <a:r>
            <a:rPr lang="ru-RU"/>
            <a:t>Начальник управления контрольной работы</a:t>
          </a:r>
        </a:p>
      </dgm:t>
    </dgm:pt>
    <dgm:pt modelId="{F8651F26-3A0D-41C4-B931-46A7811C36E7}" type="parTrans" cxnId="{FB149057-0F13-44FC-9CFA-978F1E144917}">
      <dgm:prSet/>
      <dgm:spPr/>
      <dgm:t>
        <a:bodyPr/>
        <a:lstStyle/>
        <a:p>
          <a:pPr algn="ctr"/>
          <a:endParaRPr lang="ru-RU"/>
        </a:p>
      </dgm:t>
    </dgm:pt>
    <dgm:pt modelId="{E027F765-F286-4D2F-83AA-5DF46373C682}" type="sibTrans" cxnId="{FB149057-0F13-44FC-9CFA-978F1E144917}">
      <dgm:prSet/>
      <dgm:spPr/>
      <dgm:t>
        <a:bodyPr/>
        <a:lstStyle/>
        <a:p>
          <a:pPr algn="ctr"/>
          <a:endParaRPr lang="ru-RU"/>
        </a:p>
      </dgm:t>
    </dgm:pt>
    <dgm:pt modelId="{61867C92-09F4-4A6C-8DEF-26E707EEDC7D}">
      <dgm:prSet phldrT="[Текст]"/>
      <dgm:spPr/>
      <dgm:t>
        <a:bodyPr/>
        <a:lstStyle/>
        <a:p>
          <a:pPr algn="ctr"/>
          <a:r>
            <a:rPr lang="ru-RU"/>
            <a:t>Первый заместитель начальника инспекции</a:t>
          </a:r>
        </a:p>
      </dgm:t>
    </dgm:pt>
    <dgm:pt modelId="{68FA5C5A-94D4-4DC2-BA53-E8F27F6D0DAA}" type="parTrans" cxnId="{64014A86-3720-47E2-A4EA-10EE7450E137}">
      <dgm:prSet/>
      <dgm:spPr/>
      <dgm:t>
        <a:bodyPr/>
        <a:lstStyle/>
        <a:p>
          <a:pPr algn="ctr"/>
          <a:endParaRPr lang="ru-RU"/>
        </a:p>
      </dgm:t>
    </dgm:pt>
    <dgm:pt modelId="{D8E6DF98-B0C1-4A00-9951-173EE033FD4C}" type="sibTrans" cxnId="{64014A86-3720-47E2-A4EA-10EE7450E137}">
      <dgm:prSet/>
      <dgm:spPr/>
      <dgm:t>
        <a:bodyPr/>
        <a:lstStyle/>
        <a:p>
          <a:pPr algn="ctr"/>
          <a:endParaRPr lang="ru-RU"/>
        </a:p>
      </dgm:t>
    </dgm:pt>
    <dgm:pt modelId="{9A8C2E0F-FD2B-46DA-B680-0E97018E4BDF}">
      <dgm:prSet phldrT="[Текст]"/>
      <dgm:spPr/>
      <dgm:t>
        <a:bodyPr/>
        <a:lstStyle/>
        <a:p>
          <a:pPr algn="ctr"/>
          <a:r>
            <a:rPr lang="ru-RU"/>
            <a:t>Начальник управления камеральных проверок</a:t>
          </a:r>
        </a:p>
      </dgm:t>
    </dgm:pt>
    <dgm:pt modelId="{A495E3B0-F1E8-4B62-84E4-204FE8531209}" type="parTrans" cxnId="{53A7B531-70F4-4B49-9F13-E21F048C1F83}">
      <dgm:prSet/>
      <dgm:spPr/>
      <dgm:t>
        <a:bodyPr/>
        <a:lstStyle/>
        <a:p>
          <a:pPr algn="ctr"/>
          <a:endParaRPr lang="ru-RU"/>
        </a:p>
      </dgm:t>
    </dgm:pt>
    <dgm:pt modelId="{A288123D-37C9-41AA-BF98-CC2A5AD720FD}" type="sibTrans" cxnId="{53A7B531-70F4-4B49-9F13-E21F048C1F83}">
      <dgm:prSet/>
      <dgm:spPr/>
      <dgm:t>
        <a:bodyPr/>
        <a:lstStyle/>
        <a:p>
          <a:pPr algn="ctr"/>
          <a:endParaRPr lang="ru-RU"/>
        </a:p>
      </dgm:t>
    </dgm:pt>
    <dgm:pt modelId="{7E2E5184-0993-4E3C-A43E-58961BAE2C73}">
      <dgm:prSet phldrT="[Текст]"/>
      <dgm:spPr/>
      <dgm:t>
        <a:bodyPr/>
        <a:lstStyle/>
        <a:p>
          <a:pPr algn="ctr"/>
          <a:r>
            <a:rPr lang="ru-RU"/>
            <a:t>Начальник управления налогообложения физ. лиц</a:t>
          </a:r>
        </a:p>
      </dgm:t>
    </dgm:pt>
    <dgm:pt modelId="{07EDFC83-6D52-4914-9D4C-7E7AA9EC6E7C}" type="parTrans" cxnId="{D6AE67AC-564D-4DA6-ADAB-E1CFEC66B02D}">
      <dgm:prSet/>
      <dgm:spPr/>
      <dgm:t>
        <a:bodyPr/>
        <a:lstStyle/>
        <a:p>
          <a:pPr algn="ctr"/>
          <a:endParaRPr lang="ru-RU"/>
        </a:p>
      </dgm:t>
    </dgm:pt>
    <dgm:pt modelId="{E8537A21-236F-4B90-8F0B-5C17EFEEE8C0}" type="sibTrans" cxnId="{D6AE67AC-564D-4DA6-ADAB-E1CFEC66B02D}">
      <dgm:prSet/>
      <dgm:spPr/>
      <dgm:t>
        <a:bodyPr/>
        <a:lstStyle/>
        <a:p>
          <a:pPr algn="ctr"/>
          <a:endParaRPr lang="ru-RU"/>
        </a:p>
      </dgm:t>
    </dgm:pt>
    <dgm:pt modelId="{5721612C-9DF1-4C43-B05D-2B41E7619F95}">
      <dgm:prSet phldrT="[Текст]"/>
      <dgm:spPr/>
      <dgm:t>
        <a:bodyPr/>
        <a:lstStyle/>
        <a:p>
          <a:pPr algn="ctr"/>
          <a:r>
            <a:rPr lang="ru-RU"/>
            <a:t>Начальник управления по работе с плательщиками</a:t>
          </a:r>
        </a:p>
      </dgm:t>
    </dgm:pt>
    <dgm:pt modelId="{8F575CE5-B7CE-471B-B4F6-2B9343C1F355}" type="parTrans" cxnId="{197EB36F-359E-46ED-849C-E067BA7404FA}">
      <dgm:prSet/>
      <dgm:spPr/>
      <dgm:t>
        <a:bodyPr/>
        <a:lstStyle/>
        <a:p>
          <a:pPr algn="ctr"/>
          <a:endParaRPr lang="ru-RU"/>
        </a:p>
      </dgm:t>
    </dgm:pt>
    <dgm:pt modelId="{ECCB16FF-64FB-4356-85DE-97890E8916FC}" type="sibTrans" cxnId="{197EB36F-359E-46ED-849C-E067BA7404FA}">
      <dgm:prSet/>
      <dgm:spPr/>
      <dgm:t>
        <a:bodyPr/>
        <a:lstStyle/>
        <a:p>
          <a:pPr algn="ctr"/>
          <a:endParaRPr lang="ru-RU"/>
        </a:p>
      </dgm:t>
    </dgm:pt>
    <dgm:pt modelId="{3F037EA7-17E7-40AC-821F-29E3141EB98A}">
      <dgm:prSet phldrT="[Текст]"/>
      <dgm:spPr/>
      <dgm:t>
        <a:bodyPr/>
        <a:lstStyle/>
        <a:p>
          <a:pPr algn="ctr"/>
          <a:r>
            <a:rPr lang="ru-RU"/>
            <a:t>Заместители начальника управления</a:t>
          </a:r>
        </a:p>
      </dgm:t>
    </dgm:pt>
    <dgm:pt modelId="{AB0BA8AE-DE54-4FC7-BF36-C24B321C8FB4}" type="parTrans" cxnId="{B5A937F0-887D-4080-B62C-BB83E78F6920}">
      <dgm:prSet/>
      <dgm:spPr/>
      <dgm:t>
        <a:bodyPr/>
        <a:lstStyle/>
        <a:p>
          <a:pPr algn="ctr"/>
          <a:endParaRPr lang="ru-RU"/>
        </a:p>
      </dgm:t>
    </dgm:pt>
    <dgm:pt modelId="{6D8B945F-C84D-4459-ACE6-5397B3F44B58}" type="sibTrans" cxnId="{B5A937F0-887D-4080-B62C-BB83E78F6920}">
      <dgm:prSet/>
      <dgm:spPr/>
      <dgm:t>
        <a:bodyPr/>
        <a:lstStyle/>
        <a:p>
          <a:pPr algn="ctr"/>
          <a:endParaRPr lang="ru-RU"/>
        </a:p>
      </dgm:t>
    </dgm:pt>
    <dgm:pt modelId="{DCC8B372-0660-451D-A58C-4E385FA5E2DC}">
      <dgm:prSet phldrT="[Текст]"/>
      <dgm:spPr/>
      <dgm:t>
        <a:bodyPr/>
        <a:lstStyle/>
        <a:p>
          <a:pPr algn="ctr"/>
          <a:r>
            <a:rPr lang="ru-RU"/>
            <a:t>Отдел учета организаций</a:t>
          </a:r>
        </a:p>
      </dgm:t>
    </dgm:pt>
    <dgm:pt modelId="{834DF858-F9A0-4BFD-9131-265A783683B3}" type="parTrans" cxnId="{42204737-B131-47FB-9509-AFD46A03BAD7}">
      <dgm:prSet/>
      <dgm:spPr/>
      <dgm:t>
        <a:bodyPr/>
        <a:lstStyle/>
        <a:p>
          <a:pPr algn="ctr"/>
          <a:endParaRPr lang="ru-RU"/>
        </a:p>
      </dgm:t>
    </dgm:pt>
    <dgm:pt modelId="{D23A7988-17F7-4C2A-851C-FCB0BF236645}" type="sibTrans" cxnId="{42204737-B131-47FB-9509-AFD46A03BAD7}">
      <dgm:prSet/>
      <dgm:spPr/>
      <dgm:t>
        <a:bodyPr/>
        <a:lstStyle/>
        <a:p>
          <a:pPr algn="ctr"/>
          <a:endParaRPr lang="ru-RU"/>
        </a:p>
      </dgm:t>
    </dgm:pt>
    <dgm:pt modelId="{850F9498-9AE5-4CB7-9A3A-A9093C40AD1F}">
      <dgm:prSet phldrT="[Текст]"/>
      <dgm:spPr/>
      <dgm:t>
        <a:bodyPr/>
        <a:lstStyle/>
        <a:p>
          <a:pPr algn="ctr"/>
          <a:r>
            <a:rPr lang="ru-RU"/>
            <a:t>Отдел учета ИП</a:t>
          </a:r>
        </a:p>
      </dgm:t>
    </dgm:pt>
    <dgm:pt modelId="{A1415D8C-2564-45E8-BDF2-2CE019A68B28}" type="parTrans" cxnId="{2480EAB8-3F0B-40DA-B40F-57C11B685F56}">
      <dgm:prSet/>
      <dgm:spPr/>
      <dgm:t>
        <a:bodyPr/>
        <a:lstStyle/>
        <a:p>
          <a:pPr algn="ctr"/>
          <a:endParaRPr lang="ru-RU"/>
        </a:p>
      </dgm:t>
    </dgm:pt>
    <dgm:pt modelId="{433B817F-A258-474D-BE99-2365A5BB2E32}" type="sibTrans" cxnId="{2480EAB8-3F0B-40DA-B40F-57C11B685F56}">
      <dgm:prSet/>
      <dgm:spPr/>
      <dgm:t>
        <a:bodyPr/>
        <a:lstStyle/>
        <a:p>
          <a:pPr algn="ctr"/>
          <a:endParaRPr lang="ru-RU"/>
        </a:p>
      </dgm:t>
    </dgm:pt>
    <dgm:pt modelId="{A94DFF57-E71F-443D-937D-35236DA4C514}">
      <dgm:prSet phldrT="[Текст]"/>
      <dgm:spPr/>
      <dgm:t>
        <a:bodyPr/>
        <a:lstStyle/>
        <a:p>
          <a:pPr algn="ctr"/>
          <a:r>
            <a:rPr lang="ru-RU"/>
            <a:t>Отдел взыскания платежей</a:t>
          </a:r>
        </a:p>
      </dgm:t>
    </dgm:pt>
    <dgm:pt modelId="{9414A3E1-4F7E-4CD1-A55A-0ECC1D042BB2}" type="parTrans" cxnId="{B03FA360-B7DB-44DB-AF0A-35E124D886EB}">
      <dgm:prSet/>
      <dgm:spPr/>
      <dgm:t>
        <a:bodyPr/>
        <a:lstStyle/>
        <a:p>
          <a:pPr algn="ctr"/>
          <a:endParaRPr lang="ru-RU"/>
        </a:p>
      </dgm:t>
    </dgm:pt>
    <dgm:pt modelId="{8AD778B3-57F9-4570-9D79-4451BA1ACCFE}" type="sibTrans" cxnId="{B03FA360-B7DB-44DB-AF0A-35E124D886EB}">
      <dgm:prSet/>
      <dgm:spPr/>
      <dgm:t>
        <a:bodyPr/>
        <a:lstStyle/>
        <a:p>
          <a:pPr algn="ctr"/>
          <a:endParaRPr lang="ru-RU"/>
        </a:p>
      </dgm:t>
    </dgm:pt>
    <dgm:pt modelId="{0357C57D-C429-4A51-9EE4-D0C4AE8B3EC0}">
      <dgm:prSet phldrT="[Текст]"/>
      <dgm:spPr/>
      <dgm:t>
        <a:bodyPr/>
        <a:lstStyle/>
        <a:p>
          <a:pPr algn="ctr"/>
          <a:r>
            <a:rPr lang="ru-RU"/>
            <a:t>Отдел учета платежей</a:t>
          </a:r>
        </a:p>
      </dgm:t>
    </dgm:pt>
    <dgm:pt modelId="{82DE55BA-51DD-4B7C-B33F-0DCD1FF75DD0}" type="parTrans" cxnId="{FF919E23-D2FD-490B-A480-333A1E7D52A2}">
      <dgm:prSet/>
      <dgm:spPr/>
      <dgm:t>
        <a:bodyPr/>
        <a:lstStyle/>
        <a:p>
          <a:pPr algn="ctr"/>
          <a:endParaRPr lang="ru-RU"/>
        </a:p>
      </dgm:t>
    </dgm:pt>
    <dgm:pt modelId="{576E571D-C172-4887-9950-D1B460EF7BAE}" type="sibTrans" cxnId="{FF919E23-D2FD-490B-A480-333A1E7D52A2}">
      <dgm:prSet/>
      <dgm:spPr/>
      <dgm:t>
        <a:bodyPr/>
        <a:lstStyle/>
        <a:p>
          <a:pPr algn="ctr"/>
          <a:endParaRPr lang="ru-RU"/>
        </a:p>
      </dgm:t>
    </dgm:pt>
    <dgm:pt modelId="{DD3B3882-1F58-4777-8645-71A7894546AE}">
      <dgm:prSet phldrT="[Текст]"/>
      <dgm:spPr/>
      <dgm:t>
        <a:bodyPr/>
        <a:lstStyle/>
        <a:p>
          <a:pPr algn="ctr"/>
          <a:r>
            <a:rPr lang="ru-RU"/>
            <a:t>Заместитель начальника управления</a:t>
          </a:r>
        </a:p>
      </dgm:t>
    </dgm:pt>
    <dgm:pt modelId="{E6B66FF7-0586-493A-9FE0-D6463CE99738}" type="parTrans" cxnId="{F32CB199-D39F-4A93-ADA0-54B99C937FE6}">
      <dgm:prSet/>
      <dgm:spPr/>
      <dgm:t>
        <a:bodyPr/>
        <a:lstStyle/>
        <a:p>
          <a:pPr algn="ctr"/>
          <a:endParaRPr lang="ru-RU"/>
        </a:p>
      </dgm:t>
    </dgm:pt>
    <dgm:pt modelId="{CAFD7C4E-167A-4DCB-9EB5-FA8659E6FD9A}" type="sibTrans" cxnId="{F32CB199-D39F-4A93-ADA0-54B99C937FE6}">
      <dgm:prSet/>
      <dgm:spPr/>
      <dgm:t>
        <a:bodyPr/>
        <a:lstStyle/>
        <a:p>
          <a:pPr algn="ctr"/>
          <a:endParaRPr lang="ru-RU"/>
        </a:p>
      </dgm:t>
    </dgm:pt>
    <dgm:pt modelId="{72F90A26-4B3F-487D-88D2-21E85DDCD906}">
      <dgm:prSet phldrT="[Текст]"/>
      <dgm:spPr/>
      <dgm:t>
        <a:bodyPr/>
        <a:lstStyle/>
        <a:p>
          <a:pPr algn="ctr"/>
          <a:r>
            <a:rPr lang="ru-RU"/>
            <a:t>Отдел контроля организаций</a:t>
          </a:r>
        </a:p>
      </dgm:t>
    </dgm:pt>
    <dgm:pt modelId="{9341324C-8C38-451B-8E2E-E456D981197F}" type="parTrans" cxnId="{DA537AC3-1A00-4B62-B256-9462A36B4A87}">
      <dgm:prSet/>
      <dgm:spPr/>
      <dgm:t>
        <a:bodyPr/>
        <a:lstStyle/>
        <a:p>
          <a:pPr algn="ctr"/>
          <a:endParaRPr lang="ru-RU"/>
        </a:p>
      </dgm:t>
    </dgm:pt>
    <dgm:pt modelId="{BD629DC4-E507-44B1-B7F3-C6AA2A81EEAB}" type="sibTrans" cxnId="{DA537AC3-1A00-4B62-B256-9462A36B4A87}">
      <dgm:prSet/>
      <dgm:spPr/>
      <dgm:t>
        <a:bodyPr/>
        <a:lstStyle/>
        <a:p>
          <a:pPr algn="ctr"/>
          <a:endParaRPr lang="ru-RU"/>
        </a:p>
      </dgm:t>
    </dgm:pt>
    <dgm:pt modelId="{5E7AAD5F-DA62-4451-9C18-5DF66564CCAD}">
      <dgm:prSet phldrT="[Текст]"/>
      <dgm:spPr/>
      <dgm:t>
        <a:bodyPr/>
        <a:lstStyle/>
        <a:p>
          <a:pPr algn="ctr"/>
          <a:r>
            <a:rPr lang="ru-RU"/>
            <a:t>Отдел контроля ИП</a:t>
          </a:r>
        </a:p>
      </dgm:t>
    </dgm:pt>
    <dgm:pt modelId="{2CEF512E-9E03-4C8A-B108-9F4882BF8E8E}" type="parTrans" cxnId="{B6A8BDE3-248A-4784-A2AF-904E0A0A4F00}">
      <dgm:prSet/>
      <dgm:spPr/>
      <dgm:t>
        <a:bodyPr/>
        <a:lstStyle/>
        <a:p>
          <a:pPr algn="ctr"/>
          <a:endParaRPr lang="ru-RU"/>
        </a:p>
      </dgm:t>
    </dgm:pt>
    <dgm:pt modelId="{50F44110-B4A2-4301-97C7-2B49B292C3CB}" type="sibTrans" cxnId="{B6A8BDE3-248A-4784-A2AF-904E0A0A4F00}">
      <dgm:prSet/>
      <dgm:spPr/>
      <dgm:t>
        <a:bodyPr/>
        <a:lstStyle/>
        <a:p>
          <a:pPr algn="ctr"/>
          <a:endParaRPr lang="ru-RU"/>
        </a:p>
      </dgm:t>
    </dgm:pt>
    <dgm:pt modelId="{91988004-0782-481C-964C-851E45877593}">
      <dgm:prSet phldrT="[Текст]"/>
      <dgm:spPr/>
      <dgm:t>
        <a:bodyPr/>
        <a:lstStyle/>
        <a:p>
          <a:pPr algn="ctr"/>
          <a:r>
            <a:rPr lang="ru-RU"/>
            <a:t>Заместитель начальника управления</a:t>
          </a:r>
        </a:p>
      </dgm:t>
    </dgm:pt>
    <dgm:pt modelId="{328C1694-C095-499C-AE15-1E30AE4252C4}" type="parTrans" cxnId="{FB21EA26-911A-488C-B476-1E26B6FCFDA1}">
      <dgm:prSet/>
      <dgm:spPr/>
      <dgm:t>
        <a:bodyPr/>
        <a:lstStyle/>
        <a:p>
          <a:pPr algn="ctr"/>
          <a:endParaRPr lang="ru-RU"/>
        </a:p>
      </dgm:t>
    </dgm:pt>
    <dgm:pt modelId="{F561D306-42C6-4DD9-B326-F734DD72F090}" type="sibTrans" cxnId="{FB21EA26-911A-488C-B476-1E26B6FCFDA1}">
      <dgm:prSet/>
      <dgm:spPr/>
      <dgm:t>
        <a:bodyPr/>
        <a:lstStyle/>
        <a:p>
          <a:pPr algn="ctr"/>
          <a:endParaRPr lang="ru-RU"/>
        </a:p>
      </dgm:t>
    </dgm:pt>
    <dgm:pt modelId="{B161552F-B921-4895-ADCB-3C63987BEF19}">
      <dgm:prSet phldrT="[Текст]"/>
      <dgm:spPr/>
      <dgm:t>
        <a:bodyPr/>
        <a:lstStyle/>
        <a:p>
          <a:pPr algn="ctr"/>
          <a:r>
            <a:rPr lang="ru-RU"/>
            <a:t>Заместители начальника управления</a:t>
          </a:r>
        </a:p>
      </dgm:t>
    </dgm:pt>
    <dgm:pt modelId="{DE482D8D-32D8-4F92-837B-D45207CA155D}" type="parTrans" cxnId="{723FA024-2D15-494D-95CC-86780CB3D5A6}">
      <dgm:prSet/>
      <dgm:spPr/>
      <dgm:t>
        <a:bodyPr/>
        <a:lstStyle/>
        <a:p>
          <a:pPr algn="ctr"/>
          <a:endParaRPr lang="ru-RU"/>
        </a:p>
      </dgm:t>
    </dgm:pt>
    <dgm:pt modelId="{A118DB4A-2F22-48B2-8001-A59E835533DB}" type="sibTrans" cxnId="{723FA024-2D15-494D-95CC-86780CB3D5A6}">
      <dgm:prSet/>
      <dgm:spPr/>
      <dgm:t>
        <a:bodyPr/>
        <a:lstStyle/>
        <a:p>
          <a:pPr algn="ctr"/>
          <a:endParaRPr lang="ru-RU"/>
        </a:p>
      </dgm:t>
    </dgm:pt>
    <dgm:pt modelId="{7F896F46-61EF-4FBB-ACFF-4810C2AB17C2}">
      <dgm:prSet phldrT="[Текст]"/>
      <dgm:spPr/>
      <dgm:t>
        <a:bodyPr/>
        <a:lstStyle/>
        <a:p>
          <a:pPr algn="ctr"/>
          <a:r>
            <a:rPr lang="ru-RU"/>
            <a:t>Отдел налогообложения имущества физ. лиц</a:t>
          </a:r>
        </a:p>
      </dgm:t>
    </dgm:pt>
    <dgm:pt modelId="{0CDEB553-5A17-4229-BCCA-E2DCEDAC24B2}" type="parTrans" cxnId="{4C65D3FA-F722-40B9-80A6-053F0A3DE319}">
      <dgm:prSet/>
      <dgm:spPr/>
      <dgm:t>
        <a:bodyPr/>
        <a:lstStyle/>
        <a:p>
          <a:pPr algn="ctr"/>
          <a:endParaRPr lang="ru-RU"/>
        </a:p>
      </dgm:t>
    </dgm:pt>
    <dgm:pt modelId="{ACB61B96-2A01-4D8A-8EC2-0EC5676AA684}" type="sibTrans" cxnId="{4C65D3FA-F722-40B9-80A6-053F0A3DE319}">
      <dgm:prSet/>
      <dgm:spPr/>
      <dgm:t>
        <a:bodyPr/>
        <a:lstStyle/>
        <a:p>
          <a:pPr algn="ctr"/>
          <a:endParaRPr lang="ru-RU"/>
        </a:p>
      </dgm:t>
    </dgm:pt>
    <dgm:pt modelId="{A0335379-9C49-4070-B602-59A8AB45497D}">
      <dgm:prSet phldrT="[Текст]"/>
      <dgm:spPr/>
      <dgm:t>
        <a:bodyPr/>
        <a:lstStyle/>
        <a:p>
          <a:pPr algn="ctr"/>
          <a:r>
            <a:rPr lang="ru-RU"/>
            <a:t>Отдел налогообложения доходов физ. лиц</a:t>
          </a:r>
        </a:p>
      </dgm:t>
    </dgm:pt>
    <dgm:pt modelId="{4840DC8A-B25F-47B7-90D5-B6F8932D425B}" type="parTrans" cxnId="{5571BAEA-94B5-41AF-B593-7873C4E2D21E}">
      <dgm:prSet/>
      <dgm:spPr/>
      <dgm:t>
        <a:bodyPr/>
        <a:lstStyle/>
        <a:p>
          <a:pPr algn="ctr"/>
          <a:endParaRPr lang="ru-RU"/>
        </a:p>
      </dgm:t>
    </dgm:pt>
    <dgm:pt modelId="{7DF0E33E-00E8-4178-89F7-2A969C323979}" type="sibTrans" cxnId="{5571BAEA-94B5-41AF-B593-7873C4E2D21E}">
      <dgm:prSet/>
      <dgm:spPr/>
      <dgm:t>
        <a:bodyPr/>
        <a:lstStyle/>
        <a:p>
          <a:pPr algn="ctr"/>
          <a:endParaRPr lang="ru-RU"/>
        </a:p>
      </dgm:t>
    </dgm:pt>
    <dgm:pt modelId="{5ED53A24-89A1-4B51-BD28-5DB19B1872DB}">
      <dgm:prSet phldrT="[Текст]"/>
      <dgm:spPr/>
      <dgm:t>
        <a:bodyPr/>
        <a:lstStyle/>
        <a:p>
          <a:pPr algn="ctr"/>
          <a:r>
            <a:rPr lang="ru-RU"/>
            <a:t>Заместитель начальника управления</a:t>
          </a:r>
        </a:p>
      </dgm:t>
    </dgm:pt>
    <dgm:pt modelId="{954AF536-DB0E-43E7-B7B0-AC5F95B35AB9}" type="parTrans" cxnId="{619BED7A-0BDB-44DF-9F40-75B977DEA1BC}">
      <dgm:prSet/>
      <dgm:spPr/>
      <dgm:t>
        <a:bodyPr/>
        <a:lstStyle/>
        <a:p>
          <a:pPr algn="ctr"/>
          <a:endParaRPr lang="ru-RU"/>
        </a:p>
      </dgm:t>
    </dgm:pt>
    <dgm:pt modelId="{65ED387A-88DF-416E-A3FC-12F526CAD2AB}" type="sibTrans" cxnId="{619BED7A-0BDB-44DF-9F40-75B977DEA1BC}">
      <dgm:prSet/>
      <dgm:spPr/>
      <dgm:t>
        <a:bodyPr/>
        <a:lstStyle/>
        <a:p>
          <a:pPr algn="ctr"/>
          <a:endParaRPr lang="ru-RU"/>
        </a:p>
      </dgm:t>
    </dgm:pt>
    <dgm:pt modelId="{05C1F68B-7CB5-4464-A11A-9D1113F83287}">
      <dgm:prSet phldrT="[Текст]"/>
      <dgm:spPr/>
      <dgm:t>
        <a:bodyPr/>
        <a:lstStyle/>
        <a:p>
          <a:pPr algn="ctr"/>
          <a:r>
            <a:rPr lang="ru-RU" dirty="0"/>
            <a:t>Группа референтов</a:t>
          </a:r>
        </a:p>
      </dgm:t>
    </dgm:pt>
    <dgm:pt modelId="{637990F7-8709-44C4-9EF3-E8EEAA928F8C}" type="parTrans" cxnId="{958667CF-F082-47CB-B396-993ADF8A2BD5}">
      <dgm:prSet/>
      <dgm:spPr/>
      <dgm:t>
        <a:bodyPr/>
        <a:lstStyle/>
        <a:p>
          <a:pPr algn="ctr"/>
          <a:endParaRPr lang="ru-RU"/>
        </a:p>
      </dgm:t>
    </dgm:pt>
    <dgm:pt modelId="{3890A62D-C9F7-4DF4-919A-12ECB3579F84}" type="sibTrans" cxnId="{958667CF-F082-47CB-B396-993ADF8A2BD5}">
      <dgm:prSet/>
      <dgm:spPr/>
      <dgm:t>
        <a:bodyPr/>
        <a:lstStyle/>
        <a:p>
          <a:pPr algn="ctr"/>
          <a:endParaRPr lang="ru-RU"/>
        </a:p>
      </dgm:t>
    </dgm:pt>
    <dgm:pt modelId="{58FE1A85-DAB6-46B1-9408-2ECF33282132}">
      <dgm:prSet phldrT="[Текст]"/>
      <dgm:spPr/>
      <dgm:t>
        <a:bodyPr/>
        <a:lstStyle/>
        <a:p>
          <a:pPr algn="ctr"/>
          <a:r>
            <a:rPr lang="ru-RU"/>
            <a:t>Юридический отдел</a:t>
          </a:r>
        </a:p>
      </dgm:t>
    </dgm:pt>
    <dgm:pt modelId="{0EBD6F95-4D25-4385-A7D7-970555004F61}" type="parTrans" cxnId="{FEB526B5-DDE4-4E64-806B-AA2CDDE5FEF6}">
      <dgm:prSet/>
      <dgm:spPr/>
      <dgm:t>
        <a:bodyPr/>
        <a:lstStyle/>
        <a:p>
          <a:pPr algn="ctr"/>
          <a:endParaRPr lang="ru-RU"/>
        </a:p>
      </dgm:t>
    </dgm:pt>
    <dgm:pt modelId="{D1F47811-3871-431D-A164-7AAD070822A0}" type="sibTrans" cxnId="{FEB526B5-DDE4-4E64-806B-AA2CDDE5FEF6}">
      <dgm:prSet/>
      <dgm:spPr/>
      <dgm:t>
        <a:bodyPr/>
        <a:lstStyle/>
        <a:p>
          <a:pPr algn="ctr"/>
          <a:endParaRPr lang="ru-RU"/>
        </a:p>
      </dgm:t>
    </dgm:pt>
    <dgm:pt modelId="{150705AD-3DF7-415E-BAB9-82C7449AA322}">
      <dgm:prSet phldrT="[Текст]"/>
      <dgm:spPr/>
      <dgm:t>
        <a:bodyPr/>
        <a:lstStyle/>
        <a:p>
          <a:pPr algn="ctr"/>
          <a:r>
            <a:rPr lang="ru-RU"/>
            <a:t>Юрист</a:t>
          </a:r>
        </a:p>
      </dgm:t>
    </dgm:pt>
    <dgm:pt modelId="{D89A2CF9-93F0-489A-A529-5B007A2C121C}" type="parTrans" cxnId="{623D571E-99E0-45F5-9374-54CF3FC3A13C}">
      <dgm:prSet/>
      <dgm:spPr/>
      <dgm:t>
        <a:bodyPr/>
        <a:lstStyle/>
        <a:p>
          <a:pPr algn="ctr"/>
          <a:endParaRPr lang="ru-RU"/>
        </a:p>
      </dgm:t>
    </dgm:pt>
    <dgm:pt modelId="{B725C499-9EB1-4E81-A630-27FAA796BF69}" type="sibTrans" cxnId="{623D571E-99E0-45F5-9374-54CF3FC3A13C}">
      <dgm:prSet/>
      <dgm:spPr/>
      <dgm:t>
        <a:bodyPr/>
        <a:lstStyle/>
        <a:p>
          <a:pPr algn="ctr"/>
          <a:endParaRPr lang="ru-RU"/>
        </a:p>
      </dgm:t>
    </dgm:pt>
    <dgm:pt modelId="{80171D81-B428-48F0-880B-75C5064A4BE0}">
      <dgm:prSet phldrT="[Текст]"/>
      <dgm:spPr/>
      <dgm:t>
        <a:bodyPr/>
        <a:lstStyle/>
        <a:p>
          <a:pPr algn="ctr"/>
          <a:r>
            <a:rPr lang="ru-RU"/>
            <a:t>Сектор организационно-кадровой работы</a:t>
          </a:r>
        </a:p>
      </dgm:t>
    </dgm:pt>
    <dgm:pt modelId="{B601E960-C91E-4CA2-A52F-02C7110CD230}" type="parTrans" cxnId="{660C0541-8ADC-4968-B52E-A671636AB95D}">
      <dgm:prSet/>
      <dgm:spPr/>
      <dgm:t>
        <a:bodyPr/>
        <a:lstStyle/>
        <a:p>
          <a:pPr algn="ctr"/>
          <a:endParaRPr lang="ru-RU"/>
        </a:p>
      </dgm:t>
    </dgm:pt>
    <dgm:pt modelId="{FEBD1B3C-5980-49B0-A0CF-C1E4C97EE4E6}" type="sibTrans" cxnId="{660C0541-8ADC-4968-B52E-A671636AB95D}">
      <dgm:prSet/>
      <dgm:spPr/>
      <dgm:t>
        <a:bodyPr/>
        <a:lstStyle/>
        <a:p>
          <a:pPr algn="ctr"/>
          <a:endParaRPr lang="ru-RU"/>
        </a:p>
      </dgm:t>
    </dgm:pt>
    <dgm:pt modelId="{499F2957-851B-4907-982B-163FDD6AB9C8}">
      <dgm:prSet phldrT="[Текст]"/>
      <dgm:spPr/>
      <dgm:t>
        <a:bodyPr/>
        <a:lstStyle/>
        <a:p>
          <a:pPr algn="ctr"/>
          <a:r>
            <a:rPr lang="ru-RU"/>
            <a:t>Специалист отдела кадров</a:t>
          </a:r>
        </a:p>
      </dgm:t>
    </dgm:pt>
    <dgm:pt modelId="{DFC4E7AF-8AE5-480E-9F81-5EF2F5E13500}" type="parTrans" cxnId="{E825B5DC-1EFB-4A2A-996D-440B93DAF59E}">
      <dgm:prSet/>
      <dgm:spPr/>
      <dgm:t>
        <a:bodyPr/>
        <a:lstStyle/>
        <a:p>
          <a:pPr algn="ctr"/>
          <a:endParaRPr lang="ru-RU"/>
        </a:p>
      </dgm:t>
    </dgm:pt>
    <dgm:pt modelId="{78127E54-B5DC-4832-8950-89AD9D204AF3}" type="sibTrans" cxnId="{E825B5DC-1EFB-4A2A-996D-440B93DAF59E}">
      <dgm:prSet/>
      <dgm:spPr/>
      <dgm:t>
        <a:bodyPr/>
        <a:lstStyle/>
        <a:p>
          <a:pPr algn="ctr"/>
          <a:endParaRPr lang="ru-RU"/>
        </a:p>
      </dgm:t>
    </dgm:pt>
    <dgm:pt modelId="{92D14856-902C-4D9E-B716-E26290A62AFA}">
      <dgm:prSet phldrT="[Текст]"/>
      <dgm:spPr/>
      <dgm:t>
        <a:bodyPr/>
        <a:lstStyle/>
        <a:p>
          <a:pPr algn="ctr"/>
          <a:r>
            <a:rPr lang="ru-RU"/>
            <a:t>Группа бухгалтерского учета и отчетности</a:t>
          </a:r>
        </a:p>
      </dgm:t>
    </dgm:pt>
    <dgm:pt modelId="{AABDDF75-EA42-4A98-BDD4-DF7C19D11656}" type="parTrans" cxnId="{C867BC44-69A0-46CB-9814-5037D56C9E0D}">
      <dgm:prSet/>
      <dgm:spPr/>
      <dgm:t>
        <a:bodyPr/>
        <a:lstStyle/>
        <a:p>
          <a:pPr algn="ctr"/>
          <a:endParaRPr lang="ru-RU"/>
        </a:p>
      </dgm:t>
    </dgm:pt>
    <dgm:pt modelId="{27D208F6-17BE-4432-81A4-96A3CFF73C8F}" type="sibTrans" cxnId="{C867BC44-69A0-46CB-9814-5037D56C9E0D}">
      <dgm:prSet/>
      <dgm:spPr/>
      <dgm:t>
        <a:bodyPr/>
        <a:lstStyle/>
        <a:p>
          <a:pPr algn="ctr"/>
          <a:endParaRPr lang="ru-RU"/>
        </a:p>
      </dgm:t>
    </dgm:pt>
    <dgm:pt modelId="{8F66A96C-1C67-488E-99E8-77AD24C99E50}">
      <dgm:prSet phldrT="[Текст]"/>
      <dgm:spPr/>
      <dgm:t>
        <a:bodyPr/>
        <a:lstStyle/>
        <a:p>
          <a:pPr algn="ctr"/>
          <a:r>
            <a:rPr lang="ru-RU"/>
            <a:t>Главный бухгалтер</a:t>
          </a:r>
        </a:p>
      </dgm:t>
    </dgm:pt>
    <dgm:pt modelId="{53DCDE09-E1FC-4686-82E1-1EC471443485}" type="parTrans" cxnId="{CF861687-106C-4682-B4A5-585AB7C5476B}">
      <dgm:prSet/>
      <dgm:spPr/>
      <dgm:t>
        <a:bodyPr/>
        <a:lstStyle/>
        <a:p>
          <a:pPr algn="ctr"/>
          <a:endParaRPr lang="ru-RU"/>
        </a:p>
      </dgm:t>
    </dgm:pt>
    <dgm:pt modelId="{56D9CDE7-AA1B-4B36-87C1-DB1D4F3E8158}" type="sibTrans" cxnId="{CF861687-106C-4682-B4A5-585AB7C5476B}">
      <dgm:prSet/>
      <dgm:spPr/>
      <dgm:t>
        <a:bodyPr/>
        <a:lstStyle/>
        <a:p>
          <a:pPr algn="ctr"/>
          <a:endParaRPr lang="ru-RU"/>
        </a:p>
      </dgm:t>
    </dgm:pt>
    <dgm:pt modelId="{71279BC6-06ED-4DCB-B043-B89F025F3C5C}">
      <dgm:prSet phldrT="[Текст]"/>
      <dgm:spPr/>
      <dgm:t>
        <a:bodyPr/>
        <a:lstStyle/>
        <a:p>
          <a:pPr algn="ctr"/>
          <a:r>
            <a:rPr lang="ru-RU"/>
            <a:t>Бухгалтер</a:t>
          </a:r>
        </a:p>
      </dgm:t>
    </dgm:pt>
    <dgm:pt modelId="{B5BBDF6A-442E-48B8-8CAD-6176A20C3FFF}" type="parTrans" cxnId="{9819E136-11D3-4C79-A52D-DDC32536DA20}">
      <dgm:prSet/>
      <dgm:spPr/>
      <dgm:t>
        <a:bodyPr/>
        <a:lstStyle/>
        <a:p>
          <a:pPr algn="ctr"/>
          <a:endParaRPr lang="ru-RU"/>
        </a:p>
      </dgm:t>
    </dgm:pt>
    <dgm:pt modelId="{4AC5A62C-148A-4289-8409-D6A3D575AC20}" type="sibTrans" cxnId="{9819E136-11D3-4C79-A52D-DDC32536DA20}">
      <dgm:prSet/>
      <dgm:spPr/>
      <dgm:t>
        <a:bodyPr/>
        <a:lstStyle/>
        <a:p>
          <a:pPr algn="ctr"/>
          <a:endParaRPr lang="ru-RU"/>
        </a:p>
      </dgm:t>
    </dgm:pt>
    <dgm:pt modelId="{BC914DC6-3F48-47FF-9070-A1E784DC18D7}">
      <dgm:prSet phldrT="[Текст]"/>
      <dgm:spPr/>
      <dgm:t>
        <a:bodyPr/>
        <a:lstStyle/>
        <a:p>
          <a:pPr algn="ctr"/>
          <a:r>
            <a:rPr lang="ru-RU"/>
            <a:t>Группа организационно технического обеспечения</a:t>
          </a:r>
        </a:p>
      </dgm:t>
    </dgm:pt>
    <dgm:pt modelId="{25EA5E0E-44DF-4760-92FE-30BDA35C2BEF}" type="parTrans" cxnId="{7A34EE72-FB54-44FB-8E81-8A7C330361D3}">
      <dgm:prSet/>
      <dgm:spPr/>
      <dgm:t>
        <a:bodyPr/>
        <a:lstStyle/>
        <a:p>
          <a:pPr algn="ctr"/>
          <a:endParaRPr lang="ru-RU"/>
        </a:p>
      </dgm:t>
    </dgm:pt>
    <dgm:pt modelId="{BED85F9F-CFA3-4D3A-A996-6BB565E04995}" type="sibTrans" cxnId="{7A34EE72-FB54-44FB-8E81-8A7C330361D3}">
      <dgm:prSet/>
      <dgm:spPr/>
      <dgm:t>
        <a:bodyPr/>
        <a:lstStyle/>
        <a:p>
          <a:pPr algn="ctr"/>
          <a:endParaRPr lang="ru-RU"/>
        </a:p>
      </dgm:t>
    </dgm:pt>
    <dgm:pt modelId="{AE220743-CE08-4A01-B413-304A4CB05972}" type="pres">
      <dgm:prSet presAssocID="{7EDC787F-5835-41C7-8E37-D142345B44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FDA573-8A39-4019-A1A9-35A92833BC5B}" type="pres">
      <dgm:prSet presAssocID="{2F8DB1EF-5067-47EB-85B6-7045828CF650}" presName="hierRoot1" presStyleCnt="0">
        <dgm:presLayoutVars>
          <dgm:hierBranch val="init"/>
        </dgm:presLayoutVars>
      </dgm:prSet>
      <dgm:spPr/>
    </dgm:pt>
    <dgm:pt modelId="{5B921D7F-5376-4832-B25F-52DDC7DFFE88}" type="pres">
      <dgm:prSet presAssocID="{2F8DB1EF-5067-47EB-85B6-7045828CF650}" presName="rootComposite1" presStyleCnt="0"/>
      <dgm:spPr/>
    </dgm:pt>
    <dgm:pt modelId="{FE92D924-880C-4797-BB5D-9E6FA5B5D25D}" type="pres">
      <dgm:prSet presAssocID="{2F8DB1EF-5067-47EB-85B6-7045828CF650}" presName="rootText1" presStyleLbl="node0" presStyleIdx="0" presStyleCnt="1" custScaleY="138410">
        <dgm:presLayoutVars>
          <dgm:chPref val="3"/>
        </dgm:presLayoutVars>
      </dgm:prSet>
      <dgm:spPr/>
    </dgm:pt>
    <dgm:pt modelId="{13BE3073-E147-4F5A-BCE7-AD083D320737}" type="pres">
      <dgm:prSet presAssocID="{2F8DB1EF-5067-47EB-85B6-7045828CF650}" presName="rootConnector1" presStyleLbl="node1" presStyleIdx="0" presStyleCnt="0"/>
      <dgm:spPr/>
    </dgm:pt>
    <dgm:pt modelId="{468BED41-4BA1-4832-940F-2529465E0531}" type="pres">
      <dgm:prSet presAssocID="{2F8DB1EF-5067-47EB-85B6-7045828CF650}" presName="hierChild2" presStyleCnt="0"/>
      <dgm:spPr/>
    </dgm:pt>
    <dgm:pt modelId="{4B3A3D41-DABB-4A2B-A2FA-FC9A2D187E1F}" type="pres">
      <dgm:prSet presAssocID="{68FA5C5A-94D4-4DC2-BA53-E8F27F6D0DAA}" presName="Name37" presStyleLbl="parChTrans1D2" presStyleIdx="0" presStyleCnt="7"/>
      <dgm:spPr/>
    </dgm:pt>
    <dgm:pt modelId="{B54E8188-0423-4849-99DE-5300E77C3A44}" type="pres">
      <dgm:prSet presAssocID="{61867C92-09F4-4A6C-8DEF-26E707EEDC7D}" presName="hierRoot2" presStyleCnt="0">
        <dgm:presLayoutVars>
          <dgm:hierBranch val="init"/>
        </dgm:presLayoutVars>
      </dgm:prSet>
      <dgm:spPr/>
    </dgm:pt>
    <dgm:pt modelId="{2F77B30F-5083-426B-A0F7-636574491B04}" type="pres">
      <dgm:prSet presAssocID="{61867C92-09F4-4A6C-8DEF-26E707EEDC7D}" presName="rootComposite" presStyleCnt="0"/>
      <dgm:spPr/>
    </dgm:pt>
    <dgm:pt modelId="{23DC17AC-AF1B-40D0-B1C1-1CE53A508040}" type="pres">
      <dgm:prSet presAssocID="{61867C92-09F4-4A6C-8DEF-26E707EEDC7D}" presName="rootText" presStyleLbl="node2" presStyleIdx="0" presStyleCnt="7" custScaleY="132294">
        <dgm:presLayoutVars>
          <dgm:chPref val="3"/>
        </dgm:presLayoutVars>
      </dgm:prSet>
      <dgm:spPr/>
    </dgm:pt>
    <dgm:pt modelId="{051A84B5-6266-4E37-BFC8-B4725D31ABE6}" type="pres">
      <dgm:prSet presAssocID="{61867C92-09F4-4A6C-8DEF-26E707EEDC7D}" presName="rootConnector" presStyleLbl="node2" presStyleIdx="0" presStyleCnt="7"/>
      <dgm:spPr/>
    </dgm:pt>
    <dgm:pt modelId="{86A0B9A1-2DE6-4A7D-B52F-DF1D0902AC28}" type="pres">
      <dgm:prSet presAssocID="{61867C92-09F4-4A6C-8DEF-26E707EEDC7D}" presName="hierChild4" presStyleCnt="0"/>
      <dgm:spPr/>
    </dgm:pt>
    <dgm:pt modelId="{137B5586-5E04-4637-B2AE-254BACBC8954}" type="pres">
      <dgm:prSet presAssocID="{61867C92-09F4-4A6C-8DEF-26E707EEDC7D}" presName="hierChild5" presStyleCnt="0"/>
      <dgm:spPr/>
    </dgm:pt>
    <dgm:pt modelId="{6E2B2E08-C285-4A93-9ADF-0A28898E4F23}" type="pres">
      <dgm:prSet presAssocID="{7DF819B3-5DA0-4193-890A-CFBF9C5E9B9C}" presName="Name37" presStyleLbl="parChTrans1D2" presStyleIdx="1" presStyleCnt="7"/>
      <dgm:spPr/>
    </dgm:pt>
    <dgm:pt modelId="{A7F2BCCE-73AB-472B-B55F-78D281BA3A33}" type="pres">
      <dgm:prSet presAssocID="{07F43D85-98E1-421B-9399-094E6C5E0078}" presName="hierRoot2" presStyleCnt="0">
        <dgm:presLayoutVars>
          <dgm:hierBranch val="init"/>
        </dgm:presLayoutVars>
      </dgm:prSet>
      <dgm:spPr/>
    </dgm:pt>
    <dgm:pt modelId="{9CB7F23F-1E1D-4C47-ABCE-022C618A2F85}" type="pres">
      <dgm:prSet presAssocID="{07F43D85-98E1-421B-9399-094E6C5E0078}" presName="rootComposite" presStyleCnt="0"/>
      <dgm:spPr/>
    </dgm:pt>
    <dgm:pt modelId="{D9C277E0-AD18-461E-8585-F20FAFBDF325}" type="pres">
      <dgm:prSet presAssocID="{07F43D85-98E1-421B-9399-094E6C5E0078}" presName="rootText" presStyleLbl="node2" presStyleIdx="1" presStyleCnt="7" custScaleY="133283">
        <dgm:presLayoutVars>
          <dgm:chPref val="3"/>
        </dgm:presLayoutVars>
      </dgm:prSet>
      <dgm:spPr/>
    </dgm:pt>
    <dgm:pt modelId="{74230FD9-8E4D-48E3-866F-89A5D75C2BB7}" type="pres">
      <dgm:prSet presAssocID="{07F43D85-98E1-421B-9399-094E6C5E0078}" presName="rootConnector" presStyleLbl="node2" presStyleIdx="1" presStyleCnt="7"/>
      <dgm:spPr/>
    </dgm:pt>
    <dgm:pt modelId="{BB6F774D-B84D-4810-BDEA-E83F2DA0046E}" type="pres">
      <dgm:prSet presAssocID="{07F43D85-98E1-421B-9399-094E6C5E0078}" presName="hierChild4" presStyleCnt="0"/>
      <dgm:spPr/>
    </dgm:pt>
    <dgm:pt modelId="{F74D86E9-F628-4066-9562-7E62AFAE8D4B}" type="pres">
      <dgm:prSet presAssocID="{0EBD6F95-4D25-4385-A7D7-970555004F61}" presName="Name37" presStyleLbl="parChTrans1D3" presStyleIdx="0" presStyleCnt="9"/>
      <dgm:spPr/>
    </dgm:pt>
    <dgm:pt modelId="{02A32FE4-B7B3-4438-86AD-37399663E887}" type="pres">
      <dgm:prSet presAssocID="{58FE1A85-DAB6-46B1-9408-2ECF33282132}" presName="hierRoot2" presStyleCnt="0">
        <dgm:presLayoutVars>
          <dgm:hierBranch val="init"/>
        </dgm:presLayoutVars>
      </dgm:prSet>
      <dgm:spPr/>
    </dgm:pt>
    <dgm:pt modelId="{CB53984E-2EC4-448F-8EB2-E1A99F3C00BB}" type="pres">
      <dgm:prSet presAssocID="{58FE1A85-DAB6-46B1-9408-2ECF33282132}" presName="rootComposite" presStyleCnt="0"/>
      <dgm:spPr/>
    </dgm:pt>
    <dgm:pt modelId="{2A8E4F30-8E1F-4D25-A2C7-6EB05220E047}" type="pres">
      <dgm:prSet presAssocID="{58FE1A85-DAB6-46B1-9408-2ECF33282132}" presName="rootText" presStyleLbl="node3" presStyleIdx="0" presStyleCnt="9" custScaleY="120547">
        <dgm:presLayoutVars>
          <dgm:chPref val="3"/>
        </dgm:presLayoutVars>
      </dgm:prSet>
      <dgm:spPr/>
    </dgm:pt>
    <dgm:pt modelId="{0A93F1F8-1A56-4B50-BC0D-599ED712C7F2}" type="pres">
      <dgm:prSet presAssocID="{58FE1A85-DAB6-46B1-9408-2ECF33282132}" presName="rootConnector" presStyleLbl="node3" presStyleIdx="0" presStyleCnt="9"/>
      <dgm:spPr/>
    </dgm:pt>
    <dgm:pt modelId="{D613A0FE-4086-4038-8189-2EEF4D730B91}" type="pres">
      <dgm:prSet presAssocID="{58FE1A85-DAB6-46B1-9408-2ECF33282132}" presName="hierChild4" presStyleCnt="0"/>
      <dgm:spPr/>
    </dgm:pt>
    <dgm:pt modelId="{87127B9A-E45B-43FA-8DAE-B28C29B7D966}" type="pres">
      <dgm:prSet presAssocID="{D89A2CF9-93F0-489A-A529-5B007A2C121C}" presName="Name37" presStyleLbl="parChTrans1D4" presStyleIdx="0" presStyleCnt="13"/>
      <dgm:spPr/>
    </dgm:pt>
    <dgm:pt modelId="{8D47A34B-4342-4C10-92D1-D4F62F5F2AE2}" type="pres">
      <dgm:prSet presAssocID="{150705AD-3DF7-415E-BAB9-82C7449AA322}" presName="hierRoot2" presStyleCnt="0">
        <dgm:presLayoutVars>
          <dgm:hierBranch val="init"/>
        </dgm:presLayoutVars>
      </dgm:prSet>
      <dgm:spPr/>
    </dgm:pt>
    <dgm:pt modelId="{A553A8E0-659F-409D-AB44-EC0C717D8E69}" type="pres">
      <dgm:prSet presAssocID="{150705AD-3DF7-415E-BAB9-82C7449AA322}" presName="rootComposite" presStyleCnt="0"/>
      <dgm:spPr/>
    </dgm:pt>
    <dgm:pt modelId="{83F273B9-3B79-4CAD-AFFC-50A1E82223E9}" type="pres">
      <dgm:prSet presAssocID="{150705AD-3DF7-415E-BAB9-82C7449AA322}" presName="rootText" presStyleLbl="node4" presStyleIdx="0" presStyleCnt="13" custScaleY="129630">
        <dgm:presLayoutVars>
          <dgm:chPref val="3"/>
        </dgm:presLayoutVars>
      </dgm:prSet>
      <dgm:spPr/>
    </dgm:pt>
    <dgm:pt modelId="{8440B4CE-2464-474C-83D5-FAD72440EEE9}" type="pres">
      <dgm:prSet presAssocID="{150705AD-3DF7-415E-BAB9-82C7449AA322}" presName="rootConnector" presStyleLbl="node4" presStyleIdx="0" presStyleCnt="13"/>
      <dgm:spPr/>
    </dgm:pt>
    <dgm:pt modelId="{492C487A-D857-47ED-8A91-8DB00BF1C024}" type="pres">
      <dgm:prSet presAssocID="{150705AD-3DF7-415E-BAB9-82C7449AA322}" presName="hierChild4" presStyleCnt="0"/>
      <dgm:spPr/>
    </dgm:pt>
    <dgm:pt modelId="{054C3802-3E5C-4E34-8105-8D2F3972810B}" type="pres">
      <dgm:prSet presAssocID="{150705AD-3DF7-415E-BAB9-82C7449AA322}" presName="hierChild5" presStyleCnt="0"/>
      <dgm:spPr/>
    </dgm:pt>
    <dgm:pt modelId="{12ECACDB-887A-48AB-AF3C-50DE4E26A597}" type="pres">
      <dgm:prSet presAssocID="{58FE1A85-DAB6-46B1-9408-2ECF33282132}" presName="hierChild5" presStyleCnt="0"/>
      <dgm:spPr/>
    </dgm:pt>
    <dgm:pt modelId="{1E12FFF5-5A10-495D-9568-08872570F954}" type="pres">
      <dgm:prSet presAssocID="{B601E960-C91E-4CA2-A52F-02C7110CD230}" presName="Name37" presStyleLbl="parChTrans1D3" presStyleIdx="1" presStyleCnt="9"/>
      <dgm:spPr/>
    </dgm:pt>
    <dgm:pt modelId="{EA078FA6-F8E1-414A-93FC-4102D3DDC7B7}" type="pres">
      <dgm:prSet presAssocID="{80171D81-B428-48F0-880B-75C5064A4BE0}" presName="hierRoot2" presStyleCnt="0">
        <dgm:presLayoutVars>
          <dgm:hierBranch val="init"/>
        </dgm:presLayoutVars>
      </dgm:prSet>
      <dgm:spPr/>
    </dgm:pt>
    <dgm:pt modelId="{30414811-4475-46EC-A46A-5117744DD061}" type="pres">
      <dgm:prSet presAssocID="{80171D81-B428-48F0-880B-75C5064A4BE0}" presName="rootComposite" presStyleCnt="0"/>
      <dgm:spPr/>
    </dgm:pt>
    <dgm:pt modelId="{5C3836E2-895A-4A2C-B0E6-C1A0093F1F62}" type="pres">
      <dgm:prSet presAssocID="{80171D81-B428-48F0-880B-75C5064A4BE0}" presName="rootText" presStyleLbl="node3" presStyleIdx="1" presStyleCnt="9" custScaleY="135676">
        <dgm:presLayoutVars>
          <dgm:chPref val="3"/>
        </dgm:presLayoutVars>
      </dgm:prSet>
      <dgm:spPr/>
    </dgm:pt>
    <dgm:pt modelId="{8CE6DC24-32B2-410D-A502-092EB2603AC1}" type="pres">
      <dgm:prSet presAssocID="{80171D81-B428-48F0-880B-75C5064A4BE0}" presName="rootConnector" presStyleLbl="node3" presStyleIdx="1" presStyleCnt="9"/>
      <dgm:spPr/>
    </dgm:pt>
    <dgm:pt modelId="{59D22194-4BBA-4533-A069-4B322D08208F}" type="pres">
      <dgm:prSet presAssocID="{80171D81-B428-48F0-880B-75C5064A4BE0}" presName="hierChild4" presStyleCnt="0"/>
      <dgm:spPr/>
    </dgm:pt>
    <dgm:pt modelId="{AA2C9738-BC60-4F8C-87D7-5D1D0971F62E}" type="pres">
      <dgm:prSet presAssocID="{DFC4E7AF-8AE5-480E-9F81-5EF2F5E13500}" presName="Name37" presStyleLbl="parChTrans1D4" presStyleIdx="1" presStyleCnt="13"/>
      <dgm:spPr/>
    </dgm:pt>
    <dgm:pt modelId="{4923E667-81B4-4C56-B29E-ED14B045FCF5}" type="pres">
      <dgm:prSet presAssocID="{499F2957-851B-4907-982B-163FDD6AB9C8}" presName="hierRoot2" presStyleCnt="0">
        <dgm:presLayoutVars>
          <dgm:hierBranch val="init"/>
        </dgm:presLayoutVars>
      </dgm:prSet>
      <dgm:spPr/>
    </dgm:pt>
    <dgm:pt modelId="{86DEC4CB-2176-4677-AF96-2193373F564A}" type="pres">
      <dgm:prSet presAssocID="{499F2957-851B-4907-982B-163FDD6AB9C8}" presName="rootComposite" presStyleCnt="0"/>
      <dgm:spPr/>
    </dgm:pt>
    <dgm:pt modelId="{B7F1AF07-7BFC-4F22-9D85-AFF0641CF950}" type="pres">
      <dgm:prSet presAssocID="{499F2957-851B-4907-982B-163FDD6AB9C8}" presName="rootText" presStyleLbl="node4" presStyleIdx="1" presStyleCnt="13" custScaleY="132656">
        <dgm:presLayoutVars>
          <dgm:chPref val="3"/>
        </dgm:presLayoutVars>
      </dgm:prSet>
      <dgm:spPr/>
    </dgm:pt>
    <dgm:pt modelId="{1C6ABEAC-D479-4F4E-8B2D-6A55F0528468}" type="pres">
      <dgm:prSet presAssocID="{499F2957-851B-4907-982B-163FDD6AB9C8}" presName="rootConnector" presStyleLbl="node4" presStyleIdx="1" presStyleCnt="13"/>
      <dgm:spPr/>
    </dgm:pt>
    <dgm:pt modelId="{D3888A60-B14B-4717-98A3-E5B6069D0EBE}" type="pres">
      <dgm:prSet presAssocID="{499F2957-851B-4907-982B-163FDD6AB9C8}" presName="hierChild4" presStyleCnt="0"/>
      <dgm:spPr/>
    </dgm:pt>
    <dgm:pt modelId="{3FE2E1EF-9B4E-42FB-A9B8-413720B0B7C9}" type="pres">
      <dgm:prSet presAssocID="{499F2957-851B-4907-982B-163FDD6AB9C8}" presName="hierChild5" presStyleCnt="0"/>
      <dgm:spPr/>
    </dgm:pt>
    <dgm:pt modelId="{28DF7343-6AC1-46C1-9E34-2DFFC60A4DB1}" type="pres">
      <dgm:prSet presAssocID="{80171D81-B428-48F0-880B-75C5064A4BE0}" presName="hierChild5" presStyleCnt="0"/>
      <dgm:spPr/>
    </dgm:pt>
    <dgm:pt modelId="{793F2BFE-C767-4796-857B-BF8CD6DA49BE}" type="pres">
      <dgm:prSet presAssocID="{AABDDF75-EA42-4A98-BDD4-DF7C19D11656}" presName="Name37" presStyleLbl="parChTrans1D3" presStyleIdx="2" presStyleCnt="9"/>
      <dgm:spPr/>
    </dgm:pt>
    <dgm:pt modelId="{2C97B0FF-0E04-4B16-90DD-C0D2E5B18B82}" type="pres">
      <dgm:prSet presAssocID="{92D14856-902C-4D9E-B716-E26290A62AFA}" presName="hierRoot2" presStyleCnt="0">
        <dgm:presLayoutVars>
          <dgm:hierBranch val="init"/>
        </dgm:presLayoutVars>
      </dgm:prSet>
      <dgm:spPr/>
    </dgm:pt>
    <dgm:pt modelId="{EC9ABD29-F7F5-401A-A542-7744BB16F919}" type="pres">
      <dgm:prSet presAssocID="{92D14856-902C-4D9E-B716-E26290A62AFA}" presName="rootComposite" presStyleCnt="0"/>
      <dgm:spPr/>
    </dgm:pt>
    <dgm:pt modelId="{CAD8DCF9-971D-419E-87FB-329EADBF36E9}" type="pres">
      <dgm:prSet presAssocID="{92D14856-902C-4D9E-B716-E26290A62AFA}" presName="rootText" presStyleLbl="node3" presStyleIdx="2" presStyleCnt="9" custScaleY="138701">
        <dgm:presLayoutVars>
          <dgm:chPref val="3"/>
        </dgm:presLayoutVars>
      </dgm:prSet>
      <dgm:spPr/>
    </dgm:pt>
    <dgm:pt modelId="{A3708C54-0DD4-4B3D-94A0-9F722F2F00E8}" type="pres">
      <dgm:prSet presAssocID="{92D14856-902C-4D9E-B716-E26290A62AFA}" presName="rootConnector" presStyleLbl="node3" presStyleIdx="2" presStyleCnt="9"/>
      <dgm:spPr/>
    </dgm:pt>
    <dgm:pt modelId="{500AB641-A678-4164-B5C5-0D7CAAA4A794}" type="pres">
      <dgm:prSet presAssocID="{92D14856-902C-4D9E-B716-E26290A62AFA}" presName="hierChild4" presStyleCnt="0"/>
      <dgm:spPr/>
    </dgm:pt>
    <dgm:pt modelId="{7B4ABA67-768D-4687-B847-B9E509A00845}" type="pres">
      <dgm:prSet presAssocID="{53DCDE09-E1FC-4686-82E1-1EC471443485}" presName="Name37" presStyleLbl="parChTrans1D4" presStyleIdx="2" presStyleCnt="13"/>
      <dgm:spPr/>
    </dgm:pt>
    <dgm:pt modelId="{BC070993-C45D-476C-87D2-21AD73C56ECC}" type="pres">
      <dgm:prSet presAssocID="{8F66A96C-1C67-488E-99E8-77AD24C99E50}" presName="hierRoot2" presStyleCnt="0">
        <dgm:presLayoutVars>
          <dgm:hierBranch val="init"/>
        </dgm:presLayoutVars>
      </dgm:prSet>
      <dgm:spPr/>
    </dgm:pt>
    <dgm:pt modelId="{3B77D372-A599-433C-8D52-2902FDD3D295}" type="pres">
      <dgm:prSet presAssocID="{8F66A96C-1C67-488E-99E8-77AD24C99E50}" presName="rootComposite" presStyleCnt="0"/>
      <dgm:spPr/>
    </dgm:pt>
    <dgm:pt modelId="{241666A7-EE0D-4ECB-8459-5E4120FEEDCD}" type="pres">
      <dgm:prSet presAssocID="{8F66A96C-1C67-488E-99E8-77AD24C99E50}" presName="rootText" presStyleLbl="node4" presStyleIdx="2" presStyleCnt="13" custScaleY="141735">
        <dgm:presLayoutVars>
          <dgm:chPref val="3"/>
        </dgm:presLayoutVars>
      </dgm:prSet>
      <dgm:spPr/>
    </dgm:pt>
    <dgm:pt modelId="{A573F1E9-8CD9-4885-BC5F-1CA1E43D059E}" type="pres">
      <dgm:prSet presAssocID="{8F66A96C-1C67-488E-99E8-77AD24C99E50}" presName="rootConnector" presStyleLbl="node4" presStyleIdx="2" presStyleCnt="13"/>
      <dgm:spPr/>
    </dgm:pt>
    <dgm:pt modelId="{465A5C0E-21C7-45D4-9910-25D257EC4FFD}" type="pres">
      <dgm:prSet presAssocID="{8F66A96C-1C67-488E-99E8-77AD24C99E50}" presName="hierChild4" presStyleCnt="0"/>
      <dgm:spPr/>
    </dgm:pt>
    <dgm:pt modelId="{C8A1F48D-16C0-4A1B-A6C0-A0349B093299}" type="pres">
      <dgm:prSet presAssocID="{B5BBDF6A-442E-48B8-8CAD-6176A20C3FFF}" presName="Name37" presStyleLbl="parChTrans1D4" presStyleIdx="3" presStyleCnt="13"/>
      <dgm:spPr/>
    </dgm:pt>
    <dgm:pt modelId="{A23CA616-5F6E-4C70-AEF6-6AF7B308705B}" type="pres">
      <dgm:prSet presAssocID="{71279BC6-06ED-4DCB-B043-B89F025F3C5C}" presName="hierRoot2" presStyleCnt="0">
        <dgm:presLayoutVars>
          <dgm:hierBranch val="init"/>
        </dgm:presLayoutVars>
      </dgm:prSet>
      <dgm:spPr/>
    </dgm:pt>
    <dgm:pt modelId="{14624AA4-990C-4042-95F9-376C33E0F068}" type="pres">
      <dgm:prSet presAssocID="{71279BC6-06ED-4DCB-B043-B89F025F3C5C}" presName="rootComposite" presStyleCnt="0"/>
      <dgm:spPr/>
    </dgm:pt>
    <dgm:pt modelId="{BF5D1491-992F-4BB2-ACA1-74398CE8D066}" type="pres">
      <dgm:prSet presAssocID="{71279BC6-06ED-4DCB-B043-B89F025F3C5C}" presName="rootText" presStyleLbl="node4" presStyleIdx="3" presStyleCnt="13" custScaleY="137354">
        <dgm:presLayoutVars>
          <dgm:chPref val="3"/>
        </dgm:presLayoutVars>
      </dgm:prSet>
      <dgm:spPr/>
    </dgm:pt>
    <dgm:pt modelId="{427CA6AA-7532-4192-A958-0DE25FCE54EA}" type="pres">
      <dgm:prSet presAssocID="{71279BC6-06ED-4DCB-B043-B89F025F3C5C}" presName="rootConnector" presStyleLbl="node4" presStyleIdx="3" presStyleCnt="13"/>
      <dgm:spPr/>
    </dgm:pt>
    <dgm:pt modelId="{0EB191D4-7269-4926-9B39-2B7C436DB204}" type="pres">
      <dgm:prSet presAssocID="{71279BC6-06ED-4DCB-B043-B89F025F3C5C}" presName="hierChild4" presStyleCnt="0"/>
      <dgm:spPr/>
    </dgm:pt>
    <dgm:pt modelId="{309AEED8-38B0-4A89-AC72-6A412026442E}" type="pres">
      <dgm:prSet presAssocID="{71279BC6-06ED-4DCB-B043-B89F025F3C5C}" presName="hierChild5" presStyleCnt="0"/>
      <dgm:spPr/>
    </dgm:pt>
    <dgm:pt modelId="{07950C27-17BE-4DBC-94E5-1A521FA24756}" type="pres">
      <dgm:prSet presAssocID="{8F66A96C-1C67-488E-99E8-77AD24C99E50}" presName="hierChild5" presStyleCnt="0"/>
      <dgm:spPr/>
    </dgm:pt>
    <dgm:pt modelId="{31AAC702-662F-47B3-AF43-62ACB9E4B865}" type="pres">
      <dgm:prSet presAssocID="{92D14856-902C-4D9E-B716-E26290A62AFA}" presName="hierChild5" presStyleCnt="0"/>
      <dgm:spPr/>
    </dgm:pt>
    <dgm:pt modelId="{3C42E146-85F5-45EA-B7DC-90FF374A6981}" type="pres">
      <dgm:prSet presAssocID="{25EA5E0E-44DF-4760-92FE-30BDA35C2BEF}" presName="Name37" presStyleLbl="parChTrans1D3" presStyleIdx="3" presStyleCnt="9"/>
      <dgm:spPr/>
    </dgm:pt>
    <dgm:pt modelId="{BD74B24F-914C-4FAD-912E-0FE2FD1CF7B8}" type="pres">
      <dgm:prSet presAssocID="{BC914DC6-3F48-47FF-9070-A1E784DC18D7}" presName="hierRoot2" presStyleCnt="0">
        <dgm:presLayoutVars>
          <dgm:hierBranch val="init"/>
        </dgm:presLayoutVars>
      </dgm:prSet>
      <dgm:spPr/>
    </dgm:pt>
    <dgm:pt modelId="{9CE926B7-A42C-4E65-8F69-400AF30E31D5}" type="pres">
      <dgm:prSet presAssocID="{BC914DC6-3F48-47FF-9070-A1E784DC18D7}" presName="rootComposite" presStyleCnt="0"/>
      <dgm:spPr/>
    </dgm:pt>
    <dgm:pt modelId="{A01C8A5C-528A-4AB6-9151-3369219FB844}" type="pres">
      <dgm:prSet presAssocID="{BC914DC6-3F48-47FF-9070-A1E784DC18D7}" presName="rootText" presStyleLbl="node3" presStyleIdx="3" presStyleCnt="9" custScaleY="130257">
        <dgm:presLayoutVars>
          <dgm:chPref val="3"/>
        </dgm:presLayoutVars>
      </dgm:prSet>
      <dgm:spPr/>
    </dgm:pt>
    <dgm:pt modelId="{FBCB1C53-BDD0-4386-AC31-450ED61F4D10}" type="pres">
      <dgm:prSet presAssocID="{BC914DC6-3F48-47FF-9070-A1E784DC18D7}" presName="rootConnector" presStyleLbl="node3" presStyleIdx="3" presStyleCnt="9"/>
      <dgm:spPr/>
    </dgm:pt>
    <dgm:pt modelId="{05FEFB5E-16C2-49AD-BBE1-92C25BE8982A}" type="pres">
      <dgm:prSet presAssocID="{BC914DC6-3F48-47FF-9070-A1E784DC18D7}" presName="hierChild4" presStyleCnt="0"/>
      <dgm:spPr/>
    </dgm:pt>
    <dgm:pt modelId="{9FB4BEDA-E055-41E6-8A24-600DD4E8927B}" type="pres">
      <dgm:prSet presAssocID="{BC914DC6-3F48-47FF-9070-A1E784DC18D7}" presName="hierChild5" presStyleCnt="0"/>
      <dgm:spPr/>
    </dgm:pt>
    <dgm:pt modelId="{A00D7F3D-7F71-4E9E-9512-6CF5FC94B714}" type="pres">
      <dgm:prSet presAssocID="{07F43D85-98E1-421B-9399-094E6C5E0078}" presName="hierChild5" presStyleCnt="0"/>
      <dgm:spPr/>
    </dgm:pt>
    <dgm:pt modelId="{800F4AFF-5096-4713-9A98-AA1C7ACAE95F}" type="pres">
      <dgm:prSet presAssocID="{A598C3A9-C59D-4D29-B1D5-3CB83DCB33B5}" presName="Name37" presStyleLbl="parChTrans1D2" presStyleIdx="2" presStyleCnt="7"/>
      <dgm:spPr/>
    </dgm:pt>
    <dgm:pt modelId="{3A1B681D-A779-4338-8019-B9663CD7F27E}" type="pres">
      <dgm:prSet presAssocID="{232C28A2-F7B6-4BCB-9BE7-EBAC2F196BA1}" presName="hierRoot2" presStyleCnt="0">
        <dgm:presLayoutVars>
          <dgm:hierBranch val="init"/>
        </dgm:presLayoutVars>
      </dgm:prSet>
      <dgm:spPr/>
    </dgm:pt>
    <dgm:pt modelId="{0E9257EA-17E9-4F4B-BBD6-21867209A16C}" type="pres">
      <dgm:prSet presAssocID="{232C28A2-F7B6-4BCB-9BE7-EBAC2F196BA1}" presName="rootComposite" presStyleCnt="0"/>
      <dgm:spPr/>
    </dgm:pt>
    <dgm:pt modelId="{68348E4B-4B6C-4385-BEB8-A9929C27E783}" type="pres">
      <dgm:prSet presAssocID="{232C28A2-F7B6-4BCB-9BE7-EBAC2F196BA1}" presName="rootText" presStyleLbl="node2" presStyleIdx="2" presStyleCnt="7" custScaleY="138345">
        <dgm:presLayoutVars>
          <dgm:chPref val="3"/>
        </dgm:presLayoutVars>
      </dgm:prSet>
      <dgm:spPr/>
    </dgm:pt>
    <dgm:pt modelId="{A2A099CB-CCE7-4201-A98E-EE5A5F727F64}" type="pres">
      <dgm:prSet presAssocID="{232C28A2-F7B6-4BCB-9BE7-EBAC2F196BA1}" presName="rootConnector" presStyleLbl="node2" presStyleIdx="2" presStyleCnt="7"/>
      <dgm:spPr/>
    </dgm:pt>
    <dgm:pt modelId="{B25CC84A-1851-4BB1-8EC3-354EBA97210A}" type="pres">
      <dgm:prSet presAssocID="{232C28A2-F7B6-4BCB-9BE7-EBAC2F196BA1}" presName="hierChild4" presStyleCnt="0"/>
      <dgm:spPr/>
    </dgm:pt>
    <dgm:pt modelId="{CA403443-14BB-4655-8F26-874E91448D2D}" type="pres">
      <dgm:prSet presAssocID="{AB0BA8AE-DE54-4FC7-BF36-C24B321C8FB4}" presName="Name37" presStyleLbl="parChTrans1D3" presStyleIdx="4" presStyleCnt="9"/>
      <dgm:spPr/>
    </dgm:pt>
    <dgm:pt modelId="{B26ACC34-5C80-4CA4-8CCE-C2ADF9CF56DD}" type="pres">
      <dgm:prSet presAssocID="{3F037EA7-17E7-40AC-821F-29E3141EB98A}" presName="hierRoot2" presStyleCnt="0">
        <dgm:presLayoutVars>
          <dgm:hierBranch val="init"/>
        </dgm:presLayoutVars>
      </dgm:prSet>
      <dgm:spPr/>
    </dgm:pt>
    <dgm:pt modelId="{3D23790E-586E-4412-A816-28B5264E53C4}" type="pres">
      <dgm:prSet presAssocID="{3F037EA7-17E7-40AC-821F-29E3141EB98A}" presName="rootComposite" presStyleCnt="0"/>
      <dgm:spPr/>
    </dgm:pt>
    <dgm:pt modelId="{1AB55F5B-A242-447F-A2D6-BD733812AAD7}" type="pres">
      <dgm:prSet presAssocID="{3F037EA7-17E7-40AC-821F-29E3141EB98A}" presName="rootText" presStyleLbl="node3" presStyleIdx="4" presStyleCnt="9" custScaleY="128577">
        <dgm:presLayoutVars>
          <dgm:chPref val="3"/>
        </dgm:presLayoutVars>
      </dgm:prSet>
      <dgm:spPr/>
    </dgm:pt>
    <dgm:pt modelId="{A034B697-595F-4DF8-801B-BCD862984BB5}" type="pres">
      <dgm:prSet presAssocID="{3F037EA7-17E7-40AC-821F-29E3141EB98A}" presName="rootConnector" presStyleLbl="node3" presStyleIdx="4" presStyleCnt="9"/>
      <dgm:spPr/>
    </dgm:pt>
    <dgm:pt modelId="{76E0418C-0557-49E9-ADE3-F794DDD8E2BD}" type="pres">
      <dgm:prSet presAssocID="{3F037EA7-17E7-40AC-821F-29E3141EB98A}" presName="hierChild4" presStyleCnt="0"/>
      <dgm:spPr/>
    </dgm:pt>
    <dgm:pt modelId="{079A829E-6B5D-4DF4-8EFE-9AB81A8161E5}" type="pres">
      <dgm:prSet presAssocID="{834DF858-F9A0-4BFD-9131-265A783683B3}" presName="Name37" presStyleLbl="parChTrans1D4" presStyleIdx="4" presStyleCnt="13"/>
      <dgm:spPr/>
    </dgm:pt>
    <dgm:pt modelId="{D2ACDA06-695A-444C-9D12-0A4CEE474702}" type="pres">
      <dgm:prSet presAssocID="{DCC8B372-0660-451D-A58C-4E385FA5E2DC}" presName="hierRoot2" presStyleCnt="0">
        <dgm:presLayoutVars>
          <dgm:hierBranch val="init"/>
        </dgm:presLayoutVars>
      </dgm:prSet>
      <dgm:spPr/>
    </dgm:pt>
    <dgm:pt modelId="{AB862DDB-1F19-4DFD-BA85-A2B51AEBD820}" type="pres">
      <dgm:prSet presAssocID="{DCC8B372-0660-451D-A58C-4E385FA5E2DC}" presName="rootComposite" presStyleCnt="0"/>
      <dgm:spPr/>
    </dgm:pt>
    <dgm:pt modelId="{0C43A4F6-9294-4B7B-96FA-325EAD9646C4}" type="pres">
      <dgm:prSet presAssocID="{DCC8B372-0660-451D-A58C-4E385FA5E2DC}" presName="rootText" presStyleLbl="node4" presStyleIdx="4" presStyleCnt="13" custScaleY="142781">
        <dgm:presLayoutVars>
          <dgm:chPref val="3"/>
        </dgm:presLayoutVars>
      </dgm:prSet>
      <dgm:spPr/>
    </dgm:pt>
    <dgm:pt modelId="{52FE13A3-D043-4E7A-A7D8-D68A537651BE}" type="pres">
      <dgm:prSet presAssocID="{DCC8B372-0660-451D-A58C-4E385FA5E2DC}" presName="rootConnector" presStyleLbl="node4" presStyleIdx="4" presStyleCnt="13"/>
      <dgm:spPr/>
    </dgm:pt>
    <dgm:pt modelId="{82E90C4B-0C54-4BDC-98D0-2E1CCD84375B}" type="pres">
      <dgm:prSet presAssocID="{DCC8B372-0660-451D-A58C-4E385FA5E2DC}" presName="hierChild4" presStyleCnt="0"/>
      <dgm:spPr/>
    </dgm:pt>
    <dgm:pt modelId="{7F284D0F-77F4-4C29-B5E1-B1B7C976DC17}" type="pres">
      <dgm:prSet presAssocID="{DCC8B372-0660-451D-A58C-4E385FA5E2DC}" presName="hierChild5" presStyleCnt="0"/>
      <dgm:spPr/>
    </dgm:pt>
    <dgm:pt modelId="{81D6CDC6-CC28-4009-93FA-648E3BB97513}" type="pres">
      <dgm:prSet presAssocID="{A1415D8C-2564-45E8-BDF2-2CE019A68B28}" presName="Name37" presStyleLbl="parChTrans1D4" presStyleIdx="5" presStyleCnt="13"/>
      <dgm:spPr/>
    </dgm:pt>
    <dgm:pt modelId="{5EE1BA53-D341-428C-B0F9-CC2BF8ADF45F}" type="pres">
      <dgm:prSet presAssocID="{850F9498-9AE5-4CB7-9A3A-A9093C40AD1F}" presName="hierRoot2" presStyleCnt="0">
        <dgm:presLayoutVars>
          <dgm:hierBranch val="init"/>
        </dgm:presLayoutVars>
      </dgm:prSet>
      <dgm:spPr/>
    </dgm:pt>
    <dgm:pt modelId="{D9E06E58-4042-4E29-AB77-C1BD1D12ACCA}" type="pres">
      <dgm:prSet presAssocID="{850F9498-9AE5-4CB7-9A3A-A9093C40AD1F}" presName="rootComposite" presStyleCnt="0"/>
      <dgm:spPr/>
    </dgm:pt>
    <dgm:pt modelId="{1AB1616B-F3C5-43E1-A7DC-308A55B88E2E}" type="pres">
      <dgm:prSet presAssocID="{850F9498-9AE5-4CB7-9A3A-A9093C40AD1F}" presName="rootText" presStyleLbl="node4" presStyleIdx="5" presStyleCnt="13" custScaleY="142782">
        <dgm:presLayoutVars>
          <dgm:chPref val="3"/>
        </dgm:presLayoutVars>
      </dgm:prSet>
      <dgm:spPr/>
    </dgm:pt>
    <dgm:pt modelId="{117D6657-7AAF-47D2-A852-5B9540A48808}" type="pres">
      <dgm:prSet presAssocID="{850F9498-9AE5-4CB7-9A3A-A9093C40AD1F}" presName="rootConnector" presStyleLbl="node4" presStyleIdx="5" presStyleCnt="13"/>
      <dgm:spPr/>
    </dgm:pt>
    <dgm:pt modelId="{C0C7024E-F1FF-470C-A008-57A649E8632D}" type="pres">
      <dgm:prSet presAssocID="{850F9498-9AE5-4CB7-9A3A-A9093C40AD1F}" presName="hierChild4" presStyleCnt="0"/>
      <dgm:spPr/>
    </dgm:pt>
    <dgm:pt modelId="{BEAE9DB0-A2BE-4CE6-8928-8621A16277B5}" type="pres">
      <dgm:prSet presAssocID="{850F9498-9AE5-4CB7-9A3A-A9093C40AD1F}" presName="hierChild5" presStyleCnt="0"/>
      <dgm:spPr/>
    </dgm:pt>
    <dgm:pt modelId="{9849AACE-C64F-41F1-98D7-0A63BA7BBDBC}" type="pres">
      <dgm:prSet presAssocID="{9414A3E1-4F7E-4CD1-A55A-0ECC1D042BB2}" presName="Name37" presStyleLbl="parChTrans1D4" presStyleIdx="6" presStyleCnt="13"/>
      <dgm:spPr/>
    </dgm:pt>
    <dgm:pt modelId="{EF106702-88A3-4B9F-A0D6-51B608AEC182}" type="pres">
      <dgm:prSet presAssocID="{A94DFF57-E71F-443D-937D-35236DA4C514}" presName="hierRoot2" presStyleCnt="0">
        <dgm:presLayoutVars>
          <dgm:hierBranch val="init"/>
        </dgm:presLayoutVars>
      </dgm:prSet>
      <dgm:spPr/>
    </dgm:pt>
    <dgm:pt modelId="{4D266587-4B0D-4D27-8937-E5493191AD88}" type="pres">
      <dgm:prSet presAssocID="{A94DFF57-E71F-443D-937D-35236DA4C514}" presName="rootComposite" presStyleCnt="0"/>
      <dgm:spPr/>
    </dgm:pt>
    <dgm:pt modelId="{8A529330-646F-4022-A622-1073941A51A9}" type="pres">
      <dgm:prSet presAssocID="{A94DFF57-E71F-443D-937D-35236DA4C514}" presName="rootText" presStyleLbl="node4" presStyleIdx="6" presStyleCnt="13" custScaleY="139755">
        <dgm:presLayoutVars>
          <dgm:chPref val="3"/>
        </dgm:presLayoutVars>
      </dgm:prSet>
      <dgm:spPr/>
    </dgm:pt>
    <dgm:pt modelId="{91ED6434-0AE8-43DA-8B54-1AB2E5960A63}" type="pres">
      <dgm:prSet presAssocID="{A94DFF57-E71F-443D-937D-35236DA4C514}" presName="rootConnector" presStyleLbl="node4" presStyleIdx="6" presStyleCnt="13"/>
      <dgm:spPr/>
    </dgm:pt>
    <dgm:pt modelId="{FBD8921A-AE12-46A5-96A4-54618CBD2554}" type="pres">
      <dgm:prSet presAssocID="{A94DFF57-E71F-443D-937D-35236DA4C514}" presName="hierChild4" presStyleCnt="0"/>
      <dgm:spPr/>
    </dgm:pt>
    <dgm:pt modelId="{85B57289-0E71-4348-8064-462C6B600FC5}" type="pres">
      <dgm:prSet presAssocID="{A94DFF57-E71F-443D-937D-35236DA4C514}" presName="hierChild5" presStyleCnt="0"/>
      <dgm:spPr/>
    </dgm:pt>
    <dgm:pt modelId="{8DBE92E0-6369-470B-9DC8-96A95494AEAD}" type="pres">
      <dgm:prSet presAssocID="{82DE55BA-51DD-4B7C-B33F-0DCD1FF75DD0}" presName="Name37" presStyleLbl="parChTrans1D4" presStyleIdx="7" presStyleCnt="13"/>
      <dgm:spPr/>
    </dgm:pt>
    <dgm:pt modelId="{34B956CC-802D-4CA5-9764-0CF3149A24E7}" type="pres">
      <dgm:prSet presAssocID="{0357C57D-C429-4A51-9EE4-D0C4AE8B3EC0}" presName="hierRoot2" presStyleCnt="0">
        <dgm:presLayoutVars>
          <dgm:hierBranch val="init"/>
        </dgm:presLayoutVars>
      </dgm:prSet>
      <dgm:spPr/>
    </dgm:pt>
    <dgm:pt modelId="{DF8BBBD9-B331-47EF-B2FB-3FDCE02A0C88}" type="pres">
      <dgm:prSet presAssocID="{0357C57D-C429-4A51-9EE4-D0C4AE8B3EC0}" presName="rootComposite" presStyleCnt="0"/>
      <dgm:spPr/>
    </dgm:pt>
    <dgm:pt modelId="{18049A02-0EC8-47F5-8CC5-E1057A4BFFAC}" type="pres">
      <dgm:prSet presAssocID="{0357C57D-C429-4A51-9EE4-D0C4AE8B3EC0}" presName="rootText" presStyleLbl="node4" presStyleIdx="7" presStyleCnt="13" custScaleY="142781">
        <dgm:presLayoutVars>
          <dgm:chPref val="3"/>
        </dgm:presLayoutVars>
      </dgm:prSet>
      <dgm:spPr/>
    </dgm:pt>
    <dgm:pt modelId="{E158EF06-D82A-49BE-8762-3AC4A233995E}" type="pres">
      <dgm:prSet presAssocID="{0357C57D-C429-4A51-9EE4-D0C4AE8B3EC0}" presName="rootConnector" presStyleLbl="node4" presStyleIdx="7" presStyleCnt="13"/>
      <dgm:spPr/>
    </dgm:pt>
    <dgm:pt modelId="{E6CD522B-EA4B-497D-A497-23DD95CCA0A6}" type="pres">
      <dgm:prSet presAssocID="{0357C57D-C429-4A51-9EE4-D0C4AE8B3EC0}" presName="hierChild4" presStyleCnt="0"/>
      <dgm:spPr/>
    </dgm:pt>
    <dgm:pt modelId="{26CD257F-9DBC-464A-9407-692972F66A5F}" type="pres">
      <dgm:prSet presAssocID="{0357C57D-C429-4A51-9EE4-D0C4AE8B3EC0}" presName="hierChild5" presStyleCnt="0"/>
      <dgm:spPr/>
    </dgm:pt>
    <dgm:pt modelId="{1214C19D-CD80-488C-AB23-1A72AB6DBFF9}" type="pres">
      <dgm:prSet presAssocID="{3F037EA7-17E7-40AC-821F-29E3141EB98A}" presName="hierChild5" presStyleCnt="0"/>
      <dgm:spPr/>
    </dgm:pt>
    <dgm:pt modelId="{9CC1D85A-E1C2-468F-B3B6-2E1817D0579A}" type="pres">
      <dgm:prSet presAssocID="{232C28A2-F7B6-4BCB-9BE7-EBAC2F196BA1}" presName="hierChild5" presStyleCnt="0"/>
      <dgm:spPr/>
    </dgm:pt>
    <dgm:pt modelId="{694A98F1-F833-4703-9104-35D698094A53}" type="pres">
      <dgm:prSet presAssocID="{F8651F26-3A0D-41C4-B931-46A7811C36E7}" presName="Name37" presStyleLbl="parChTrans1D2" presStyleIdx="3" presStyleCnt="7"/>
      <dgm:spPr/>
    </dgm:pt>
    <dgm:pt modelId="{2E20BEA5-88A6-4E84-B5CA-7D232A5F46FA}" type="pres">
      <dgm:prSet presAssocID="{7CBEDF6E-AD39-4F0D-BF5C-6D24DA65B437}" presName="hierRoot2" presStyleCnt="0">
        <dgm:presLayoutVars>
          <dgm:hierBranch val="init"/>
        </dgm:presLayoutVars>
      </dgm:prSet>
      <dgm:spPr/>
    </dgm:pt>
    <dgm:pt modelId="{63AF536E-BD5C-4F33-8072-2D61DACFA5D4}" type="pres">
      <dgm:prSet presAssocID="{7CBEDF6E-AD39-4F0D-BF5C-6D24DA65B437}" presName="rootComposite" presStyleCnt="0"/>
      <dgm:spPr/>
    </dgm:pt>
    <dgm:pt modelId="{64E7DCCF-75D5-4DF4-A5EB-8866AFC6BEE3}" type="pres">
      <dgm:prSet presAssocID="{7CBEDF6E-AD39-4F0D-BF5C-6D24DA65B437}" presName="rootText" presStyleLbl="node2" presStyleIdx="3" presStyleCnt="7" custScaleY="140381">
        <dgm:presLayoutVars>
          <dgm:chPref val="3"/>
        </dgm:presLayoutVars>
      </dgm:prSet>
      <dgm:spPr/>
    </dgm:pt>
    <dgm:pt modelId="{8D67032C-0BCC-48C2-8E1F-7CB4FC9E61D5}" type="pres">
      <dgm:prSet presAssocID="{7CBEDF6E-AD39-4F0D-BF5C-6D24DA65B437}" presName="rootConnector" presStyleLbl="node2" presStyleIdx="3" presStyleCnt="7"/>
      <dgm:spPr/>
    </dgm:pt>
    <dgm:pt modelId="{1D5E8DB3-70F0-419B-A265-8F21F88B0A82}" type="pres">
      <dgm:prSet presAssocID="{7CBEDF6E-AD39-4F0D-BF5C-6D24DA65B437}" presName="hierChild4" presStyleCnt="0"/>
      <dgm:spPr/>
    </dgm:pt>
    <dgm:pt modelId="{FA0BCEDC-8D17-412C-AAC4-3B024B053C65}" type="pres">
      <dgm:prSet presAssocID="{E6B66FF7-0586-493A-9FE0-D6463CE99738}" presName="Name37" presStyleLbl="parChTrans1D3" presStyleIdx="5" presStyleCnt="9"/>
      <dgm:spPr/>
    </dgm:pt>
    <dgm:pt modelId="{E74E3281-23B2-480C-B10F-28369E68E10D}" type="pres">
      <dgm:prSet presAssocID="{DD3B3882-1F58-4777-8645-71A7894546AE}" presName="hierRoot2" presStyleCnt="0">
        <dgm:presLayoutVars>
          <dgm:hierBranch val="init"/>
        </dgm:presLayoutVars>
      </dgm:prSet>
      <dgm:spPr/>
    </dgm:pt>
    <dgm:pt modelId="{BEF3D79C-753F-4E20-9D74-45766E954E23}" type="pres">
      <dgm:prSet presAssocID="{DD3B3882-1F58-4777-8645-71A7894546AE}" presName="rootComposite" presStyleCnt="0"/>
      <dgm:spPr/>
    </dgm:pt>
    <dgm:pt modelId="{7B754E25-72C6-4F6E-B6DA-6E68863E118A}" type="pres">
      <dgm:prSet presAssocID="{DD3B3882-1F58-4777-8645-71A7894546AE}" presName="rootText" presStyleLbl="node3" presStyleIdx="5" presStyleCnt="9" custScaleY="131902">
        <dgm:presLayoutVars>
          <dgm:chPref val="3"/>
        </dgm:presLayoutVars>
      </dgm:prSet>
      <dgm:spPr/>
    </dgm:pt>
    <dgm:pt modelId="{E2C7D427-4B64-464B-B7C0-8FDB684A6E2D}" type="pres">
      <dgm:prSet presAssocID="{DD3B3882-1F58-4777-8645-71A7894546AE}" presName="rootConnector" presStyleLbl="node3" presStyleIdx="5" presStyleCnt="9"/>
      <dgm:spPr/>
    </dgm:pt>
    <dgm:pt modelId="{01B905D2-C72D-470A-8721-B40F07F71227}" type="pres">
      <dgm:prSet presAssocID="{DD3B3882-1F58-4777-8645-71A7894546AE}" presName="hierChild4" presStyleCnt="0"/>
      <dgm:spPr/>
    </dgm:pt>
    <dgm:pt modelId="{5EC0691F-2A80-42B8-ACB4-607F7BC4BD25}" type="pres">
      <dgm:prSet presAssocID="{9341324C-8C38-451B-8E2E-E456D981197F}" presName="Name37" presStyleLbl="parChTrans1D4" presStyleIdx="8" presStyleCnt="13"/>
      <dgm:spPr/>
    </dgm:pt>
    <dgm:pt modelId="{D53D7F33-C64D-4F75-9BEE-82C8C9764F01}" type="pres">
      <dgm:prSet presAssocID="{72F90A26-4B3F-487D-88D2-21E85DDCD906}" presName="hierRoot2" presStyleCnt="0">
        <dgm:presLayoutVars>
          <dgm:hierBranch val="init"/>
        </dgm:presLayoutVars>
      </dgm:prSet>
      <dgm:spPr/>
    </dgm:pt>
    <dgm:pt modelId="{38B4988B-0815-4A3B-B79D-DE47D3FCB384}" type="pres">
      <dgm:prSet presAssocID="{72F90A26-4B3F-487D-88D2-21E85DDCD906}" presName="rootComposite" presStyleCnt="0"/>
      <dgm:spPr/>
    </dgm:pt>
    <dgm:pt modelId="{F42E86AE-D604-47F9-9F8C-43693C62A4E0}" type="pres">
      <dgm:prSet presAssocID="{72F90A26-4B3F-487D-88D2-21E85DDCD906}" presName="rootText" presStyleLbl="node4" presStyleIdx="8" presStyleCnt="13" custScaleY="136767">
        <dgm:presLayoutVars>
          <dgm:chPref val="3"/>
        </dgm:presLayoutVars>
      </dgm:prSet>
      <dgm:spPr/>
    </dgm:pt>
    <dgm:pt modelId="{116C690B-0758-4792-B0DF-F9D166EAED67}" type="pres">
      <dgm:prSet presAssocID="{72F90A26-4B3F-487D-88D2-21E85DDCD906}" presName="rootConnector" presStyleLbl="node4" presStyleIdx="8" presStyleCnt="13"/>
      <dgm:spPr/>
    </dgm:pt>
    <dgm:pt modelId="{651FD193-FEF8-4041-9868-A6BEC4F4E3BC}" type="pres">
      <dgm:prSet presAssocID="{72F90A26-4B3F-487D-88D2-21E85DDCD906}" presName="hierChild4" presStyleCnt="0"/>
      <dgm:spPr/>
    </dgm:pt>
    <dgm:pt modelId="{06CA477B-7C1E-4EAE-ADD7-FE56DF556861}" type="pres">
      <dgm:prSet presAssocID="{72F90A26-4B3F-487D-88D2-21E85DDCD906}" presName="hierChild5" presStyleCnt="0"/>
      <dgm:spPr/>
    </dgm:pt>
    <dgm:pt modelId="{17CF667A-7A0E-42D3-A88F-E7EFA2F8AE18}" type="pres">
      <dgm:prSet presAssocID="{2CEF512E-9E03-4C8A-B108-9F4882BF8E8E}" presName="Name37" presStyleLbl="parChTrans1D4" presStyleIdx="9" presStyleCnt="13"/>
      <dgm:spPr/>
    </dgm:pt>
    <dgm:pt modelId="{20341866-BA0F-4CA2-89EF-0FFEED3EFBF3}" type="pres">
      <dgm:prSet presAssocID="{5E7AAD5F-DA62-4451-9C18-5DF66564CCAD}" presName="hierRoot2" presStyleCnt="0">
        <dgm:presLayoutVars>
          <dgm:hierBranch val="init"/>
        </dgm:presLayoutVars>
      </dgm:prSet>
      <dgm:spPr/>
    </dgm:pt>
    <dgm:pt modelId="{79F996B5-BA38-494D-9C83-E7CA645B38E1}" type="pres">
      <dgm:prSet presAssocID="{5E7AAD5F-DA62-4451-9C18-5DF66564CCAD}" presName="rootComposite" presStyleCnt="0"/>
      <dgm:spPr/>
    </dgm:pt>
    <dgm:pt modelId="{C71EE5E9-A646-4CB9-8474-63A3D7560F01}" type="pres">
      <dgm:prSet presAssocID="{5E7AAD5F-DA62-4451-9C18-5DF66564CCAD}" presName="rootText" presStyleLbl="node4" presStyleIdx="9" presStyleCnt="13" custScaleY="142324">
        <dgm:presLayoutVars>
          <dgm:chPref val="3"/>
        </dgm:presLayoutVars>
      </dgm:prSet>
      <dgm:spPr/>
    </dgm:pt>
    <dgm:pt modelId="{957F9F65-09D9-4749-A363-E46D0085DB35}" type="pres">
      <dgm:prSet presAssocID="{5E7AAD5F-DA62-4451-9C18-5DF66564CCAD}" presName="rootConnector" presStyleLbl="node4" presStyleIdx="9" presStyleCnt="13"/>
      <dgm:spPr/>
    </dgm:pt>
    <dgm:pt modelId="{9D79865E-A4F1-460C-BB53-38A62C550F69}" type="pres">
      <dgm:prSet presAssocID="{5E7AAD5F-DA62-4451-9C18-5DF66564CCAD}" presName="hierChild4" presStyleCnt="0"/>
      <dgm:spPr/>
    </dgm:pt>
    <dgm:pt modelId="{03F92850-7551-4441-87D4-ACECC90034D4}" type="pres">
      <dgm:prSet presAssocID="{5E7AAD5F-DA62-4451-9C18-5DF66564CCAD}" presName="hierChild5" presStyleCnt="0"/>
      <dgm:spPr/>
    </dgm:pt>
    <dgm:pt modelId="{D94BE519-DBA7-40EB-B1D6-A8027F6EF449}" type="pres">
      <dgm:prSet presAssocID="{DD3B3882-1F58-4777-8645-71A7894546AE}" presName="hierChild5" presStyleCnt="0"/>
      <dgm:spPr/>
    </dgm:pt>
    <dgm:pt modelId="{1519822C-E375-480F-970D-FEED83AB7169}" type="pres">
      <dgm:prSet presAssocID="{7CBEDF6E-AD39-4F0D-BF5C-6D24DA65B437}" presName="hierChild5" presStyleCnt="0"/>
      <dgm:spPr/>
    </dgm:pt>
    <dgm:pt modelId="{E4D6DF68-B4A7-4074-877D-5879C4B2AB2E}" type="pres">
      <dgm:prSet presAssocID="{A495E3B0-F1E8-4B62-84E4-204FE8531209}" presName="Name37" presStyleLbl="parChTrans1D2" presStyleIdx="4" presStyleCnt="7"/>
      <dgm:spPr/>
    </dgm:pt>
    <dgm:pt modelId="{3FD393E0-0DC6-4DD1-92E6-FF17A8C1A710}" type="pres">
      <dgm:prSet presAssocID="{9A8C2E0F-FD2B-46DA-B680-0E97018E4BDF}" presName="hierRoot2" presStyleCnt="0">
        <dgm:presLayoutVars>
          <dgm:hierBranch val="init"/>
        </dgm:presLayoutVars>
      </dgm:prSet>
      <dgm:spPr/>
    </dgm:pt>
    <dgm:pt modelId="{21264683-4054-419F-86D5-9069AA0699E6}" type="pres">
      <dgm:prSet presAssocID="{9A8C2E0F-FD2B-46DA-B680-0E97018E4BDF}" presName="rootComposite" presStyleCnt="0"/>
      <dgm:spPr/>
    </dgm:pt>
    <dgm:pt modelId="{AA8678C5-1BB4-4509-8F94-C2460F9A2769}" type="pres">
      <dgm:prSet presAssocID="{9A8C2E0F-FD2B-46DA-B680-0E97018E4BDF}" presName="rootText" presStyleLbl="node2" presStyleIdx="4" presStyleCnt="7" custScaleY="137354">
        <dgm:presLayoutVars>
          <dgm:chPref val="3"/>
        </dgm:presLayoutVars>
      </dgm:prSet>
      <dgm:spPr/>
    </dgm:pt>
    <dgm:pt modelId="{E743156F-2627-467C-8D16-41E45DEE3A76}" type="pres">
      <dgm:prSet presAssocID="{9A8C2E0F-FD2B-46DA-B680-0E97018E4BDF}" presName="rootConnector" presStyleLbl="node2" presStyleIdx="4" presStyleCnt="7"/>
      <dgm:spPr/>
    </dgm:pt>
    <dgm:pt modelId="{D82444AD-CA88-4FF6-AC29-C4F85BCFE03A}" type="pres">
      <dgm:prSet presAssocID="{9A8C2E0F-FD2B-46DA-B680-0E97018E4BDF}" presName="hierChild4" presStyleCnt="0"/>
      <dgm:spPr/>
    </dgm:pt>
    <dgm:pt modelId="{4FFB441F-CA85-43F2-BEC2-6CD3395DF086}" type="pres">
      <dgm:prSet presAssocID="{328C1694-C095-499C-AE15-1E30AE4252C4}" presName="Name37" presStyleLbl="parChTrans1D3" presStyleIdx="6" presStyleCnt="9"/>
      <dgm:spPr/>
    </dgm:pt>
    <dgm:pt modelId="{F3E5F2A3-B397-4172-BFCB-958B88989D22}" type="pres">
      <dgm:prSet presAssocID="{91988004-0782-481C-964C-851E45877593}" presName="hierRoot2" presStyleCnt="0">
        <dgm:presLayoutVars>
          <dgm:hierBranch val="init"/>
        </dgm:presLayoutVars>
      </dgm:prSet>
      <dgm:spPr/>
    </dgm:pt>
    <dgm:pt modelId="{C989E00B-0548-4333-962D-E4C39155F504}" type="pres">
      <dgm:prSet presAssocID="{91988004-0782-481C-964C-851E45877593}" presName="rootComposite" presStyleCnt="0"/>
      <dgm:spPr/>
    </dgm:pt>
    <dgm:pt modelId="{232AE707-5A00-422A-9126-D1CB1A33A473}" type="pres">
      <dgm:prSet presAssocID="{91988004-0782-481C-964C-851E45877593}" presName="rootText" presStyleLbl="node3" presStyleIdx="6" presStyleCnt="9" custScaleY="137956">
        <dgm:presLayoutVars>
          <dgm:chPref val="3"/>
        </dgm:presLayoutVars>
      </dgm:prSet>
      <dgm:spPr/>
    </dgm:pt>
    <dgm:pt modelId="{CD2311E4-2199-4C4D-B19D-ED16466D0733}" type="pres">
      <dgm:prSet presAssocID="{91988004-0782-481C-964C-851E45877593}" presName="rootConnector" presStyleLbl="node3" presStyleIdx="6" presStyleCnt="9"/>
      <dgm:spPr/>
    </dgm:pt>
    <dgm:pt modelId="{70A1DE00-F1BA-4187-B6D6-C32306CE8631}" type="pres">
      <dgm:prSet presAssocID="{91988004-0782-481C-964C-851E45877593}" presName="hierChild4" presStyleCnt="0"/>
      <dgm:spPr/>
    </dgm:pt>
    <dgm:pt modelId="{15DEAEA2-A5C0-4D0E-997E-AD811918CEFD}" type="pres">
      <dgm:prSet presAssocID="{91988004-0782-481C-964C-851E45877593}" presName="hierChild5" presStyleCnt="0"/>
      <dgm:spPr/>
    </dgm:pt>
    <dgm:pt modelId="{9C715CDD-DE98-4D6E-8514-8A38655D4FDD}" type="pres">
      <dgm:prSet presAssocID="{9A8C2E0F-FD2B-46DA-B680-0E97018E4BDF}" presName="hierChild5" presStyleCnt="0"/>
      <dgm:spPr/>
    </dgm:pt>
    <dgm:pt modelId="{6D4FA356-63C4-4ADB-8CBD-0641287E8B90}" type="pres">
      <dgm:prSet presAssocID="{07EDFC83-6D52-4914-9D4C-7E7AA9EC6E7C}" presName="Name37" presStyleLbl="parChTrans1D2" presStyleIdx="5" presStyleCnt="7"/>
      <dgm:spPr/>
    </dgm:pt>
    <dgm:pt modelId="{A303C169-DC3E-43B2-B0C5-0CCA7751B68A}" type="pres">
      <dgm:prSet presAssocID="{7E2E5184-0993-4E3C-A43E-58961BAE2C73}" presName="hierRoot2" presStyleCnt="0">
        <dgm:presLayoutVars>
          <dgm:hierBranch val="init"/>
        </dgm:presLayoutVars>
      </dgm:prSet>
      <dgm:spPr/>
    </dgm:pt>
    <dgm:pt modelId="{19AF88D7-A7CE-49EB-BF30-8C55FAEF4A00}" type="pres">
      <dgm:prSet presAssocID="{7E2E5184-0993-4E3C-A43E-58961BAE2C73}" presName="rootComposite" presStyleCnt="0"/>
      <dgm:spPr/>
    </dgm:pt>
    <dgm:pt modelId="{37B817C5-22D0-425C-A596-D9694C06F6F2}" type="pres">
      <dgm:prSet presAssocID="{7E2E5184-0993-4E3C-A43E-58961BAE2C73}" presName="rootText" presStyleLbl="node2" presStyleIdx="5" presStyleCnt="7" custScaleY="140381">
        <dgm:presLayoutVars>
          <dgm:chPref val="3"/>
        </dgm:presLayoutVars>
      </dgm:prSet>
      <dgm:spPr/>
    </dgm:pt>
    <dgm:pt modelId="{4677850F-E026-4D9B-90EB-A1E166C0D9B2}" type="pres">
      <dgm:prSet presAssocID="{7E2E5184-0993-4E3C-A43E-58961BAE2C73}" presName="rootConnector" presStyleLbl="node2" presStyleIdx="5" presStyleCnt="7"/>
      <dgm:spPr/>
    </dgm:pt>
    <dgm:pt modelId="{52984CFA-EBEC-4597-A4DF-FB7C88BB4884}" type="pres">
      <dgm:prSet presAssocID="{7E2E5184-0993-4E3C-A43E-58961BAE2C73}" presName="hierChild4" presStyleCnt="0"/>
      <dgm:spPr/>
    </dgm:pt>
    <dgm:pt modelId="{C9C69545-5673-43B2-A6B4-6CE02CCACAF7}" type="pres">
      <dgm:prSet presAssocID="{DE482D8D-32D8-4F92-837B-D45207CA155D}" presName="Name37" presStyleLbl="parChTrans1D3" presStyleIdx="7" presStyleCnt="9"/>
      <dgm:spPr/>
    </dgm:pt>
    <dgm:pt modelId="{65099023-249E-4684-BAE0-607DB4FAB140}" type="pres">
      <dgm:prSet presAssocID="{B161552F-B921-4895-ADCB-3C63987BEF19}" presName="hierRoot2" presStyleCnt="0">
        <dgm:presLayoutVars>
          <dgm:hierBranch val="init"/>
        </dgm:presLayoutVars>
      </dgm:prSet>
      <dgm:spPr/>
    </dgm:pt>
    <dgm:pt modelId="{56C602A4-5050-43E8-B644-97AB8F3496C9}" type="pres">
      <dgm:prSet presAssocID="{B161552F-B921-4895-ADCB-3C63987BEF19}" presName="rootComposite" presStyleCnt="0"/>
      <dgm:spPr/>
    </dgm:pt>
    <dgm:pt modelId="{79A3C6F3-C8C3-41A9-B824-127704CDD1A6}" type="pres">
      <dgm:prSet presAssocID="{B161552F-B921-4895-ADCB-3C63987BEF19}" presName="rootText" presStyleLbl="node3" presStyleIdx="7" presStyleCnt="9" custScaleY="137953">
        <dgm:presLayoutVars>
          <dgm:chPref val="3"/>
        </dgm:presLayoutVars>
      </dgm:prSet>
      <dgm:spPr/>
    </dgm:pt>
    <dgm:pt modelId="{12847A00-29B2-46EC-A7B7-F5968435E3CE}" type="pres">
      <dgm:prSet presAssocID="{B161552F-B921-4895-ADCB-3C63987BEF19}" presName="rootConnector" presStyleLbl="node3" presStyleIdx="7" presStyleCnt="9"/>
      <dgm:spPr/>
    </dgm:pt>
    <dgm:pt modelId="{4720F7BB-0633-415E-BB54-278DB135944A}" type="pres">
      <dgm:prSet presAssocID="{B161552F-B921-4895-ADCB-3C63987BEF19}" presName="hierChild4" presStyleCnt="0"/>
      <dgm:spPr/>
    </dgm:pt>
    <dgm:pt modelId="{D6936234-2AC7-4F37-B420-CBD5EAFB9C2E}" type="pres">
      <dgm:prSet presAssocID="{0CDEB553-5A17-4229-BCCA-E2DCEDAC24B2}" presName="Name37" presStyleLbl="parChTrans1D4" presStyleIdx="10" presStyleCnt="13"/>
      <dgm:spPr/>
    </dgm:pt>
    <dgm:pt modelId="{C0D011C0-A213-4513-83B2-97AC22B263AA}" type="pres">
      <dgm:prSet presAssocID="{7F896F46-61EF-4FBB-ACFF-4810C2AB17C2}" presName="hierRoot2" presStyleCnt="0">
        <dgm:presLayoutVars>
          <dgm:hierBranch val="init"/>
        </dgm:presLayoutVars>
      </dgm:prSet>
      <dgm:spPr/>
    </dgm:pt>
    <dgm:pt modelId="{6BAF8F0D-0501-4D5C-89AB-F69E05670E46}" type="pres">
      <dgm:prSet presAssocID="{7F896F46-61EF-4FBB-ACFF-4810C2AB17C2}" presName="rootComposite" presStyleCnt="0"/>
      <dgm:spPr/>
    </dgm:pt>
    <dgm:pt modelId="{9B2FDFD0-A23C-405D-82A7-FA066909118A}" type="pres">
      <dgm:prSet presAssocID="{7F896F46-61EF-4FBB-ACFF-4810C2AB17C2}" presName="rootText" presStyleLbl="node4" presStyleIdx="10" presStyleCnt="13" custScaleY="139335">
        <dgm:presLayoutVars>
          <dgm:chPref val="3"/>
        </dgm:presLayoutVars>
      </dgm:prSet>
      <dgm:spPr/>
    </dgm:pt>
    <dgm:pt modelId="{6B228C68-C926-414D-9797-175162EB49BE}" type="pres">
      <dgm:prSet presAssocID="{7F896F46-61EF-4FBB-ACFF-4810C2AB17C2}" presName="rootConnector" presStyleLbl="node4" presStyleIdx="10" presStyleCnt="13"/>
      <dgm:spPr/>
    </dgm:pt>
    <dgm:pt modelId="{3B9EC299-23F4-4704-8942-8B47E4ADA724}" type="pres">
      <dgm:prSet presAssocID="{7F896F46-61EF-4FBB-ACFF-4810C2AB17C2}" presName="hierChild4" presStyleCnt="0"/>
      <dgm:spPr/>
    </dgm:pt>
    <dgm:pt modelId="{6B9D4BD0-7CB4-4DBB-97F4-953B9F3FD5E0}" type="pres">
      <dgm:prSet presAssocID="{7F896F46-61EF-4FBB-ACFF-4810C2AB17C2}" presName="hierChild5" presStyleCnt="0"/>
      <dgm:spPr/>
    </dgm:pt>
    <dgm:pt modelId="{E5A6EBB9-6D89-48CB-9F47-1F76494B462A}" type="pres">
      <dgm:prSet presAssocID="{4840DC8A-B25F-47B7-90D5-B6F8932D425B}" presName="Name37" presStyleLbl="parChTrans1D4" presStyleIdx="11" presStyleCnt="13"/>
      <dgm:spPr/>
    </dgm:pt>
    <dgm:pt modelId="{1BEC9490-8AB0-4E93-B7A7-C643AF3FC6E8}" type="pres">
      <dgm:prSet presAssocID="{A0335379-9C49-4070-B602-59A8AB45497D}" presName="hierRoot2" presStyleCnt="0">
        <dgm:presLayoutVars>
          <dgm:hierBranch val="init"/>
        </dgm:presLayoutVars>
      </dgm:prSet>
      <dgm:spPr/>
    </dgm:pt>
    <dgm:pt modelId="{62355F51-47AD-4EBE-8C61-E2D4696215B9}" type="pres">
      <dgm:prSet presAssocID="{A0335379-9C49-4070-B602-59A8AB45497D}" presName="rootComposite" presStyleCnt="0"/>
      <dgm:spPr/>
    </dgm:pt>
    <dgm:pt modelId="{99AA7591-C674-47ED-BC6A-2EAB1FD8D36E}" type="pres">
      <dgm:prSet presAssocID="{A0335379-9C49-4070-B602-59A8AB45497D}" presName="rootText" presStyleLbl="node4" presStyleIdx="11" presStyleCnt="13" custScaleY="143241">
        <dgm:presLayoutVars>
          <dgm:chPref val="3"/>
        </dgm:presLayoutVars>
      </dgm:prSet>
      <dgm:spPr/>
    </dgm:pt>
    <dgm:pt modelId="{CBF5E955-19E7-47F0-A091-74F773FFEDF2}" type="pres">
      <dgm:prSet presAssocID="{A0335379-9C49-4070-B602-59A8AB45497D}" presName="rootConnector" presStyleLbl="node4" presStyleIdx="11" presStyleCnt="13"/>
      <dgm:spPr/>
    </dgm:pt>
    <dgm:pt modelId="{D8D49B26-FE8D-41C9-A4D4-437FDFFC4210}" type="pres">
      <dgm:prSet presAssocID="{A0335379-9C49-4070-B602-59A8AB45497D}" presName="hierChild4" presStyleCnt="0"/>
      <dgm:spPr/>
    </dgm:pt>
    <dgm:pt modelId="{0AD18FDF-1B6B-473F-B714-614A4417FBCC}" type="pres">
      <dgm:prSet presAssocID="{A0335379-9C49-4070-B602-59A8AB45497D}" presName="hierChild5" presStyleCnt="0"/>
      <dgm:spPr/>
    </dgm:pt>
    <dgm:pt modelId="{4C6C4F59-C0B0-404A-B8ED-96B51F8995ED}" type="pres">
      <dgm:prSet presAssocID="{B161552F-B921-4895-ADCB-3C63987BEF19}" presName="hierChild5" presStyleCnt="0"/>
      <dgm:spPr/>
    </dgm:pt>
    <dgm:pt modelId="{E10D1E9F-CB25-4C07-B04D-EC67F36EC456}" type="pres">
      <dgm:prSet presAssocID="{7E2E5184-0993-4E3C-A43E-58961BAE2C73}" presName="hierChild5" presStyleCnt="0"/>
      <dgm:spPr/>
    </dgm:pt>
    <dgm:pt modelId="{8FC8175A-172C-4C1D-AD2F-5ABAA3ED70D0}" type="pres">
      <dgm:prSet presAssocID="{8F575CE5-B7CE-471B-B4F6-2B9343C1F355}" presName="Name37" presStyleLbl="parChTrans1D2" presStyleIdx="6" presStyleCnt="7"/>
      <dgm:spPr/>
    </dgm:pt>
    <dgm:pt modelId="{2768F3F1-2E28-4629-B4AA-32476F645C8F}" type="pres">
      <dgm:prSet presAssocID="{5721612C-9DF1-4C43-B05D-2B41E7619F95}" presName="hierRoot2" presStyleCnt="0">
        <dgm:presLayoutVars>
          <dgm:hierBranch val="init"/>
        </dgm:presLayoutVars>
      </dgm:prSet>
      <dgm:spPr/>
    </dgm:pt>
    <dgm:pt modelId="{DAAAE50A-E34A-4604-9814-385F1D186E3A}" type="pres">
      <dgm:prSet presAssocID="{5721612C-9DF1-4C43-B05D-2B41E7619F95}" presName="rootComposite" presStyleCnt="0"/>
      <dgm:spPr/>
    </dgm:pt>
    <dgm:pt modelId="{29FEBB88-1E2C-4241-8025-0B9BFE103735}" type="pres">
      <dgm:prSet presAssocID="{5721612C-9DF1-4C43-B05D-2B41E7619F95}" presName="rootText" presStyleLbl="node2" presStyleIdx="6" presStyleCnt="7" custScaleY="134329">
        <dgm:presLayoutVars>
          <dgm:chPref val="3"/>
        </dgm:presLayoutVars>
      </dgm:prSet>
      <dgm:spPr/>
    </dgm:pt>
    <dgm:pt modelId="{B9CCA92D-1B99-4C96-814A-050C663D2F85}" type="pres">
      <dgm:prSet presAssocID="{5721612C-9DF1-4C43-B05D-2B41E7619F95}" presName="rootConnector" presStyleLbl="node2" presStyleIdx="6" presStyleCnt="7"/>
      <dgm:spPr/>
    </dgm:pt>
    <dgm:pt modelId="{C99304F1-697E-4944-A2C7-637B5ADD751B}" type="pres">
      <dgm:prSet presAssocID="{5721612C-9DF1-4C43-B05D-2B41E7619F95}" presName="hierChild4" presStyleCnt="0"/>
      <dgm:spPr/>
    </dgm:pt>
    <dgm:pt modelId="{91A73666-35CA-404E-B191-7B4DCA4BB7F5}" type="pres">
      <dgm:prSet presAssocID="{954AF536-DB0E-43E7-B7B0-AC5F95B35AB9}" presName="Name37" presStyleLbl="parChTrans1D3" presStyleIdx="8" presStyleCnt="9"/>
      <dgm:spPr/>
    </dgm:pt>
    <dgm:pt modelId="{F50F1989-C82A-4D27-9F29-5433AA988BD2}" type="pres">
      <dgm:prSet presAssocID="{5ED53A24-89A1-4B51-BD28-5DB19B1872DB}" presName="hierRoot2" presStyleCnt="0">
        <dgm:presLayoutVars>
          <dgm:hierBranch val="init"/>
        </dgm:presLayoutVars>
      </dgm:prSet>
      <dgm:spPr/>
    </dgm:pt>
    <dgm:pt modelId="{4BD287DD-EE72-454C-9DAE-93858377342E}" type="pres">
      <dgm:prSet presAssocID="{5ED53A24-89A1-4B51-BD28-5DB19B1872DB}" presName="rootComposite" presStyleCnt="0"/>
      <dgm:spPr/>
    </dgm:pt>
    <dgm:pt modelId="{959D3260-7E90-408B-B35B-4559455FF1A5}" type="pres">
      <dgm:prSet presAssocID="{5ED53A24-89A1-4B51-BD28-5DB19B1872DB}" presName="rootText" presStyleLbl="node3" presStyleIdx="8" presStyleCnt="9" custScaleY="140980">
        <dgm:presLayoutVars>
          <dgm:chPref val="3"/>
        </dgm:presLayoutVars>
      </dgm:prSet>
      <dgm:spPr/>
    </dgm:pt>
    <dgm:pt modelId="{F371E47D-AE8B-4AC3-B120-4714D9488B4E}" type="pres">
      <dgm:prSet presAssocID="{5ED53A24-89A1-4B51-BD28-5DB19B1872DB}" presName="rootConnector" presStyleLbl="node3" presStyleIdx="8" presStyleCnt="9"/>
      <dgm:spPr/>
    </dgm:pt>
    <dgm:pt modelId="{D069337E-99B7-43E2-81FF-E705F0DA3FCB}" type="pres">
      <dgm:prSet presAssocID="{5ED53A24-89A1-4B51-BD28-5DB19B1872DB}" presName="hierChild4" presStyleCnt="0"/>
      <dgm:spPr/>
    </dgm:pt>
    <dgm:pt modelId="{73C8E521-A749-4621-BE39-DA0B2D560794}" type="pres">
      <dgm:prSet presAssocID="{637990F7-8709-44C4-9EF3-E8EEAA928F8C}" presName="Name37" presStyleLbl="parChTrans1D4" presStyleIdx="12" presStyleCnt="13"/>
      <dgm:spPr/>
    </dgm:pt>
    <dgm:pt modelId="{7AB70CC0-6B43-409D-B8F1-00F784745FEA}" type="pres">
      <dgm:prSet presAssocID="{05C1F68B-7CB5-4464-A11A-9D1113F83287}" presName="hierRoot2" presStyleCnt="0">
        <dgm:presLayoutVars>
          <dgm:hierBranch val="init"/>
        </dgm:presLayoutVars>
      </dgm:prSet>
      <dgm:spPr/>
    </dgm:pt>
    <dgm:pt modelId="{2A344403-48E1-404E-91C0-3261BBE42BC8}" type="pres">
      <dgm:prSet presAssocID="{05C1F68B-7CB5-4464-A11A-9D1113F83287}" presName="rootComposite" presStyleCnt="0"/>
      <dgm:spPr/>
    </dgm:pt>
    <dgm:pt modelId="{96F0C0C7-9133-44BE-AFD8-46DE46F96DD5}" type="pres">
      <dgm:prSet presAssocID="{05C1F68B-7CB5-4464-A11A-9D1113F83287}" presName="rootText" presStyleLbl="node4" presStyleIdx="12" presStyleCnt="13" custScaleY="136767">
        <dgm:presLayoutVars>
          <dgm:chPref val="3"/>
        </dgm:presLayoutVars>
      </dgm:prSet>
      <dgm:spPr/>
    </dgm:pt>
    <dgm:pt modelId="{38A02C8D-FC3D-4F12-A8B8-7EB966ACBC05}" type="pres">
      <dgm:prSet presAssocID="{05C1F68B-7CB5-4464-A11A-9D1113F83287}" presName="rootConnector" presStyleLbl="node4" presStyleIdx="12" presStyleCnt="13"/>
      <dgm:spPr/>
    </dgm:pt>
    <dgm:pt modelId="{45711DD7-3F39-468E-ABEC-CCDD2E328645}" type="pres">
      <dgm:prSet presAssocID="{05C1F68B-7CB5-4464-A11A-9D1113F83287}" presName="hierChild4" presStyleCnt="0"/>
      <dgm:spPr/>
    </dgm:pt>
    <dgm:pt modelId="{7135AE4E-E04C-4738-B811-250EE255C1CD}" type="pres">
      <dgm:prSet presAssocID="{05C1F68B-7CB5-4464-A11A-9D1113F83287}" presName="hierChild5" presStyleCnt="0"/>
      <dgm:spPr/>
    </dgm:pt>
    <dgm:pt modelId="{F4CDD114-612D-468B-85E1-15D998A36726}" type="pres">
      <dgm:prSet presAssocID="{5ED53A24-89A1-4B51-BD28-5DB19B1872DB}" presName="hierChild5" presStyleCnt="0"/>
      <dgm:spPr/>
    </dgm:pt>
    <dgm:pt modelId="{369EF8E3-449A-4E44-9E7F-3D7921EC5339}" type="pres">
      <dgm:prSet presAssocID="{5721612C-9DF1-4C43-B05D-2B41E7619F95}" presName="hierChild5" presStyleCnt="0"/>
      <dgm:spPr/>
    </dgm:pt>
    <dgm:pt modelId="{FF8BF387-76AA-46B9-8318-FACCD2C85F48}" type="pres">
      <dgm:prSet presAssocID="{2F8DB1EF-5067-47EB-85B6-7045828CF650}" presName="hierChild3" presStyleCnt="0"/>
      <dgm:spPr/>
    </dgm:pt>
  </dgm:ptLst>
  <dgm:cxnLst>
    <dgm:cxn modelId="{E8011300-8F20-4518-9306-EE724BC3E49C}" type="presOf" srcId="{D89A2CF9-93F0-489A-A529-5B007A2C121C}" destId="{87127B9A-E45B-43FA-8DAE-B28C29B7D966}" srcOrd="0" destOrd="0" presId="urn:microsoft.com/office/officeart/2005/8/layout/orgChart1"/>
    <dgm:cxn modelId="{26641302-70BA-42B2-AE49-FFB9BC33DD3F}" type="presOf" srcId="{DE482D8D-32D8-4F92-837B-D45207CA155D}" destId="{C9C69545-5673-43B2-A6B4-6CE02CCACAF7}" srcOrd="0" destOrd="0" presId="urn:microsoft.com/office/officeart/2005/8/layout/orgChart1"/>
    <dgm:cxn modelId="{C0737903-56A7-4467-B52F-35E0D44BDB59}" type="presOf" srcId="{7E2E5184-0993-4E3C-A43E-58961BAE2C73}" destId="{37B817C5-22D0-425C-A596-D9694C06F6F2}" srcOrd="0" destOrd="0" presId="urn:microsoft.com/office/officeart/2005/8/layout/orgChart1"/>
    <dgm:cxn modelId="{E0F3A409-B782-4AC8-9B6F-6D30D56F5F52}" type="presOf" srcId="{A94DFF57-E71F-443D-937D-35236DA4C514}" destId="{91ED6434-0AE8-43DA-8B54-1AB2E5960A63}" srcOrd="1" destOrd="0" presId="urn:microsoft.com/office/officeart/2005/8/layout/orgChart1"/>
    <dgm:cxn modelId="{17C5CF0C-DCE3-4AFB-B5F8-A1DF3596E781}" type="presOf" srcId="{25EA5E0E-44DF-4760-92FE-30BDA35C2BEF}" destId="{3C42E146-85F5-45EA-B7DC-90FF374A6981}" srcOrd="0" destOrd="0" presId="urn:microsoft.com/office/officeart/2005/8/layout/orgChart1"/>
    <dgm:cxn modelId="{4A302E0D-7572-463F-B459-F479472BAEDE}" type="presOf" srcId="{05C1F68B-7CB5-4464-A11A-9D1113F83287}" destId="{38A02C8D-FC3D-4F12-A8B8-7EB966ACBC05}" srcOrd="1" destOrd="0" presId="urn:microsoft.com/office/officeart/2005/8/layout/orgChart1"/>
    <dgm:cxn modelId="{EBFFAF0F-85E9-4E3C-981F-49DDB23D60F1}" type="presOf" srcId="{80171D81-B428-48F0-880B-75C5064A4BE0}" destId="{8CE6DC24-32B2-410D-A502-092EB2603AC1}" srcOrd="1" destOrd="0" presId="urn:microsoft.com/office/officeart/2005/8/layout/orgChart1"/>
    <dgm:cxn modelId="{2B8BE90F-A251-46E7-9D39-B1DA7587D04E}" type="presOf" srcId="{A495E3B0-F1E8-4B62-84E4-204FE8531209}" destId="{E4D6DF68-B4A7-4074-877D-5879C4B2AB2E}" srcOrd="0" destOrd="0" presId="urn:microsoft.com/office/officeart/2005/8/layout/orgChart1"/>
    <dgm:cxn modelId="{79032710-EF7B-4906-8E24-9BA15410F306}" type="presOf" srcId="{DCC8B372-0660-451D-A58C-4E385FA5E2DC}" destId="{0C43A4F6-9294-4B7B-96FA-325EAD9646C4}" srcOrd="0" destOrd="0" presId="urn:microsoft.com/office/officeart/2005/8/layout/orgChart1"/>
    <dgm:cxn modelId="{7F593810-7262-48AA-8B54-C0E841799356}" type="presOf" srcId="{150705AD-3DF7-415E-BAB9-82C7449AA322}" destId="{83F273B9-3B79-4CAD-AFFC-50A1E82223E9}" srcOrd="0" destOrd="0" presId="urn:microsoft.com/office/officeart/2005/8/layout/orgChart1"/>
    <dgm:cxn modelId="{EDF8AD10-9641-4B19-BE83-F5EBE6B71D69}" type="presOf" srcId="{0357C57D-C429-4A51-9EE4-D0C4AE8B3EC0}" destId="{18049A02-0EC8-47F5-8CC5-E1057A4BFFAC}" srcOrd="0" destOrd="0" presId="urn:microsoft.com/office/officeart/2005/8/layout/orgChart1"/>
    <dgm:cxn modelId="{46882013-319B-41F4-B458-DAF23353C2C5}" type="presOf" srcId="{954AF536-DB0E-43E7-B7B0-AC5F95B35AB9}" destId="{91A73666-35CA-404E-B191-7B4DCA4BB7F5}" srcOrd="0" destOrd="0" presId="urn:microsoft.com/office/officeart/2005/8/layout/orgChart1"/>
    <dgm:cxn modelId="{11B83C16-5371-48BF-B114-94DCE06646B1}" type="presOf" srcId="{7DF819B3-5DA0-4193-890A-CFBF9C5E9B9C}" destId="{6E2B2E08-C285-4A93-9ADF-0A28898E4F23}" srcOrd="0" destOrd="0" presId="urn:microsoft.com/office/officeart/2005/8/layout/orgChart1"/>
    <dgm:cxn modelId="{9CAE901D-CA08-4384-9C0D-1A9F1F4E3434}" type="presOf" srcId="{61867C92-09F4-4A6C-8DEF-26E707EEDC7D}" destId="{23DC17AC-AF1B-40D0-B1C1-1CE53A508040}" srcOrd="0" destOrd="0" presId="urn:microsoft.com/office/officeart/2005/8/layout/orgChart1"/>
    <dgm:cxn modelId="{623D571E-99E0-45F5-9374-54CF3FC3A13C}" srcId="{58FE1A85-DAB6-46B1-9408-2ECF33282132}" destId="{150705AD-3DF7-415E-BAB9-82C7449AA322}" srcOrd="0" destOrd="0" parTransId="{D89A2CF9-93F0-489A-A529-5B007A2C121C}" sibTransId="{B725C499-9EB1-4E81-A630-27FAA796BF69}"/>
    <dgm:cxn modelId="{D712DB21-6E11-4C8E-AA99-1C2DD26F2916}" type="presOf" srcId="{2F8DB1EF-5067-47EB-85B6-7045828CF650}" destId="{FE92D924-880C-4797-BB5D-9E6FA5B5D25D}" srcOrd="0" destOrd="0" presId="urn:microsoft.com/office/officeart/2005/8/layout/orgChart1"/>
    <dgm:cxn modelId="{CD348422-E61C-4A1A-835F-AB11E132FAD7}" type="presOf" srcId="{92D14856-902C-4D9E-B716-E26290A62AFA}" destId="{CAD8DCF9-971D-419E-87FB-329EADBF36E9}" srcOrd="0" destOrd="0" presId="urn:microsoft.com/office/officeart/2005/8/layout/orgChart1"/>
    <dgm:cxn modelId="{ADCD7A23-F220-4364-AC2E-C0505C271937}" type="presOf" srcId="{B5BBDF6A-442E-48B8-8CAD-6176A20C3FFF}" destId="{C8A1F48D-16C0-4A1B-A6C0-A0349B093299}" srcOrd="0" destOrd="0" presId="urn:microsoft.com/office/officeart/2005/8/layout/orgChart1"/>
    <dgm:cxn modelId="{FF919E23-D2FD-490B-A480-333A1E7D52A2}" srcId="{3F037EA7-17E7-40AC-821F-29E3141EB98A}" destId="{0357C57D-C429-4A51-9EE4-D0C4AE8B3EC0}" srcOrd="3" destOrd="0" parTransId="{82DE55BA-51DD-4B7C-B33F-0DCD1FF75DD0}" sibTransId="{576E571D-C172-4887-9950-D1B460EF7BAE}"/>
    <dgm:cxn modelId="{80EAE723-9599-4BE8-AD0A-5424AD939411}" type="presOf" srcId="{A1415D8C-2564-45E8-BDF2-2CE019A68B28}" destId="{81D6CDC6-CC28-4009-93FA-648E3BB97513}" srcOrd="0" destOrd="0" presId="urn:microsoft.com/office/officeart/2005/8/layout/orgChart1"/>
    <dgm:cxn modelId="{723FA024-2D15-494D-95CC-86780CB3D5A6}" srcId="{7E2E5184-0993-4E3C-A43E-58961BAE2C73}" destId="{B161552F-B921-4895-ADCB-3C63987BEF19}" srcOrd="0" destOrd="0" parTransId="{DE482D8D-32D8-4F92-837B-D45207CA155D}" sibTransId="{A118DB4A-2F22-48B2-8001-A59E835533DB}"/>
    <dgm:cxn modelId="{FB21EA26-911A-488C-B476-1E26B6FCFDA1}" srcId="{9A8C2E0F-FD2B-46DA-B680-0E97018E4BDF}" destId="{91988004-0782-481C-964C-851E45877593}" srcOrd="0" destOrd="0" parTransId="{328C1694-C095-499C-AE15-1E30AE4252C4}" sibTransId="{F561D306-42C6-4DD9-B326-F734DD72F090}"/>
    <dgm:cxn modelId="{6CC7CC29-C18B-4724-9B1D-DC2B9264040E}" type="presOf" srcId="{A0335379-9C49-4070-B602-59A8AB45497D}" destId="{99AA7591-C674-47ED-BC6A-2EAB1FD8D36E}" srcOrd="0" destOrd="0" presId="urn:microsoft.com/office/officeart/2005/8/layout/orgChart1"/>
    <dgm:cxn modelId="{D162442F-CB54-4404-AC9C-55EA05212D24}" type="presOf" srcId="{3F037EA7-17E7-40AC-821F-29E3141EB98A}" destId="{A034B697-595F-4DF8-801B-BCD862984BB5}" srcOrd="1" destOrd="0" presId="urn:microsoft.com/office/officeart/2005/8/layout/orgChart1"/>
    <dgm:cxn modelId="{268F7A2F-C472-47AC-A237-B2A80DFF1285}" type="presOf" srcId="{DD3B3882-1F58-4777-8645-71A7894546AE}" destId="{E2C7D427-4B64-464B-B7C0-8FDB684A6E2D}" srcOrd="1" destOrd="0" presId="urn:microsoft.com/office/officeart/2005/8/layout/orgChart1"/>
    <dgm:cxn modelId="{C2411730-8264-4C73-8E59-81791C8BD515}" type="presOf" srcId="{80171D81-B428-48F0-880B-75C5064A4BE0}" destId="{5C3836E2-895A-4A2C-B0E6-C1A0093F1F62}" srcOrd="0" destOrd="0" presId="urn:microsoft.com/office/officeart/2005/8/layout/orgChart1"/>
    <dgm:cxn modelId="{53A7B531-70F4-4B49-9F13-E21F048C1F83}" srcId="{2F8DB1EF-5067-47EB-85B6-7045828CF650}" destId="{9A8C2E0F-FD2B-46DA-B680-0E97018E4BDF}" srcOrd="4" destOrd="0" parTransId="{A495E3B0-F1E8-4B62-84E4-204FE8531209}" sibTransId="{A288123D-37C9-41AA-BF98-CC2A5AD720FD}"/>
    <dgm:cxn modelId="{966C7033-31C7-440B-B47C-A2C096BB83ED}" type="presOf" srcId="{BC914DC6-3F48-47FF-9070-A1E784DC18D7}" destId="{FBCB1C53-BDD0-4386-AC31-450ED61F4D10}" srcOrd="1" destOrd="0" presId="urn:microsoft.com/office/officeart/2005/8/layout/orgChart1"/>
    <dgm:cxn modelId="{9819E136-11D3-4C79-A52D-DDC32536DA20}" srcId="{8F66A96C-1C67-488E-99E8-77AD24C99E50}" destId="{71279BC6-06ED-4DCB-B043-B89F025F3C5C}" srcOrd="0" destOrd="0" parTransId="{B5BBDF6A-442E-48B8-8CAD-6176A20C3FFF}" sibTransId="{4AC5A62C-148A-4289-8409-D6A3D575AC20}"/>
    <dgm:cxn modelId="{42204737-B131-47FB-9509-AFD46A03BAD7}" srcId="{3F037EA7-17E7-40AC-821F-29E3141EB98A}" destId="{DCC8B372-0660-451D-A58C-4E385FA5E2DC}" srcOrd="0" destOrd="0" parTransId="{834DF858-F9A0-4BFD-9131-265A783683B3}" sibTransId="{D23A7988-17F7-4C2A-851C-FCB0BF236645}"/>
    <dgm:cxn modelId="{BDE88E37-FD97-48F1-863B-C83CA0CA7A1A}" type="presOf" srcId="{58FE1A85-DAB6-46B1-9408-2ECF33282132}" destId="{0A93F1F8-1A56-4B50-BC0D-599ED712C7F2}" srcOrd="1" destOrd="0" presId="urn:microsoft.com/office/officeart/2005/8/layout/orgChart1"/>
    <dgm:cxn modelId="{54212F38-149D-4B5C-B435-7B47F97E216B}" type="presOf" srcId="{150705AD-3DF7-415E-BAB9-82C7449AA322}" destId="{8440B4CE-2464-474C-83D5-FAD72440EEE9}" srcOrd="1" destOrd="0" presId="urn:microsoft.com/office/officeart/2005/8/layout/orgChart1"/>
    <dgm:cxn modelId="{D8A70A39-BB26-4FB0-A65B-F58A16A93C8A}" type="presOf" srcId="{7CBEDF6E-AD39-4F0D-BF5C-6D24DA65B437}" destId="{8D67032C-0BCC-48C2-8E1F-7CB4FC9E61D5}" srcOrd="1" destOrd="0" presId="urn:microsoft.com/office/officeart/2005/8/layout/orgChart1"/>
    <dgm:cxn modelId="{9FAB305C-67FA-4866-AAD0-FB7C66C96937}" type="presOf" srcId="{328C1694-C095-499C-AE15-1E30AE4252C4}" destId="{4FFB441F-CA85-43F2-BEC2-6CD3395DF086}" srcOrd="0" destOrd="0" presId="urn:microsoft.com/office/officeart/2005/8/layout/orgChart1"/>
    <dgm:cxn modelId="{DA68B65C-BD42-4E7F-B183-62D3725728C7}" type="presOf" srcId="{68FA5C5A-94D4-4DC2-BA53-E8F27F6D0DAA}" destId="{4B3A3D41-DABB-4A2B-A2FA-FC9A2D187E1F}" srcOrd="0" destOrd="0" presId="urn:microsoft.com/office/officeart/2005/8/layout/orgChart1"/>
    <dgm:cxn modelId="{B03FA360-B7DB-44DB-AF0A-35E124D886EB}" srcId="{3F037EA7-17E7-40AC-821F-29E3141EB98A}" destId="{A94DFF57-E71F-443D-937D-35236DA4C514}" srcOrd="2" destOrd="0" parTransId="{9414A3E1-4F7E-4CD1-A55A-0ECC1D042BB2}" sibTransId="{8AD778B3-57F9-4570-9D79-4451BA1ACCFE}"/>
    <dgm:cxn modelId="{660C0541-8ADC-4968-B52E-A671636AB95D}" srcId="{07F43D85-98E1-421B-9399-094E6C5E0078}" destId="{80171D81-B428-48F0-880B-75C5064A4BE0}" srcOrd="1" destOrd="0" parTransId="{B601E960-C91E-4CA2-A52F-02C7110CD230}" sibTransId="{FEBD1B3C-5980-49B0-A0CF-C1E4C97EE4E6}"/>
    <dgm:cxn modelId="{9AC5D462-8491-49F8-B814-A0C2B2C9D74B}" type="presOf" srcId="{7F896F46-61EF-4FBB-ACFF-4810C2AB17C2}" destId="{9B2FDFD0-A23C-405D-82A7-FA066909118A}" srcOrd="0" destOrd="0" presId="urn:microsoft.com/office/officeart/2005/8/layout/orgChart1"/>
    <dgm:cxn modelId="{46132943-7B9A-47DA-BE50-8F119DB25C95}" type="presOf" srcId="{499F2957-851B-4907-982B-163FDD6AB9C8}" destId="{B7F1AF07-7BFC-4F22-9D85-AFF0641CF950}" srcOrd="0" destOrd="0" presId="urn:microsoft.com/office/officeart/2005/8/layout/orgChart1"/>
    <dgm:cxn modelId="{C867BC44-69A0-46CB-9814-5037D56C9E0D}" srcId="{07F43D85-98E1-421B-9399-094E6C5E0078}" destId="{92D14856-902C-4D9E-B716-E26290A62AFA}" srcOrd="2" destOrd="0" parTransId="{AABDDF75-EA42-4A98-BDD4-DF7C19D11656}" sibTransId="{27D208F6-17BE-4432-81A4-96A3CFF73C8F}"/>
    <dgm:cxn modelId="{FDCEBE44-EF9F-4C2E-9E3C-EC7C6DC54B0D}" srcId="{2F8DB1EF-5067-47EB-85B6-7045828CF650}" destId="{07F43D85-98E1-421B-9399-094E6C5E0078}" srcOrd="1" destOrd="0" parTransId="{7DF819B3-5DA0-4193-890A-CFBF9C5E9B9C}" sibTransId="{F69988F7-20F8-4536-A25F-984F28891785}"/>
    <dgm:cxn modelId="{29262F45-D5CA-436A-B767-4BDB0760F13B}" type="presOf" srcId="{05C1F68B-7CB5-4464-A11A-9D1113F83287}" destId="{96F0C0C7-9133-44BE-AFD8-46DE46F96DD5}" srcOrd="0" destOrd="0" presId="urn:microsoft.com/office/officeart/2005/8/layout/orgChart1"/>
    <dgm:cxn modelId="{A5849767-3EFE-4FE6-A9C5-1A91B1720A2F}" type="presOf" srcId="{A598C3A9-C59D-4D29-B1D5-3CB83DCB33B5}" destId="{800F4AFF-5096-4713-9A98-AA1C7ACAE95F}" srcOrd="0" destOrd="0" presId="urn:microsoft.com/office/officeart/2005/8/layout/orgChart1"/>
    <dgm:cxn modelId="{75FB3C48-EAEA-461E-9972-6D29E121EAE0}" type="presOf" srcId="{B161552F-B921-4895-ADCB-3C63987BEF19}" destId="{79A3C6F3-C8C3-41A9-B824-127704CDD1A6}" srcOrd="0" destOrd="0" presId="urn:microsoft.com/office/officeart/2005/8/layout/orgChart1"/>
    <dgm:cxn modelId="{2B68186B-5B68-4E9D-8058-D42A8BC92EB7}" type="presOf" srcId="{07F43D85-98E1-421B-9399-094E6C5E0078}" destId="{74230FD9-8E4D-48E3-866F-89A5D75C2BB7}" srcOrd="1" destOrd="0" presId="urn:microsoft.com/office/officeart/2005/8/layout/orgChart1"/>
    <dgm:cxn modelId="{8F0AC64B-886F-4B37-A89B-B71F019F31C4}" type="presOf" srcId="{5ED53A24-89A1-4B51-BD28-5DB19B1872DB}" destId="{F371E47D-AE8B-4AC3-B120-4714D9488B4E}" srcOrd="1" destOrd="0" presId="urn:microsoft.com/office/officeart/2005/8/layout/orgChart1"/>
    <dgm:cxn modelId="{51A0856C-BAC4-409D-9CF5-26FB4B01A73A}" type="presOf" srcId="{232C28A2-F7B6-4BCB-9BE7-EBAC2F196BA1}" destId="{A2A099CB-CCE7-4201-A98E-EE5A5F727F64}" srcOrd="1" destOrd="0" presId="urn:microsoft.com/office/officeart/2005/8/layout/orgChart1"/>
    <dgm:cxn modelId="{30AF986C-91A6-4D4D-A17C-611FF08AB80F}" type="presOf" srcId="{9341324C-8C38-451B-8E2E-E456D981197F}" destId="{5EC0691F-2A80-42B8-ACB4-607F7BC4BD25}" srcOrd="0" destOrd="0" presId="urn:microsoft.com/office/officeart/2005/8/layout/orgChart1"/>
    <dgm:cxn modelId="{197EB36F-359E-46ED-849C-E067BA7404FA}" srcId="{2F8DB1EF-5067-47EB-85B6-7045828CF650}" destId="{5721612C-9DF1-4C43-B05D-2B41E7619F95}" srcOrd="6" destOrd="0" parTransId="{8F575CE5-B7CE-471B-B4F6-2B9343C1F355}" sibTransId="{ECCB16FF-64FB-4356-85DE-97890E8916FC}"/>
    <dgm:cxn modelId="{50F1FE71-0C72-4DCA-917C-1B97541EE126}" type="presOf" srcId="{8F66A96C-1C67-488E-99E8-77AD24C99E50}" destId="{A573F1E9-8CD9-4885-BC5F-1CA1E43D059E}" srcOrd="1" destOrd="0" presId="urn:microsoft.com/office/officeart/2005/8/layout/orgChart1"/>
    <dgm:cxn modelId="{CDD74072-43CC-4F22-8F04-57CAFC2837D4}" type="presOf" srcId="{DFC4E7AF-8AE5-480E-9F81-5EF2F5E13500}" destId="{AA2C9738-BC60-4F8C-87D7-5D1D0971F62E}" srcOrd="0" destOrd="0" presId="urn:microsoft.com/office/officeart/2005/8/layout/orgChart1"/>
    <dgm:cxn modelId="{D8C8BE52-7AB6-4DE4-849C-D45F4231359E}" type="presOf" srcId="{A94DFF57-E71F-443D-937D-35236DA4C514}" destId="{8A529330-646F-4022-A622-1073941A51A9}" srcOrd="0" destOrd="0" presId="urn:microsoft.com/office/officeart/2005/8/layout/orgChart1"/>
    <dgm:cxn modelId="{7A34EE72-FB54-44FB-8E81-8A7C330361D3}" srcId="{07F43D85-98E1-421B-9399-094E6C5E0078}" destId="{BC914DC6-3F48-47FF-9070-A1E784DC18D7}" srcOrd="3" destOrd="0" parTransId="{25EA5E0E-44DF-4760-92FE-30BDA35C2BEF}" sibTransId="{BED85F9F-CFA3-4D3A-A996-6BB565E04995}"/>
    <dgm:cxn modelId="{F443CD55-EAC0-489A-9E43-F867312ED588}" type="presOf" srcId="{BC914DC6-3F48-47FF-9070-A1E784DC18D7}" destId="{A01C8A5C-528A-4AB6-9151-3369219FB844}" srcOrd="0" destOrd="0" presId="urn:microsoft.com/office/officeart/2005/8/layout/orgChart1"/>
    <dgm:cxn modelId="{F0AA3557-F327-4955-82E6-F51A176BA057}" type="presOf" srcId="{5E7AAD5F-DA62-4451-9C18-5DF66564CCAD}" destId="{C71EE5E9-A646-4CB9-8474-63A3D7560F01}" srcOrd="0" destOrd="0" presId="urn:microsoft.com/office/officeart/2005/8/layout/orgChart1"/>
    <dgm:cxn modelId="{FB149057-0F13-44FC-9CFA-978F1E144917}" srcId="{2F8DB1EF-5067-47EB-85B6-7045828CF650}" destId="{7CBEDF6E-AD39-4F0D-BF5C-6D24DA65B437}" srcOrd="3" destOrd="0" parTransId="{F8651F26-3A0D-41C4-B931-46A7811C36E7}" sibTransId="{E027F765-F286-4D2F-83AA-5DF46373C682}"/>
    <dgm:cxn modelId="{619BED7A-0BDB-44DF-9F40-75B977DEA1BC}" srcId="{5721612C-9DF1-4C43-B05D-2B41E7619F95}" destId="{5ED53A24-89A1-4B51-BD28-5DB19B1872DB}" srcOrd="0" destOrd="0" parTransId="{954AF536-DB0E-43E7-B7B0-AC5F95B35AB9}" sibTransId="{65ED387A-88DF-416E-A3FC-12F526CAD2AB}"/>
    <dgm:cxn modelId="{1243AC7E-5C6F-4EE8-89F3-8A4491BAC720}" type="presOf" srcId="{07F43D85-98E1-421B-9399-094E6C5E0078}" destId="{D9C277E0-AD18-461E-8585-F20FAFBDF325}" srcOrd="0" destOrd="0" presId="urn:microsoft.com/office/officeart/2005/8/layout/orgChart1"/>
    <dgm:cxn modelId="{7FD3DF80-59F9-4462-B2D0-52BA64E6021C}" type="presOf" srcId="{58FE1A85-DAB6-46B1-9408-2ECF33282132}" destId="{2A8E4F30-8E1F-4D25-A2C7-6EB05220E047}" srcOrd="0" destOrd="0" presId="urn:microsoft.com/office/officeart/2005/8/layout/orgChart1"/>
    <dgm:cxn modelId="{E5E08F82-DB40-44C4-92A7-B4D0DE0FAF98}" type="presOf" srcId="{AABDDF75-EA42-4A98-BDD4-DF7C19D11656}" destId="{793F2BFE-C767-4796-857B-BF8CD6DA49BE}" srcOrd="0" destOrd="0" presId="urn:microsoft.com/office/officeart/2005/8/layout/orgChart1"/>
    <dgm:cxn modelId="{CFBED984-1FB8-47A3-B478-CE293E508DB4}" type="presOf" srcId="{5721612C-9DF1-4C43-B05D-2B41E7619F95}" destId="{29FEBB88-1E2C-4241-8025-0B9BFE103735}" srcOrd="0" destOrd="0" presId="urn:microsoft.com/office/officeart/2005/8/layout/orgChart1"/>
    <dgm:cxn modelId="{2C34C885-573E-4656-8990-FE6A9C8EA2A2}" type="presOf" srcId="{9A8C2E0F-FD2B-46DA-B680-0E97018E4BDF}" destId="{AA8678C5-1BB4-4509-8F94-C2460F9A2769}" srcOrd="0" destOrd="0" presId="urn:microsoft.com/office/officeart/2005/8/layout/orgChart1"/>
    <dgm:cxn modelId="{64014A86-3720-47E2-A4EA-10EE7450E137}" srcId="{2F8DB1EF-5067-47EB-85B6-7045828CF650}" destId="{61867C92-09F4-4A6C-8DEF-26E707EEDC7D}" srcOrd="0" destOrd="0" parTransId="{68FA5C5A-94D4-4DC2-BA53-E8F27F6D0DAA}" sibTransId="{D8E6DF98-B0C1-4A00-9951-173EE033FD4C}"/>
    <dgm:cxn modelId="{30EBC886-2F42-4160-B1E6-C7429C515F4E}" type="presOf" srcId="{0357C57D-C429-4A51-9EE4-D0C4AE8B3EC0}" destId="{E158EF06-D82A-49BE-8762-3AC4A233995E}" srcOrd="1" destOrd="0" presId="urn:microsoft.com/office/officeart/2005/8/layout/orgChart1"/>
    <dgm:cxn modelId="{CF861687-106C-4682-B4A5-585AB7C5476B}" srcId="{92D14856-902C-4D9E-B716-E26290A62AFA}" destId="{8F66A96C-1C67-488E-99E8-77AD24C99E50}" srcOrd="0" destOrd="0" parTransId="{53DCDE09-E1FC-4686-82E1-1EC471443485}" sibTransId="{56D9CDE7-AA1B-4B36-87C1-DB1D4F3E8158}"/>
    <dgm:cxn modelId="{71A91C8A-FFE6-4415-BFC7-E34327E0B9A6}" type="presOf" srcId="{637990F7-8709-44C4-9EF3-E8EEAA928F8C}" destId="{73C8E521-A749-4621-BE39-DA0B2D560794}" srcOrd="0" destOrd="0" presId="urn:microsoft.com/office/officeart/2005/8/layout/orgChart1"/>
    <dgm:cxn modelId="{3762D28A-EE2A-4A9B-B7B8-B4050528DAB9}" type="presOf" srcId="{850F9498-9AE5-4CB7-9A3A-A9093C40AD1F}" destId="{1AB1616B-F3C5-43E1-A7DC-308A55B88E2E}" srcOrd="0" destOrd="0" presId="urn:microsoft.com/office/officeart/2005/8/layout/orgChart1"/>
    <dgm:cxn modelId="{5D8D9C8C-07A8-402D-9EE8-DC5E568B05DC}" type="presOf" srcId="{E6B66FF7-0586-493A-9FE0-D6463CE99738}" destId="{FA0BCEDC-8D17-412C-AAC4-3B024B053C65}" srcOrd="0" destOrd="0" presId="urn:microsoft.com/office/officeart/2005/8/layout/orgChart1"/>
    <dgm:cxn modelId="{8F4B518D-755E-4CC2-8CA6-F70A68660600}" type="presOf" srcId="{834DF858-F9A0-4BFD-9131-265A783683B3}" destId="{079A829E-6B5D-4DF4-8EFE-9AB81A8161E5}" srcOrd="0" destOrd="0" presId="urn:microsoft.com/office/officeart/2005/8/layout/orgChart1"/>
    <dgm:cxn modelId="{32F82C90-A28A-43C1-8B21-35BC88E1DA58}" type="presOf" srcId="{91988004-0782-481C-964C-851E45877593}" destId="{CD2311E4-2199-4C4D-B19D-ED16466D0733}" srcOrd="1" destOrd="0" presId="urn:microsoft.com/office/officeart/2005/8/layout/orgChart1"/>
    <dgm:cxn modelId="{9E9B1E91-7CD9-4CFD-96E6-E16126B47884}" type="presOf" srcId="{4840DC8A-B25F-47B7-90D5-B6F8932D425B}" destId="{E5A6EBB9-6D89-48CB-9F47-1F76494B462A}" srcOrd="0" destOrd="0" presId="urn:microsoft.com/office/officeart/2005/8/layout/orgChart1"/>
    <dgm:cxn modelId="{85778292-3F5A-4011-8883-55F25E4EE2C1}" srcId="{7EDC787F-5835-41C7-8E37-D142345B44CE}" destId="{2F8DB1EF-5067-47EB-85B6-7045828CF650}" srcOrd="0" destOrd="0" parTransId="{742A0E1C-1B23-41D0-A616-CEFC93DBB9D5}" sibTransId="{CB4EC356-5391-42E8-83F4-9B8F49AAC100}"/>
    <dgm:cxn modelId="{EE710494-AD62-4649-87F2-047C83FAE0C7}" type="presOf" srcId="{61867C92-09F4-4A6C-8DEF-26E707EEDC7D}" destId="{051A84B5-6266-4E37-BFC8-B4725D31ABE6}" srcOrd="1" destOrd="0" presId="urn:microsoft.com/office/officeart/2005/8/layout/orgChart1"/>
    <dgm:cxn modelId="{05366794-5464-44D4-8D5A-08433F824F29}" type="presOf" srcId="{B601E960-C91E-4CA2-A52F-02C7110CD230}" destId="{1E12FFF5-5A10-495D-9568-08872570F954}" srcOrd="0" destOrd="0" presId="urn:microsoft.com/office/officeart/2005/8/layout/orgChart1"/>
    <dgm:cxn modelId="{3ED24D97-289B-4515-B72F-EE0CA1D8115F}" type="presOf" srcId="{499F2957-851B-4907-982B-163FDD6AB9C8}" destId="{1C6ABEAC-D479-4F4E-8B2D-6A55F0528468}" srcOrd="1" destOrd="0" presId="urn:microsoft.com/office/officeart/2005/8/layout/orgChart1"/>
    <dgm:cxn modelId="{F32CB199-D39F-4A93-ADA0-54B99C937FE6}" srcId="{7CBEDF6E-AD39-4F0D-BF5C-6D24DA65B437}" destId="{DD3B3882-1F58-4777-8645-71A7894546AE}" srcOrd="0" destOrd="0" parTransId="{E6B66FF7-0586-493A-9FE0-D6463CE99738}" sibTransId="{CAFD7C4E-167A-4DCB-9EB5-FA8659E6FD9A}"/>
    <dgm:cxn modelId="{5D55B69A-22B1-4683-8CA7-E6DD5E9D5CE1}" type="presOf" srcId="{DCC8B372-0660-451D-A58C-4E385FA5E2DC}" destId="{52FE13A3-D043-4E7A-A7D8-D68A537651BE}" srcOrd="1" destOrd="0" presId="urn:microsoft.com/office/officeart/2005/8/layout/orgChart1"/>
    <dgm:cxn modelId="{5454A09B-24B8-46DF-A5D3-D61360DFBE4E}" type="presOf" srcId="{7EDC787F-5835-41C7-8E37-D142345B44CE}" destId="{AE220743-CE08-4A01-B413-304A4CB05972}" srcOrd="0" destOrd="0" presId="urn:microsoft.com/office/officeart/2005/8/layout/orgChart1"/>
    <dgm:cxn modelId="{898DBFA3-DA85-4EA0-90F9-1FF6F9F4452C}" type="presOf" srcId="{8F575CE5-B7CE-471B-B4F6-2B9343C1F355}" destId="{8FC8175A-172C-4C1D-AD2F-5ABAA3ED70D0}" srcOrd="0" destOrd="0" presId="urn:microsoft.com/office/officeart/2005/8/layout/orgChart1"/>
    <dgm:cxn modelId="{430EA4A6-6BB6-429A-842B-8876A430B3E3}" type="presOf" srcId="{AB0BA8AE-DE54-4FC7-BF36-C24B321C8FB4}" destId="{CA403443-14BB-4655-8F26-874E91448D2D}" srcOrd="0" destOrd="0" presId="urn:microsoft.com/office/officeart/2005/8/layout/orgChart1"/>
    <dgm:cxn modelId="{3ED7E4A6-0890-4F8D-99BF-3CF939EEE7F6}" type="presOf" srcId="{9414A3E1-4F7E-4CD1-A55A-0ECC1D042BB2}" destId="{9849AACE-C64F-41F1-98D7-0A63BA7BBDBC}" srcOrd="0" destOrd="0" presId="urn:microsoft.com/office/officeart/2005/8/layout/orgChart1"/>
    <dgm:cxn modelId="{9E76ECA6-4DF1-47E1-9AD9-FDDD73FF98DB}" srcId="{2F8DB1EF-5067-47EB-85B6-7045828CF650}" destId="{232C28A2-F7B6-4BCB-9BE7-EBAC2F196BA1}" srcOrd="2" destOrd="0" parTransId="{A598C3A9-C59D-4D29-B1D5-3CB83DCB33B5}" sibTransId="{E6A912A4-A486-49D9-BDE8-5553C247BBFE}"/>
    <dgm:cxn modelId="{1015F7A7-037B-44A5-B572-112683FEE168}" type="presOf" srcId="{7CBEDF6E-AD39-4F0D-BF5C-6D24DA65B437}" destId="{64E7DCCF-75D5-4DF4-A5EB-8866AFC6BEE3}" srcOrd="0" destOrd="0" presId="urn:microsoft.com/office/officeart/2005/8/layout/orgChart1"/>
    <dgm:cxn modelId="{C8BA2BAA-92B1-4786-9CD4-7743F0C0BE14}" type="presOf" srcId="{850F9498-9AE5-4CB7-9A3A-A9093C40AD1F}" destId="{117D6657-7AAF-47D2-A852-5B9540A48808}" srcOrd="1" destOrd="0" presId="urn:microsoft.com/office/officeart/2005/8/layout/orgChart1"/>
    <dgm:cxn modelId="{D6AE67AC-564D-4DA6-ADAB-E1CFEC66B02D}" srcId="{2F8DB1EF-5067-47EB-85B6-7045828CF650}" destId="{7E2E5184-0993-4E3C-A43E-58961BAE2C73}" srcOrd="5" destOrd="0" parTransId="{07EDFC83-6D52-4914-9D4C-7E7AA9EC6E7C}" sibTransId="{E8537A21-236F-4B90-8F0B-5C17EFEEE8C0}"/>
    <dgm:cxn modelId="{E29867AF-0C95-4D24-B679-8A3710069A9F}" type="presOf" srcId="{A0335379-9C49-4070-B602-59A8AB45497D}" destId="{CBF5E955-19E7-47F0-A091-74F773FFEDF2}" srcOrd="1" destOrd="0" presId="urn:microsoft.com/office/officeart/2005/8/layout/orgChart1"/>
    <dgm:cxn modelId="{9030E0B1-5E78-4E12-94F3-5682D1EF3B8E}" type="presOf" srcId="{2F8DB1EF-5067-47EB-85B6-7045828CF650}" destId="{13BE3073-E147-4F5A-BCE7-AD083D320737}" srcOrd="1" destOrd="0" presId="urn:microsoft.com/office/officeart/2005/8/layout/orgChart1"/>
    <dgm:cxn modelId="{93B44BB4-0FB7-4ED7-950F-5A04C6C7BBD9}" type="presOf" srcId="{5721612C-9DF1-4C43-B05D-2B41E7619F95}" destId="{B9CCA92D-1B99-4C96-814A-050C663D2F85}" srcOrd="1" destOrd="0" presId="urn:microsoft.com/office/officeart/2005/8/layout/orgChart1"/>
    <dgm:cxn modelId="{FEB526B5-DDE4-4E64-806B-AA2CDDE5FEF6}" srcId="{07F43D85-98E1-421B-9399-094E6C5E0078}" destId="{58FE1A85-DAB6-46B1-9408-2ECF33282132}" srcOrd="0" destOrd="0" parTransId="{0EBD6F95-4D25-4385-A7D7-970555004F61}" sibTransId="{D1F47811-3871-431D-A164-7AAD070822A0}"/>
    <dgm:cxn modelId="{2480EAB8-3F0B-40DA-B40F-57C11B685F56}" srcId="{3F037EA7-17E7-40AC-821F-29E3141EB98A}" destId="{850F9498-9AE5-4CB7-9A3A-A9093C40AD1F}" srcOrd="1" destOrd="0" parTransId="{A1415D8C-2564-45E8-BDF2-2CE019A68B28}" sibTransId="{433B817F-A258-474D-BE99-2365A5BB2E32}"/>
    <dgm:cxn modelId="{107AACBA-AB47-466E-93AC-849E40762335}" type="presOf" srcId="{5ED53A24-89A1-4B51-BD28-5DB19B1872DB}" destId="{959D3260-7E90-408B-B35B-4559455FF1A5}" srcOrd="0" destOrd="0" presId="urn:microsoft.com/office/officeart/2005/8/layout/orgChart1"/>
    <dgm:cxn modelId="{3CBDEFBD-81A1-4353-9C82-A71FF6BF5324}" type="presOf" srcId="{2CEF512E-9E03-4C8A-B108-9F4882BF8E8E}" destId="{17CF667A-7A0E-42D3-A88F-E7EFA2F8AE18}" srcOrd="0" destOrd="0" presId="urn:microsoft.com/office/officeart/2005/8/layout/orgChart1"/>
    <dgm:cxn modelId="{FBFF1ABF-10E0-426A-9816-E24CA9E1B5B7}" type="presOf" srcId="{8F66A96C-1C67-488E-99E8-77AD24C99E50}" destId="{241666A7-EE0D-4ECB-8459-5E4120FEEDCD}" srcOrd="0" destOrd="0" presId="urn:microsoft.com/office/officeart/2005/8/layout/orgChart1"/>
    <dgm:cxn modelId="{A09FABC0-4F46-4D77-B18C-4EDFC7FB90B5}" type="presOf" srcId="{7F896F46-61EF-4FBB-ACFF-4810C2AB17C2}" destId="{6B228C68-C926-414D-9797-175162EB49BE}" srcOrd="1" destOrd="0" presId="urn:microsoft.com/office/officeart/2005/8/layout/orgChart1"/>
    <dgm:cxn modelId="{C9DDAFC2-AABC-4B06-8793-13C63F06C91E}" type="presOf" srcId="{53DCDE09-E1FC-4686-82E1-1EC471443485}" destId="{7B4ABA67-768D-4687-B847-B9E509A00845}" srcOrd="0" destOrd="0" presId="urn:microsoft.com/office/officeart/2005/8/layout/orgChart1"/>
    <dgm:cxn modelId="{01A5DFC2-CBF1-4AB1-B476-3DFBE1C6C1CC}" type="presOf" srcId="{71279BC6-06ED-4DCB-B043-B89F025F3C5C}" destId="{BF5D1491-992F-4BB2-ACA1-74398CE8D066}" srcOrd="0" destOrd="0" presId="urn:microsoft.com/office/officeart/2005/8/layout/orgChart1"/>
    <dgm:cxn modelId="{DA537AC3-1A00-4B62-B256-9462A36B4A87}" srcId="{DD3B3882-1F58-4777-8645-71A7894546AE}" destId="{72F90A26-4B3F-487D-88D2-21E85DDCD906}" srcOrd="0" destOrd="0" parTransId="{9341324C-8C38-451B-8E2E-E456D981197F}" sibTransId="{BD629DC4-E507-44B1-B7F3-C6AA2A81EEAB}"/>
    <dgm:cxn modelId="{84937BC9-0619-4B0E-8C1D-D17C4D6D3836}" type="presOf" srcId="{7E2E5184-0993-4E3C-A43E-58961BAE2C73}" destId="{4677850F-E026-4D9B-90EB-A1E166C0D9B2}" srcOrd="1" destOrd="0" presId="urn:microsoft.com/office/officeart/2005/8/layout/orgChart1"/>
    <dgm:cxn modelId="{40899ECA-65B1-445F-857B-7597882594EB}" type="presOf" srcId="{0EBD6F95-4D25-4385-A7D7-970555004F61}" destId="{F74D86E9-F628-4066-9562-7E62AFAE8D4B}" srcOrd="0" destOrd="0" presId="urn:microsoft.com/office/officeart/2005/8/layout/orgChart1"/>
    <dgm:cxn modelId="{958667CF-F082-47CB-B396-993ADF8A2BD5}" srcId="{5ED53A24-89A1-4B51-BD28-5DB19B1872DB}" destId="{05C1F68B-7CB5-4464-A11A-9D1113F83287}" srcOrd="0" destOrd="0" parTransId="{637990F7-8709-44C4-9EF3-E8EEAA928F8C}" sibTransId="{3890A62D-C9F7-4DF4-919A-12ECB3579F84}"/>
    <dgm:cxn modelId="{B1A342D0-06DF-4C66-834C-A475A2F607A7}" type="presOf" srcId="{3F037EA7-17E7-40AC-821F-29E3141EB98A}" destId="{1AB55F5B-A242-447F-A2D6-BD733812AAD7}" srcOrd="0" destOrd="0" presId="urn:microsoft.com/office/officeart/2005/8/layout/orgChart1"/>
    <dgm:cxn modelId="{7DFA32D5-F2B8-4632-8DAC-DC4D368BC32C}" type="presOf" srcId="{0CDEB553-5A17-4229-BCCA-E2DCEDAC24B2}" destId="{D6936234-2AC7-4F37-B420-CBD5EAFB9C2E}" srcOrd="0" destOrd="0" presId="urn:microsoft.com/office/officeart/2005/8/layout/orgChart1"/>
    <dgm:cxn modelId="{3CE670D5-6C43-4D87-A1A5-95AD9B891D09}" type="presOf" srcId="{DD3B3882-1F58-4777-8645-71A7894546AE}" destId="{7B754E25-72C6-4F6E-B6DA-6E68863E118A}" srcOrd="0" destOrd="0" presId="urn:microsoft.com/office/officeart/2005/8/layout/orgChart1"/>
    <dgm:cxn modelId="{EB91EBD7-A4FC-41C9-92D5-FF6A0F183EA1}" type="presOf" srcId="{91988004-0782-481C-964C-851E45877593}" destId="{232AE707-5A00-422A-9126-D1CB1A33A473}" srcOrd="0" destOrd="0" presId="urn:microsoft.com/office/officeart/2005/8/layout/orgChart1"/>
    <dgm:cxn modelId="{E825B5DC-1EFB-4A2A-996D-440B93DAF59E}" srcId="{80171D81-B428-48F0-880B-75C5064A4BE0}" destId="{499F2957-851B-4907-982B-163FDD6AB9C8}" srcOrd="0" destOrd="0" parTransId="{DFC4E7AF-8AE5-480E-9F81-5EF2F5E13500}" sibTransId="{78127E54-B5DC-4832-8950-89AD9D204AF3}"/>
    <dgm:cxn modelId="{16AF03DE-46C9-4D54-B544-0331EE4DEEED}" type="presOf" srcId="{92D14856-902C-4D9E-B716-E26290A62AFA}" destId="{A3708C54-0DD4-4B3D-94A0-9F722F2F00E8}" srcOrd="1" destOrd="0" presId="urn:microsoft.com/office/officeart/2005/8/layout/orgChart1"/>
    <dgm:cxn modelId="{42AE71E0-8736-420E-A067-77D0A7FA9CB1}" type="presOf" srcId="{5E7AAD5F-DA62-4451-9C18-5DF66564CCAD}" destId="{957F9F65-09D9-4749-A363-E46D0085DB35}" srcOrd="1" destOrd="0" presId="urn:microsoft.com/office/officeart/2005/8/layout/orgChart1"/>
    <dgm:cxn modelId="{205DD1E0-EFBA-4E87-8F39-A97BC0436554}" type="presOf" srcId="{B161552F-B921-4895-ADCB-3C63987BEF19}" destId="{12847A00-29B2-46EC-A7B7-F5968435E3CE}" srcOrd="1" destOrd="0" presId="urn:microsoft.com/office/officeart/2005/8/layout/orgChart1"/>
    <dgm:cxn modelId="{B6A8BDE3-248A-4784-A2AF-904E0A0A4F00}" srcId="{DD3B3882-1F58-4777-8645-71A7894546AE}" destId="{5E7AAD5F-DA62-4451-9C18-5DF66564CCAD}" srcOrd="1" destOrd="0" parTransId="{2CEF512E-9E03-4C8A-B108-9F4882BF8E8E}" sibTransId="{50F44110-B4A2-4301-97C7-2B49B292C3CB}"/>
    <dgm:cxn modelId="{5571BAEA-94B5-41AF-B593-7873C4E2D21E}" srcId="{B161552F-B921-4895-ADCB-3C63987BEF19}" destId="{A0335379-9C49-4070-B602-59A8AB45497D}" srcOrd="1" destOrd="0" parTransId="{4840DC8A-B25F-47B7-90D5-B6F8932D425B}" sibTransId="{7DF0E33E-00E8-4178-89F7-2A969C323979}"/>
    <dgm:cxn modelId="{5F08B1EB-6BDF-4EAE-B3B8-3B8771BE5693}" type="presOf" srcId="{F8651F26-3A0D-41C4-B931-46A7811C36E7}" destId="{694A98F1-F833-4703-9104-35D698094A53}" srcOrd="0" destOrd="0" presId="urn:microsoft.com/office/officeart/2005/8/layout/orgChart1"/>
    <dgm:cxn modelId="{4B21B3EB-8219-4644-BEEB-4D3516FF6486}" type="presOf" srcId="{72F90A26-4B3F-487D-88D2-21E85DDCD906}" destId="{F42E86AE-D604-47F9-9F8C-43693C62A4E0}" srcOrd="0" destOrd="0" presId="urn:microsoft.com/office/officeart/2005/8/layout/orgChart1"/>
    <dgm:cxn modelId="{D15172EE-3B38-4BC7-9E29-36968AC5EC23}" type="presOf" srcId="{71279BC6-06ED-4DCB-B043-B89F025F3C5C}" destId="{427CA6AA-7532-4192-A958-0DE25FCE54EA}" srcOrd="1" destOrd="0" presId="urn:microsoft.com/office/officeart/2005/8/layout/orgChart1"/>
    <dgm:cxn modelId="{B5A937F0-887D-4080-B62C-BB83E78F6920}" srcId="{232C28A2-F7B6-4BCB-9BE7-EBAC2F196BA1}" destId="{3F037EA7-17E7-40AC-821F-29E3141EB98A}" srcOrd="0" destOrd="0" parTransId="{AB0BA8AE-DE54-4FC7-BF36-C24B321C8FB4}" sibTransId="{6D8B945F-C84D-4459-ACE6-5397B3F44B58}"/>
    <dgm:cxn modelId="{FA36A5F2-4139-4BF7-A2A8-C2837239693F}" type="presOf" srcId="{232C28A2-F7B6-4BCB-9BE7-EBAC2F196BA1}" destId="{68348E4B-4B6C-4385-BEB8-A9929C27E783}" srcOrd="0" destOrd="0" presId="urn:microsoft.com/office/officeart/2005/8/layout/orgChart1"/>
    <dgm:cxn modelId="{968100F8-0629-4368-82FF-1EA9673928AC}" type="presOf" srcId="{82DE55BA-51DD-4B7C-B33F-0DCD1FF75DD0}" destId="{8DBE92E0-6369-470B-9DC8-96A95494AEAD}" srcOrd="0" destOrd="0" presId="urn:microsoft.com/office/officeart/2005/8/layout/orgChart1"/>
    <dgm:cxn modelId="{EDB896F8-C639-4B07-999E-4726B7ED99DC}" type="presOf" srcId="{9A8C2E0F-FD2B-46DA-B680-0E97018E4BDF}" destId="{E743156F-2627-467C-8D16-41E45DEE3A76}" srcOrd="1" destOrd="0" presId="urn:microsoft.com/office/officeart/2005/8/layout/orgChart1"/>
    <dgm:cxn modelId="{DFACBBF9-0048-42B3-AAF0-65BD1F6D5DFC}" type="presOf" srcId="{07EDFC83-6D52-4914-9D4C-7E7AA9EC6E7C}" destId="{6D4FA356-63C4-4ADB-8CBD-0641287E8B90}" srcOrd="0" destOrd="0" presId="urn:microsoft.com/office/officeart/2005/8/layout/orgChart1"/>
    <dgm:cxn modelId="{C9D7F1F9-6FA9-4C75-9517-E07EF0EB4492}" type="presOf" srcId="{72F90A26-4B3F-487D-88D2-21E85DDCD906}" destId="{116C690B-0758-4792-B0DF-F9D166EAED67}" srcOrd="1" destOrd="0" presId="urn:microsoft.com/office/officeart/2005/8/layout/orgChart1"/>
    <dgm:cxn modelId="{4C65D3FA-F722-40B9-80A6-053F0A3DE319}" srcId="{B161552F-B921-4895-ADCB-3C63987BEF19}" destId="{7F896F46-61EF-4FBB-ACFF-4810C2AB17C2}" srcOrd="0" destOrd="0" parTransId="{0CDEB553-5A17-4229-BCCA-E2DCEDAC24B2}" sibTransId="{ACB61B96-2A01-4D8A-8EC2-0EC5676AA684}"/>
    <dgm:cxn modelId="{21CD171C-1F93-4AC4-B35A-CA84B917DB43}" type="presParOf" srcId="{AE220743-CE08-4A01-B413-304A4CB05972}" destId="{D9FDA573-8A39-4019-A1A9-35A92833BC5B}" srcOrd="0" destOrd="0" presId="urn:microsoft.com/office/officeart/2005/8/layout/orgChart1"/>
    <dgm:cxn modelId="{389A3E63-F8D5-4D1F-A0C1-1EE62A419167}" type="presParOf" srcId="{D9FDA573-8A39-4019-A1A9-35A92833BC5B}" destId="{5B921D7F-5376-4832-B25F-52DDC7DFFE88}" srcOrd="0" destOrd="0" presId="urn:microsoft.com/office/officeart/2005/8/layout/orgChart1"/>
    <dgm:cxn modelId="{21870D34-9A15-4F82-99D2-5A72B6C1B6E1}" type="presParOf" srcId="{5B921D7F-5376-4832-B25F-52DDC7DFFE88}" destId="{FE92D924-880C-4797-BB5D-9E6FA5B5D25D}" srcOrd="0" destOrd="0" presId="urn:microsoft.com/office/officeart/2005/8/layout/orgChart1"/>
    <dgm:cxn modelId="{D94D74DE-C05E-43FD-8589-16CD9BE85190}" type="presParOf" srcId="{5B921D7F-5376-4832-B25F-52DDC7DFFE88}" destId="{13BE3073-E147-4F5A-BCE7-AD083D320737}" srcOrd="1" destOrd="0" presId="urn:microsoft.com/office/officeart/2005/8/layout/orgChart1"/>
    <dgm:cxn modelId="{390C7B3B-93F2-4365-882D-420201AD75A1}" type="presParOf" srcId="{D9FDA573-8A39-4019-A1A9-35A92833BC5B}" destId="{468BED41-4BA1-4832-940F-2529465E0531}" srcOrd="1" destOrd="0" presId="urn:microsoft.com/office/officeart/2005/8/layout/orgChart1"/>
    <dgm:cxn modelId="{28448D4C-6D16-43FE-AB3F-0C5037548649}" type="presParOf" srcId="{468BED41-4BA1-4832-940F-2529465E0531}" destId="{4B3A3D41-DABB-4A2B-A2FA-FC9A2D187E1F}" srcOrd="0" destOrd="0" presId="urn:microsoft.com/office/officeart/2005/8/layout/orgChart1"/>
    <dgm:cxn modelId="{6B5A4939-97E6-47FB-B0B6-6E8B8564D6A8}" type="presParOf" srcId="{468BED41-4BA1-4832-940F-2529465E0531}" destId="{B54E8188-0423-4849-99DE-5300E77C3A44}" srcOrd="1" destOrd="0" presId="urn:microsoft.com/office/officeart/2005/8/layout/orgChart1"/>
    <dgm:cxn modelId="{1A21B604-5730-44E5-A7D9-AE7F96C7E500}" type="presParOf" srcId="{B54E8188-0423-4849-99DE-5300E77C3A44}" destId="{2F77B30F-5083-426B-A0F7-636574491B04}" srcOrd="0" destOrd="0" presId="urn:microsoft.com/office/officeart/2005/8/layout/orgChart1"/>
    <dgm:cxn modelId="{F99ACD9C-6214-434C-B68F-650204BD5D28}" type="presParOf" srcId="{2F77B30F-5083-426B-A0F7-636574491B04}" destId="{23DC17AC-AF1B-40D0-B1C1-1CE53A508040}" srcOrd="0" destOrd="0" presId="urn:microsoft.com/office/officeart/2005/8/layout/orgChart1"/>
    <dgm:cxn modelId="{BB049CF1-CCF4-4FDB-A026-5AE21EC672A7}" type="presParOf" srcId="{2F77B30F-5083-426B-A0F7-636574491B04}" destId="{051A84B5-6266-4E37-BFC8-B4725D31ABE6}" srcOrd="1" destOrd="0" presId="urn:microsoft.com/office/officeart/2005/8/layout/orgChart1"/>
    <dgm:cxn modelId="{EFC93E15-DC81-4A93-A961-2F72162D83F6}" type="presParOf" srcId="{B54E8188-0423-4849-99DE-5300E77C3A44}" destId="{86A0B9A1-2DE6-4A7D-B52F-DF1D0902AC28}" srcOrd="1" destOrd="0" presId="urn:microsoft.com/office/officeart/2005/8/layout/orgChart1"/>
    <dgm:cxn modelId="{437AC066-94A2-480C-AF10-78C1B8A67F0B}" type="presParOf" srcId="{B54E8188-0423-4849-99DE-5300E77C3A44}" destId="{137B5586-5E04-4637-B2AE-254BACBC8954}" srcOrd="2" destOrd="0" presId="urn:microsoft.com/office/officeart/2005/8/layout/orgChart1"/>
    <dgm:cxn modelId="{C7EFAB3D-0BD1-48F4-A918-5F03A2A94868}" type="presParOf" srcId="{468BED41-4BA1-4832-940F-2529465E0531}" destId="{6E2B2E08-C285-4A93-9ADF-0A28898E4F23}" srcOrd="2" destOrd="0" presId="urn:microsoft.com/office/officeart/2005/8/layout/orgChart1"/>
    <dgm:cxn modelId="{DA70EF55-8726-4931-B590-6623CD686C44}" type="presParOf" srcId="{468BED41-4BA1-4832-940F-2529465E0531}" destId="{A7F2BCCE-73AB-472B-B55F-78D281BA3A33}" srcOrd="3" destOrd="0" presId="urn:microsoft.com/office/officeart/2005/8/layout/orgChart1"/>
    <dgm:cxn modelId="{C830F664-424B-452D-8600-83514D4AF526}" type="presParOf" srcId="{A7F2BCCE-73AB-472B-B55F-78D281BA3A33}" destId="{9CB7F23F-1E1D-4C47-ABCE-022C618A2F85}" srcOrd="0" destOrd="0" presId="urn:microsoft.com/office/officeart/2005/8/layout/orgChart1"/>
    <dgm:cxn modelId="{108175FD-5C3F-49CC-91A0-7EB8C586EDB2}" type="presParOf" srcId="{9CB7F23F-1E1D-4C47-ABCE-022C618A2F85}" destId="{D9C277E0-AD18-461E-8585-F20FAFBDF325}" srcOrd="0" destOrd="0" presId="urn:microsoft.com/office/officeart/2005/8/layout/orgChart1"/>
    <dgm:cxn modelId="{6CF16C06-99E6-4597-9E77-B9C5D99253AC}" type="presParOf" srcId="{9CB7F23F-1E1D-4C47-ABCE-022C618A2F85}" destId="{74230FD9-8E4D-48E3-866F-89A5D75C2BB7}" srcOrd="1" destOrd="0" presId="urn:microsoft.com/office/officeart/2005/8/layout/orgChart1"/>
    <dgm:cxn modelId="{55A6A920-8762-4999-881F-B5FABF961CF8}" type="presParOf" srcId="{A7F2BCCE-73AB-472B-B55F-78D281BA3A33}" destId="{BB6F774D-B84D-4810-BDEA-E83F2DA0046E}" srcOrd="1" destOrd="0" presId="urn:microsoft.com/office/officeart/2005/8/layout/orgChart1"/>
    <dgm:cxn modelId="{98C136E7-8555-427D-AFD1-C118019EDE6F}" type="presParOf" srcId="{BB6F774D-B84D-4810-BDEA-E83F2DA0046E}" destId="{F74D86E9-F628-4066-9562-7E62AFAE8D4B}" srcOrd="0" destOrd="0" presId="urn:microsoft.com/office/officeart/2005/8/layout/orgChart1"/>
    <dgm:cxn modelId="{03C572D0-A136-4D8B-91DC-9D54134E52AC}" type="presParOf" srcId="{BB6F774D-B84D-4810-BDEA-E83F2DA0046E}" destId="{02A32FE4-B7B3-4438-86AD-37399663E887}" srcOrd="1" destOrd="0" presId="urn:microsoft.com/office/officeart/2005/8/layout/orgChart1"/>
    <dgm:cxn modelId="{89FE7878-6041-4F4F-9051-4CF9E91FB379}" type="presParOf" srcId="{02A32FE4-B7B3-4438-86AD-37399663E887}" destId="{CB53984E-2EC4-448F-8EB2-E1A99F3C00BB}" srcOrd="0" destOrd="0" presId="urn:microsoft.com/office/officeart/2005/8/layout/orgChart1"/>
    <dgm:cxn modelId="{377E4308-C51F-45AD-BC7C-22E2748E13C4}" type="presParOf" srcId="{CB53984E-2EC4-448F-8EB2-E1A99F3C00BB}" destId="{2A8E4F30-8E1F-4D25-A2C7-6EB05220E047}" srcOrd="0" destOrd="0" presId="urn:microsoft.com/office/officeart/2005/8/layout/orgChart1"/>
    <dgm:cxn modelId="{39C5A932-F9AB-4CE7-9564-0476C5828B79}" type="presParOf" srcId="{CB53984E-2EC4-448F-8EB2-E1A99F3C00BB}" destId="{0A93F1F8-1A56-4B50-BC0D-599ED712C7F2}" srcOrd="1" destOrd="0" presId="urn:microsoft.com/office/officeart/2005/8/layout/orgChart1"/>
    <dgm:cxn modelId="{B752E73F-CE40-4132-8D41-6C9BE4D9EC41}" type="presParOf" srcId="{02A32FE4-B7B3-4438-86AD-37399663E887}" destId="{D613A0FE-4086-4038-8189-2EEF4D730B91}" srcOrd="1" destOrd="0" presId="urn:microsoft.com/office/officeart/2005/8/layout/orgChart1"/>
    <dgm:cxn modelId="{9CC7F0E0-5822-4C3C-8687-7972EA2D219D}" type="presParOf" srcId="{D613A0FE-4086-4038-8189-2EEF4D730B91}" destId="{87127B9A-E45B-43FA-8DAE-B28C29B7D966}" srcOrd="0" destOrd="0" presId="urn:microsoft.com/office/officeart/2005/8/layout/orgChart1"/>
    <dgm:cxn modelId="{3469BC04-E59B-4594-A61B-80BB3621BEFC}" type="presParOf" srcId="{D613A0FE-4086-4038-8189-2EEF4D730B91}" destId="{8D47A34B-4342-4C10-92D1-D4F62F5F2AE2}" srcOrd="1" destOrd="0" presId="urn:microsoft.com/office/officeart/2005/8/layout/orgChart1"/>
    <dgm:cxn modelId="{7A705FD4-4303-4B93-A4A9-B170BC813959}" type="presParOf" srcId="{8D47A34B-4342-4C10-92D1-D4F62F5F2AE2}" destId="{A553A8E0-659F-409D-AB44-EC0C717D8E69}" srcOrd="0" destOrd="0" presId="urn:microsoft.com/office/officeart/2005/8/layout/orgChart1"/>
    <dgm:cxn modelId="{0F639DC3-CCA4-4842-9FD5-24F0C92DC724}" type="presParOf" srcId="{A553A8E0-659F-409D-AB44-EC0C717D8E69}" destId="{83F273B9-3B79-4CAD-AFFC-50A1E82223E9}" srcOrd="0" destOrd="0" presId="urn:microsoft.com/office/officeart/2005/8/layout/orgChart1"/>
    <dgm:cxn modelId="{F9B9F29D-5617-4E05-8C33-70BDFBE24EAD}" type="presParOf" srcId="{A553A8E0-659F-409D-AB44-EC0C717D8E69}" destId="{8440B4CE-2464-474C-83D5-FAD72440EEE9}" srcOrd="1" destOrd="0" presId="urn:microsoft.com/office/officeart/2005/8/layout/orgChart1"/>
    <dgm:cxn modelId="{46E49E1E-8494-4449-B046-320487E5ACC9}" type="presParOf" srcId="{8D47A34B-4342-4C10-92D1-D4F62F5F2AE2}" destId="{492C487A-D857-47ED-8A91-8DB00BF1C024}" srcOrd="1" destOrd="0" presId="urn:microsoft.com/office/officeart/2005/8/layout/orgChart1"/>
    <dgm:cxn modelId="{52AEE283-481A-4F11-8F34-9535C7A9C26B}" type="presParOf" srcId="{8D47A34B-4342-4C10-92D1-D4F62F5F2AE2}" destId="{054C3802-3E5C-4E34-8105-8D2F3972810B}" srcOrd="2" destOrd="0" presId="urn:microsoft.com/office/officeart/2005/8/layout/orgChart1"/>
    <dgm:cxn modelId="{517FA2D6-B23E-455D-9FBE-23A760691195}" type="presParOf" srcId="{02A32FE4-B7B3-4438-86AD-37399663E887}" destId="{12ECACDB-887A-48AB-AF3C-50DE4E26A597}" srcOrd="2" destOrd="0" presId="urn:microsoft.com/office/officeart/2005/8/layout/orgChart1"/>
    <dgm:cxn modelId="{223E31E4-9AB1-4695-8DFB-B1B4A852CBBA}" type="presParOf" srcId="{BB6F774D-B84D-4810-BDEA-E83F2DA0046E}" destId="{1E12FFF5-5A10-495D-9568-08872570F954}" srcOrd="2" destOrd="0" presId="urn:microsoft.com/office/officeart/2005/8/layout/orgChart1"/>
    <dgm:cxn modelId="{48DCFA28-9F5B-46D4-A69D-BE05638D028C}" type="presParOf" srcId="{BB6F774D-B84D-4810-BDEA-E83F2DA0046E}" destId="{EA078FA6-F8E1-414A-93FC-4102D3DDC7B7}" srcOrd="3" destOrd="0" presId="urn:microsoft.com/office/officeart/2005/8/layout/orgChart1"/>
    <dgm:cxn modelId="{F27ED5C1-9D02-48C5-A207-438889C949EE}" type="presParOf" srcId="{EA078FA6-F8E1-414A-93FC-4102D3DDC7B7}" destId="{30414811-4475-46EC-A46A-5117744DD061}" srcOrd="0" destOrd="0" presId="urn:microsoft.com/office/officeart/2005/8/layout/orgChart1"/>
    <dgm:cxn modelId="{52ED9288-6B5D-467A-8373-07ED9A0E8040}" type="presParOf" srcId="{30414811-4475-46EC-A46A-5117744DD061}" destId="{5C3836E2-895A-4A2C-B0E6-C1A0093F1F62}" srcOrd="0" destOrd="0" presId="urn:microsoft.com/office/officeart/2005/8/layout/orgChart1"/>
    <dgm:cxn modelId="{DACC2326-8DD2-4B14-B72D-7114A8CEBB6E}" type="presParOf" srcId="{30414811-4475-46EC-A46A-5117744DD061}" destId="{8CE6DC24-32B2-410D-A502-092EB2603AC1}" srcOrd="1" destOrd="0" presId="urn:microsoft.com/office/officeart/2005/8/layout/orgChart1"/>
    <dgm:cxn modelId="{0892006D-A27F-4632-BEFE-A7D478D5A88D}" type="presParOf" srcId="{EA078FA6-F8E1-414A-93FC-4102D3DDC7B7}" destId="{59D22194-4BBA-4533-A069-4B322D08208F}" srcOrd="1" destOrd="0" presId="urn:microsoft.com/office/officeart/2005/8/layout/orgChart1"/>
    <dgm:cxn modelId="{67E7F350-05EB-45E9-957D-9BD5B18772A2}" type="presParOf" srcId="{59D22194-4BBA-4533-A069-4B322D08208F}" destId="{AA2C9738-BC60-4F8C-87D7-5D1D0971F62E}" srcOrd="0" destOrd="0" presId="urn:microsoft.com/office/officeart/2005/8/layout/orgChart1"/>
    <dgm:cxn modelId="{5B6AFFE2-512A-4840-AE64-836C6BCD07C0}" type="presParOf" srcId="{59D22194-4BBA-4533-A069-4B322D08208F}" destId="{4923E667-81B4-4C56-B29E-ED14B045FCF5}" srcOrd="1" destOrd="0" presId="urn:microsoft.com/office/officeart/2005/8/layout/orgChart1"/>
    <dgm:cxn modelId="{DF170D7C-8AAB-422B-A5EF-852653AE3F71}" type="presParOf" srcId="{4923E667-81B4-4C56-B29E-ED14B045FCF5}" destId="{86DEC4CB-2176-4677-AF96-2193373F564A}" srcOrd="0" destOrd="0" presId="urn:microsoft.com/office/officeart/2005/8/layout/orgChart1"/>
    <dgm:cxn modelId="{D8AB5BE5-C804-4953-A235-9A1A27E3B9F9}" type="presParOf" srcId="{86DEC4CB-2176-4677-AF96-2193373F564A}" destId="{B7F1AF07-7BFC-4F22-9D85-AFF0641CF950}" srcOrd="0" destOrd="0" presId="urn:microsoft.com/office/officeart/2005/8/layout/orgChart1"/>
    <dgm:cxn modelId="{F1665A3D-9F02-4B60-9D48-E26B29E11706}" type="presParOf" srcId="{86DEC4CB-2176-4677-AF96-2193373F564A}" destId="{1C6ABEAC-D479-4F4E-8B2D-6A55F0528468}" srcOrd="1" destOrd="0" presId="urn:microsoft.com/office/officeart/2005/8/layout/orgChart1"/>
    <dgm:cxn modelId="{FA0E864D-BE81-4802-9328-0044D07615DF}" type="presParOf" srcId="{4923E667-81B4-4C56-B29E-ED14B045FCF5}" destId="{D3888A60-B14B-4717-98A3-E5B6069D0EBE}" srcOrd="1" destOrd="0" presId="urn:microsoft.com/office/officeart/2005/8/layout/orgChart1"/>
    <dgm:cxn modelId="{54C68C76-74B8-48C0-BBCE-36270906DB1A}" type="presParOf" srcId="{4923E667-81B4-4C56-B29E-ED14B045FCF5}" destId="{3FE2E1EF-9B4E-42FB-A9B8-413720B0B7C9}" srcOrd="2" destOrd="0" presId="urn:microsoft.com/office/officeart/2005/8/layout/orgChart1"/>
    <dgm:cxn modelId="{86657BFC-F555-4B9D-9C2E-7225745F6BE0}" type="presParOf" srcId="{EA078FA6-F8E1-414A-93FC-4102D3DDC7B7}" destId="{28DF7343-6AC1-46C1-9E34-2DFFC60A4DB1}" srcOrd="2" destOrd="0" presId="urn:microsoft.com/office/officeart/2005/8/layout/orgChart1"/>
    <dgm:cxn modelId="{87281E1D-CD2E-416B-B1C6-AEB41D405713}" type="presParOf" srcId="{BB6F774D-B84D-4810-BDEA-E83F2DA0046E}" destId="{793F2BFE-C767-4796-857B-BF8CD6DA49BE}" srcOrd="4" destOrd="0" presId="urn:microsoft.com/office/officeart/2005/8/layout/orgChart1"/>
    <dgm:cxn modelId="{185B97CD-AE3F-49DD-B585-CE31368FED06}" type="presParOf" srcId="{BB6F774D-B84D-4810-BDEA-E83F2DA0046E}" destId="{2C97B0FF-0E04-4B16-90DD-C0D2E5B18B82}" srcOrd="5" destOrd="0" presId="urn:microsoft.com/office/officeart/2005/8/layout/orgChart1"/>
    <dgm:cxn modelId="{E46FE779-19EE-4455-9F61-EE9CE09B77BE}" type="presParOf" srcId="{2C97B0FF-0E04-4B16-90DD-C0D2E5B18B82}" destId="{EC9ABD29-F7F5-401A-A542-7744BB16F919}" srcOrd="0" destOrd="0" presId="urn:microsoft.com/office/officeart/2005/8/layout/orgChart1"/>
    <dgm:cxn modelId="{17A6D83C-34D9-4256-B711-7E5C67CC8F7F}" type="presParOf" srcId="{EC9ABD29-F7F5-401A-A542-7744BB16F919}" destId="{CAD8DCF9-971D-419E-87FB-329EADBF36E9}" srcOrd="0" destOrd="0" presId="urn:microsoft.com/office/officeart/2005/8/layout/orgChart1"/>
    <dgm:cxn modelId="{332F620C-25F0-4842-9470-7AB340E85EC0}" type="presParOf" srcId="{EC9ABD29-F7F5-401A-A542-7744BB16F919}" destId="{A3708C54-0DD4-4B3D-94A0-9F722F2F00E8}" srcOrd="1" destOrd="0" presId="urn:microsoft.com/office/officeart/2005/8/layout/orgChart1"/>
    <dgm:cxn modelId="{D7EE7153-0282-466A-A908-B08CE8A34E7D}" type="presParOf" srcId="{2C97B0FF-0E04-4B16-90DD-C0D2E5B18B82}" destId="{500AB641-A678-4164-B5C5-0D7CAAA4A794}" srcOrd="1" destOrd="0" presId="urn:microsoft.com/office/officeart/2005/8/layout/orgChart1"/>
    <dgm:cxn modelId="{7ADF5526-91A5-4B5E-9A0F-110E11EB95C5}" type="presParOf" srcId="{500AB641-A678-4164-B5C5-0D7CAAA4A794}" destId="{7B4ABA67-768D-4687-B847-B9E509A00845}" srcOrd="0" destOrd="0" presId="urn:microsoft.com/office/officeart/2005/8/layout/orgChart1"/>
    <dgm:cxn modelId="{E6E3CFD5-518A-410A-8897-6981917C1220}" type="presParOf" srcId="{500AB641-A678-4164-B5C5-0D7CAAA4A794}" destId="{BC070993-C45D-476C-87D2-21AD73C56ECC}" srcOrd="1" destOrd="0" presId="urn:microsoft.com/office/officeart/2005/8/layout/orgChart1"/>
    <dgm:cxn modelId="{2CFE62C5-FF04-490A-8CCC-48D3EC4DDE21}" type="presParOf" srcId="{BC070993-C45D-476C-87D2-21AD73C56ECC}" destId="{3B77D372-A599-433C-8D52-2902FDD3D295}" srcOrd="0" destOrd="0" presId="urn:microsoft.com/office/officeart/2005/8/layout/orgChart1"/>
    <dgm:cxn modelId="{67434B00-DA31-41FD-BD97-72005BCBC14F}" type="presParOf" srcId="{3B77D372-A599-433C-8D52-2902FDD3D295}" destId="{241666A7-EE0D-4ECB-8459-5E4120FEEDCD}" srcOrd="0" destOrd="0" presId="urn:microsoft.com/office/officeart/2005/8/layout/orgChart1"/>
    <dgm:cxn modelId="{4357ED3B-BF64-47B6-B804-DF4C57427583}" type="presParOf" srcId="{3B77D372-A599-433C-8D52-2902FDD3D295}" destId="{A573F1E9-8CD9-4885-BC5F-1CA1E43D059E}" srcOrd="1" destOrd="0" presId="urn:microsoft.com/office/officeart/2005/8/layout/orgChart1"/>
    <dgm:cxn modelId="{A1E184CF-FE88-4931-9ACD-062B26FAB3F4}" type="presParOf" srcId="{BC070993-C45D-476C-87D2-21AD73C56ECC}" destId="{465A5C0E-21C7-45D4-9910-25D257EC4FFD}" srcOrd="1" destOrd="0" presId="urn:microsoft.com/office/officeart/2005/8/layout/orgChart1"/>
    <dgm:cxn modelId="{3AE7075B-725D-4C1F-99B4-727680ACF8DE}" type="presParOf" srcId="{465A5C0E-21C7-45D4-9910-25D257EC4FFD}" destId="{C8A1F48D-16C0-4A1B-A6C0-A0349B093299}" srcOrd="0" destOrd="0" presId="urn:microsoft.com/office/officeart/2005/8/layout/orgChart1"/>
    <dgm:cxn modelId="{53C0CB45-AA54-40D6-BB23-E02832E70597}" type="presParOf" srcId="{465A5C0E-21C7-45D4-9910-25D257EC4FFD}" destId="{A23CA616-5F6E-4C70-AEF6-6AF7B308705B}" srcOrd="1" destOrd="0" presId="urn:microsoft.com/office/officeart/2005/8/layout/orgChart1"/>
    <dgm:cxn modelId="{48DF81F5-7E68-4843-8C90-E997056E4A84}" type="presParOf" srcId="{A23CA616-5F6E-4C70-AEF6-6AF7B308705B}" destId="{14624AA4-990C-4042-95F9-376C33E0F068}" srcOrd="0" destOrd="0" presId="urn:microsoft.com/office/officeart/2005/8/layout/orgChart1"/>
    <dgm:cxn modelId="{B635D3DF-72AE-40BB-8637-6D59F485738E}" type="presParOf" srcId="{14624AA4-990C-4042-95F9-376C33E0F068}" destId="{BF5D1491-992F-4BB2-ACA1-74398CE8D066}" srcOrd="0" destOrd="0" presId="urn:microsoft.com/office/officeart/2005/8/layout/orgChart1"/>
    <dgm:cxn modelId="{E4B25A78-894B-4850-9AF4-D6924F5EA96D}" type="presParOf" srcId="{14624AA4-990C-4042-95F9-376C33E0F068}" destId="{427CA6AA-7532-4192-A958-0DE25FCE54EA}" srcOrd="1" destOrd="0" presId="urn:microsoft.com/office/officeart/2005/8/layout/orgChart1"/>
    <dgm:cxn modelId="{60C1B31B-3368-4407-BB97-C3E33D210477}" type="presParOf" srcId="{A23CA616-5F6E-4C70-AEF6-6AF7B308705B}" destId="{0EB191D4-7269-4926-9B39-2B7C436DB204}" srcOrd="1" destOrd="0" presId="urn:microsoft.com/office/officeart/2005/8/layout/orgChart1"/>
    <dgm:cxn modelId="{1625D510-7CE7-4B40-82D2-6DB5051BF837}" type="presParOf" srcId="{A23CA616-5F6E-4C70-AEF6-6AF7B308705B}" destId="{309AEED8-38B0-4A89-AC72-6A412026442E}" srcOrd="2" destOrd="0" presId="urn:microsoft.com/office/officeart/2005/8/layout/orgChart1"/>
    <dgm:cxn modelId="{F2892390-66C1-4078-8680-B6B99E20FB1D}" type="presParOf" srcId="{BC070993-C45D-476C-87D2-21AD73C56ECC}" destId="{07950C27-17BE-4DBC-94E5-1A521FA24756}" srcOrd="2" destOrd="0" presId="urn:microsoft.com/office/officeart/2005/8/layout/orgChart1"/>
    <dgm:cxn modelId="{685C888C-94C1-415F-99F0-36184D1B84C5}" type="presParOf" srcId="{2C97B0FF-0E04-4B16-90DD-C0D2E5B18B82}" destId="{31AAC702-662F-47B3-AF43-62ACB9E4B865}" srcOrd="2" destOrd="0" presId="urn:microsoft.com/office/officeart/2005/8/layout/orgChart1"/>
    <dgm:cxn modelId="{3EEA67E9-0A03-4C6A-921E-2AC70654BD16}" type="presParOf" srcId="{BB6F774D-B84D-4810-BDEA-E83F2DA0046E}" destId="{3C42E146-85F5-45EA-B7DC-90FF374A6981}" srcOrd="6" destOrd="0" presId="urn:microsoft.com/office/officeart/2005/8/layout/orgChart1"/>
    <dgm:cxn modelId="{0B8203D3-774D-4C82-8292-79BD9EEF5C1B}" type="presParOf" srcId="{BB6F774D-B84D-4810-BDEA-E83F2DA0046E}" destId="{BD74B24F-914C-4FAD-912E-0FE2FD1CF7B8}" srcOrd="7" destOrd="0" presId="urn:microsoft.com/office/officeart/2005/8/layout/orgChart1"/>
    <dgm:cxn modelId="{3A11B176-AF0C-42C2-8861-22854EEBC975}" type="presParOf" srcId="{BD74B24F-914C-4FAD-912E-0FE2FD1CF7B8}" destId="{9CE926B7-A42C-4E65-8F69-400AF30E31D5}" srcOrd="0" destOrd="0" presId="urn:microsoft.com/office/officeart/2005/8/layout/orgChart1"/>
    <dgm:cxn modelId="{4EA9A017-CA18-4474-930C-3CB696D37D12}" type="presParOf" srcId="{9CE926B7-A42C-4E65-8F69-400AF30E31D5}" destId="{A01C8A5C-528A-4AB6-9151-3369219FB844}" srcOrd="0" destOrd="0" presId="urn:microsoft.com/office/officeart/2005/8/layout/orgChart1"/>
    <dgm:cxn modelId="{962CF845-6114-4DAA-ADB7-047C47FDB613}" type="presParOf" srcId="{9CE926B7-A42C-4E65-8F69-400AF30E31D5}" destId="{FBCB1C53-BDD0-4386-AC31-450ED61F4D10}" srcOrd="1" destOrd="0" presId="urn:microsoft.com/office/officeart/2005/8/layout/orgChart1"/>
    <dgm:cxn modelId="{340690A1-636D-403F-A86A-1B204D6D2BA9}" type="presParOf" srcId="{BD74B24F-914C-4FAD-912E-0FE2FD1CF7B8}" destId="{05FEFB5E-16C2-49AD-BBE1-92C25BE8982A}" srcOrd="1" destOrd="0" presId="urn:microsoft.com/office/officeart/2005/8/layout/orgChart1"/>
    <dgm:cxn modelId="{B69E8555-2EB7-4790-BD90-296F526D7E7C}" type="presParOf" srcId="{BD74B24F-914C-4FAD-912E-0FE2FD1CF7B8}" destId="{9FB4BEDA-E055-41E6-8A24-600DD4E8927B}" srcOrd="2" destOrd="0" presId="urn:microsoft.com/office/officeart/2005/8/layout/orgChart1"/>
    <dgm:cxn modelId="{CC5A8545-13E8-4249-A846-AD05567760A7}" type="presParOf" srcId="{A7F2BCCE-73AB-472B-B55F-78D281BA3A33}" destId="{A00D7F3D-7F71-4E9E-9512-6CF5FC94B714}" srcOrd="2" destOrd="0" presId="urn:microsoft.com/office/officeart/2005/8/layout/orgChart1"/>
    <dgm:cxn modelId="{954B6315-957E-4B59-A827-B0BFBA261ACF}" type="presParOf" srcId="{468BED41-4BA1-4832-940F-2529465E0531}" destId="{800F4AFF-5096-4713-9A98-AA1C7ACAE95F}" srcOrd="4" destOrd="0" presId="urn:microsoft.com/office/officeart/2005/8/layout/orgChart1"/>
    <dgm:cxn modelId="{DA13D805-3E05-4BA7-80BB-27F0AB10736C}" type="presParOf" srcId="{468BED41-4BA1-4832-940F-2529465E0531}" destId="{3A1B681D-A779-4338-8019-B9663CD7F27E}" srcOrd="5" destOrd="0" presId="urn:microsoft.com/office/officeart/2005/8/layout/orgChart1"/>
    <dgm:cxn modelId="{66207C4C-84CF-42E1-8DD4-B8F99C4EBC0D}" type="presParOf" srcId="{3A1B681D-A779-4338-8019-B9663CD7F27E}" destId="{0E9257EA-17E9-4F4B-BBD6-21867209A16C}" srcOrd="0" destOrd="0" presId="urn:microsoft.com/office/officeart/2005/8/layout/orgChart1"/>
    <dgm:cxn modelId="{75E2F8EA-6585-4EBC-A427-82464455DB27}" type="presParOf" srcId="{0E9257EA-17E9-4F4B-BBD6-21867209A16C}" destId="{68348E4B-4B6C-4385-BEB8-A9929C27E783}" srcOrd="0" destOrd="0" presId="urn:microsoft.com/office/officeart/2005/8/layout/orgChart1"/>
    <dgm:cxn modelId="{F51F5524-7734-438A-B8BE-113B11182242}" type="presParOf" srcId="{0E9257EA-17E9-4F4B-BBD6-21867209A16C}" destId="{A2A099CB-CCE7-4201-A98E-EE5A5F727F64}" srcOrd="1" destOrd="0" presId="urn:microsoft.com/office/officeart/2005/8/layout/orgChart1"/>
    <dgm:cxn modelId="{4C7021E7-C543-4ACC-8D66-ADD75ABC7D56}" type="presParOf" srcId="{3A1B681D-A779-4338-8019-B9663CD7F27E}" destId="{B25CC84A-1851-4BB1-8EC3-354EBA97210A}" srcOrd="1" destOrd="0" presId="urn:microsoft.com/office/officeart/2005/8/layout/orgChart1"/>
    <dgm:cxn modelId="{7350CFDA-91A4-4AFE-B78C-61353C5F7EF9}" type="presParOf" srcId="{B25CC84A-1851-4BB1-8EC3-354EBA97210A}" destId="{CA403443-14BB-4655-8F26-874E91448D2D}" srcOrd="0" destOrd="0" presId="urn:microsoft.com/office/officeart/2005/8/layout/orgChart1"/>
    <dgm:cxn modelId="{F80CC750-D2F5-44BF-90F8-985BF0F16BA0}" type="presParOf" srcId="{B25CC84A-1851-4BB1-8EC3-354EBA97210A}" destId="{B26ACC34-5C80-4CA4-8CCE-C2ADF9CF56DD}" srcOrd="1" destOrd="0" presId="urn:microsoft.com/office/officeart/2005/8/layout/orgChart1"/>
    <dgm:cxn modelId="{1696319B-5BD8-473E-B3C9-6B5619C8F33B}" type="presParOf" srcId="{B26ACC34-5C80-4CA4-8CCE-C2ADF9CF56DD}" destId="{3D23790E-586E-4412-A816-28B5264E53C4}" srcOrd="0" destOrd="0" presId="urn:microsoft.com/office/officeart/2005/8/layout/orgChart1"/>
    <dgm:cxn modelId="{F0C74176-8E02-4E60-9B80-4FA35712B147}" type="presParOf" srcId="{3D23790E-586E-4412-A816-28B5264E53C4}" destId="{1AB55F5B-A242-447F-A2D6-BD733812AAD7}" srcOrd="0" destOrd="0" presId="urn:microsoft.com/office/officeart/2005/8/layout/orgChart1"/>
    <dgm:cxn modelId="{761278E6-A8AB-4FB6-BD30-DEECD56F6CC1}" type="presParOf" srcId="{3D23790E-586E-4412-A816-28B5264E53C4}" destId="{A034B697-595F-4DF8-801B-BCD862984BB5}" srcOrd="1" destOrd="0" presId="urn:microsoft.com/office/officeart/2005/8/layout/orgChart1"/>
    <dgm:cxn modelId="{A2EDB6E4-E561-44AC-B1A8-F461989E3ACA}" type="presParOf" srcId="{B26ACC34-5C80-4CA4-8CCE-C2ADF9CF56DD}" destId="{76E0418C-0557-49E9-ADE3-F794DDD8E2BD}" srcOrd="1" destOrd="0" presId="urn:microsoft.com/office/officeart/2005/8/layout/orgChart1"/>
    <dgm:cxn modelId="{4A97D8F0-8240-45CA-835D-FD70BAD1E0AA}" type="presParOf" srcId="{76E0418C-0557-49E9-ADE3-F794DDD8E2BD}" destId="{079A829E-6B5D-4DF4-8EFE-9AB81A8161E5}" srcOrd="0" destOrd="0" presId="urn:microsoft.com/office/officeart/2005/8/layout/orgChart1"/>
    <dgm:cxn modelId="{BCBFE444-9DA9-46A1-9476-3FE50B59F7E6}" type="presParOf" srcId="{76E0418C-0557-49E9-ADE3-F794DDD8E2BD}" destId="{D2ACDA06-695A-444C-9D12-0A4CEE474702}" srcOrd="1" destOrd="0" presId="urn:microsoft.com/office/officeart/2005/8/layout/orgChart1"/>
    <dgm:cxn modelId="{1AF043F7-638B-40DF-8489-7799B38B3413}" type="presParOf" srcId="{D2ACDA06-695A-444C-9D12-0A4CEE474702}" destId="{AB862DDB-1F19-4DFD-BA85-A2B51AEBD820}" srcOrd="0" destOrd="0" presId="urn:microsoft.com/office/officeart/2005/8/layout/orgChart1"/>
    <dgm:cxn modelId="{7FA606AE-E280-4DFF-81BB-D502E8044328}" type="presParOf" srcId="{AB862DDB-1F19-4DFD-BA85-A2B51AEBD820}" destId="{0C43A4F6-9294-4B7B-96FA-325EAD9646C4}" srcOrd="0" destOrd="0" presId="urn:microsoft.com/office/officeart/2005/8/layout/orgChart1"/>
    <dgm:cxn modelId="{363514C8-8EC6-4B8D-A815-143BBECB4484}" type="presParOf" srcId="{AB862DDB-1F19-4DFD-BA85-A2B51AEBD820}" destId="{52FE13A3-D043-4E7A-A7D8-D68A537651BE}" srcOrd="1" destOrd="0" presId="urn:microsoft.com/office/officeart/2005/8/layout/orgChart1"/>
    <dgm:cxn modelId="{9B37F698-C7FD-4D38-9CEE-F2FFEF5E9330}" type="presParOf" srcId="{D2ACDA06-695A-444C-9D12-0A4CEE474702}" destId="{82E90C4B-0C54-4BDC-98D0-2E1CCD84375B}" srcOrd="1" destOrd="0" presId="urn:microsoft.com/office/officeart/2005/8/layout/orgChart1"/>
    <dgm:cxn modelId="{457321DD-7A94-424C-A46B-D26950F33CE8}" type="presParOf" srcId="{D2ACDA06-695A-444C-9D12-0A4CEE474702}" destId="{7F284D0F-77F4-4C29-B5E1-B1B7C976DC17}" srcOrd="2" destOrd="0" presId="urn:microsoft.com/office/officeart/2005/8/layout/orgChart1"/>
    <dgm:cxn modelId="{AD2C61C7-955B-4D4F-B769-8197C94FB672}" type="presParOf" srcId="{76E0418C-0557-49E9-ADE3-F794DDD8E2BD}" destId="{81D6CDC6-CC28-4009-93FA-648E3BB97513}" srcOrd="2" destOrd="0" presId="urn:microsoft.com/office/officeart/2005/8/layout/orgChart1"/>
    <dgm:cxn modelId="{5083459E-BE1D-4E97-B76B-DB11AC6FC2CD}" type="presParOf" srcId="{76E0418C-0557-49E9-ADE3-F794DDD8E2BD}" destId="{5EE1BA53-D341-428C-B0F9-CC2BF8ADF45F}" srcOrd="3" destOrd="0" presId="urn:microsoft.com/office/officeart/2005/8/layout/orgChart1"/>
    <dgm:cxn modelId="{93FC2F14-1572-468F-99EC-FEAF77E64424}" type="presParOf" srcId="{5EE1BA53-D341-428C-B0F9-CC2BF8ADF45F}" destId="{D9E06E58-4042-4E29-AB77-C1BD1D12ACCA}" srcOrd="0" destOrd="0" presId="urn:microsoft.com/office/officeart/2005/8/layout/orgChart1"/>
    <dgm:cxn modelId="{A5569129-A628-452A-A24C-63DB63903FC4}" type="presParOf" srcId="{D9E06E58-4042-4E29-AB77-C1BD1D12ACCA}" destId="{1AB1616B-F3C5-43E1-A7DC-308A55B88E2E}" srcOrd="0" destOrd="0" presId="urn:microsoft.com/office/officeart/2005/8/layout/orgChart1"/>
    <dgm:cxn modelId="{18BE33BA-89C3-420C-9ABB-DF8736E2073C}" type="presParOf" srcId="{D9E06E58-4042-4E29-AB77-C1BD1D12ACCA}" destId="{117D6657-7AAF-47D2-A852-5B9540A48808}" srcOrd="1" destOrd="0" presId="urn:microsoft.com/office/officeart/2005/8/layout/orgChart1"/>
    <dgm:cxn modelId="{AF8ECDF5-4FDE-4B0F-997F-BC62888D540D}" type="presParOf" srcId="{5EE1BA53-D341-428C-B0F9-CC2BF8ADF45F}" destId="{C0C7024E-F1FF-470C-A008-57A649E8632D}" srcOrd="1" destOrd="0" presId="urn:microsoft.com/office/officeart/2005/8/layout/orgChart1"/>
    <dgm:cxn modelId="{F64F4E01-F9B7-4CB7-BCDA-51F3ACA6EB9F}" type="presParOf" srcId="{5EE1BA53-D341-428C-B0F9-CC2BF8ADF45F}" destId="{BEAE9DB0-A2BE-4CE6-8928-8621A16277B5}" srcOrd="2" destOrd="0" presId="urn:microsoft.com/office/officeart/2005/8/layout/orgChart1"/>
    <dgm:cxn modelId="{20F724EC-2074-4C6A-88AF-462345C57B0A}" type="presParOf" srcId="{76E0418C-0557-49E9-ADE3-F794DDD8E2BD}" destId="{9849AACE-C64F-41F1-98D7-0A63BA7BBDBC}" srcOrd="4" destOrd="0" presId="urn:microsoft.com/office/officeart/2005/8/layout/orgChart1"/>
    <dgm:cxn modelId="{5F0BBF9F-3A51-4374-BDAB-4A87A5CB0F3C}" type="presParOf" srcId="{76E0418C-0557-49E9-ADE3-F794DDD8E2BD}" destId="{EF106702-88A3-4B9F-A0D6-51B608AEC182}" srcOrd="5" destOrd="0" presId="urn:microsoft.com/office/officeart/2005/8/layout/orgChart1"/>
    <dgm:cxn modelId="{AB280CC2-EAB3-409B-9F83-5BA415C8CA65}" type="presParOf" srcId="{EF106702-88A3-4B9F-A0D6-51B608AEC182}" destId="{4D266587-4B0D-4D27-8937-E5493191AD88}" srcOrd="0" destOrd="0" presId="urn:microsoft.com/office/officeart/2005/8/layout/orgChart1"/>
    <dgm:cxn modelId="{E21035B6-6C7C-427E-A70D-D5EE472BC69F}" type="presParOf" srcId="{4D266587-4B0D-4D27-8937-E5493191AD88}" destId="{8A529330-646F-4022-A622-1073941A51A9}" srcOrd="0" destOrd="0" presId="urn:microsoft.com/office/officeart/2005/8/layout/orgChart1"/>
    <dgm:cxn modelId="{293F477E-7574-4F60-85B9-FAC7FD46D908}" type="presParOf" srcId="{4D266587-4B0D-4D27-8937-E5493191AD88}" destId="{91ED6434-0AE8-43DA-8B54-1AB2E5960A63}" srcOrd="1" destOrd="0" presId="urn:microsoft.com/office/officeart/2005/8/layout/orgChart1"/>
    <dgm:cxn modelId="{8839DA46-F108-4774-AB92-687D37C2CB48}" type="presParOf" srcId="{EF106702-88A3-4B9F-A0D6-51B608AEC182}" destId="{FBD8921A-AE12-46A5-96A4-54618CBD2554}" srcOrd="1" destOrd="0" presId="urn:microsoft.com/office/officeart/2005/8/layout/orgChart1"/>
    <dgm:cxn modelId="{AD9BCC48-ECCE-4AA5-AC48-C3221CB5EB3D}" type="presParOf" srcId="{EF106702-88A3-4B9F-A0D6-51B608AEC182}" destId="{85B57289-0E71-4348-8064-462C6B600FC5}" srcOrd="2" destOrd="0" presId="urn:microsoft.com/office/officeart/2005/8/layout/orgChart1"/>
    <dgm:cxn modelId="{2B3A8FE5-84DF-4426-B4B8-7DA4D4611C9F}" type="presParOf" srcId="{76E0418C-0557-49E9-ADE3-F794DDD8E2BD}" destId="{8DBE92E0-6369-470B-9DC8-96A95494AEAD}" srcOrd="6" destOrd="0" presId="urn:microsoft.com/office/officeart/2005/8/layout/orgChart1"/>
    <dgm:cxn modelId="{1B0C5473-4349-46C9-8940-3CD46D1A476B}" type="presParOf" srcId="{76E0418C-0557-49E9-ADE3-F794DDD8E2BD}" destId="{34B956CC-802D-4CA5-9764-0CF3149A24E7}" srcOrd="7" destOrd="0" presId="urn:microsoft.com/office/officeart/2005/8/layout/orgChart1"/>
    <dgm:cxn modelId="{5100A99E-C458-4080-A5DE-A1082D0C7336}" type="presParOf" srcId="{34B956CC-802D-4CA5-9764-0CF3149A24E7}" destId="{DF8BBBD9-B331-47EF-B2FB-3FDCE02A0C88}" srcOrd="0" destOrd="0" presId="urn:microsoft.com/office/officeart/2005/8/layout/orgChart1"/>
    <dgm:cxn modelId="{56A131CD-FBC7-4848-BE9E-76098A9143EE}" type="presParOf" srcId="{DF8BBBD9-B331-47EF-B2FB-3FDCE02A0C88}" destId="{18049A02-0EC8-47F5-8CC5-E1057A4BFFAC}" srcOrd="0" destOrd="0" presId="urn:microsoft.com/office/officeart/2005/8/layout/orgChart1"/>
    <dgm:cxn modelId="{C530D055-5709-422D-9F82-BBDFC2D2F2AE}" type="presParOf" srcId="{DF8BBBD9-B331-47EF-B2FB-3FDCE02A0C88}" destId="{E158EF06-D82A-49BE-8762-3AC4A233995E}" srcOrd="1" destOrd="0" presId="urn:microsoft.com/office/officeart/2005/8/layout/orgChart1"/>
    <dgm:cxn modelId="{CFD92F15-AE60-48EA-A379-77611A716191}" type="presParOf" srcId="{34B956CC-802D-4CA5-9764-0CF3149A24E7}" destId="{E6CD522B-EA4B-497D-A497-23DD95CCA0A6}" srcOrd="1" destOrd="0" presId="urn:microsoft.com/office/officeart/2005/8/layout/orgChart1"/>
    <dgm:cxn modelId="{ADA8F333-FDF9-4B2F-BBDD-61583BFC9830}" type="presParOf" srcId="{34B956CC-802D-4CA5-9764-0CF3149A24E7}" destId="{26CD257F-9DBC-464A-9407-692972F66A5F}" srcOrd="2" destOrd="0" presId="urn:microsoft.com/office/officeart/2005/8/layout/orgChart1"/>
    <dgm:cxn modelId="{6A6380AE-7B30-485C-BF0D-F10AFFECEECF}" type="presParOf" srcId="{B26ACC34-5C80-4CA4-8CCE-C2ADF9CF56DD}" destId="{1214C19D-CD80-488C-AB23-1A72AB6DBFF9}" srcOrd="2" destOrd="0" presId="urn:microsoft.com/office/officeart/2005/8/layout/orgChart1"/>
    <dgm:cxn modelId="{0EC05B66-3586-4F29-8018-857C8342339E}" type="presParOf" srcId="{3A1B681D-A779-4338-8019-B9663CD7F27E}" destId="{9CC1D85A-E1C2-468F-B3B6-2E1817D0579A}" srcOrd="2" destOrd="0" presId="urn:microsoft.com/office/officeart/2005/8/layout/orgChart1"/>
    <dgm:cxn modelId="{C3628BAD-1532-4D21-BBA7-537030BCAAB9}" type="presParOf" srcId="{468BED41-4BA1-4832-940F-2529465E0531}" destId="{694A98F1-F833-4703-9104-35D698094A53}" srcOrd="6" destOrd="0" presId="urn:microsoft.com/office/officeart/2005/8/layout/orgChart1"/>
    <dgm:cxn modelId="{8B34C1C5-C84E-4EA0-A6B7-8114F541083D}" type="presParOf" srcId="{468BED41-4BA1-4832-940F-2529465E0531}" destId="{2E20BEA5-88A6-4E84-B5CA-7D232A5F46FA}" srcOrd="7" destOrd="0" presId="urn:microsoft.com/office/officeart/2005/8/layout/orgChart1"/>
    <dgm:cxn modelId="{16B8F505-4236-43FA-B8F2-82425C3A031D}" type="presParOf" srcId="{2E20BEA5-88A6-4E84-B5CA-7D232A5F46FA}" destId="{63AF536E-BD5C-4F33-8072-2D61DACFA5D4}" srcOrd="0" destOrd="0" presId="urn:microsoft.com/office/officeart/2005/8/layout/orgChart1"/>
    <dgm:cxn modelId="{6D754E6F-89CF-4EC9-870D-D02FC7343199}" type="presParOf" srcId="{63AF536E-BD5C-4F33-8072-2D61DACFA5D4}" destId="{64E7DCCF-75D5-4DF4-A5EB-8866AFC6BEE3}" srcOrd="0" destOrd="0" presId="urn:microsoft.com/office/officeart/2005/8/layout/orgChart1"/>
    <dgm:cxn modelId="{DEFE9F78-2B24-4646-9C29-6F7B2D0486E1}" type="presParOf" srcId="{63AF536E-BD5C-4F33-8072-2D61DACFA5D4}" destId="{8D67032C-0BCC-48C2-8E1F-7CB4FC9E61D5}" srcOrd="1" destOrd="0" presId="urn:microsoft.com/office/officeart/2005/8/layout/orgChart1"/>
    <dgm:cxn modelId="{E15BFCF0-2BBB-427E-843E-9140180BF73B}" type="presParOf" srcId="{2E20BEA5-88A6-4E84-B5CA-7D232A5F46FA}" destId="{1D5E8DB3-70F0-419B-A265-8F21F88B0A82}" srcOrd="1" destOrd="0" presId="urn:microsoft.com/office/officeart/2005/8/layout/orgChart1"/>
    <dgm:cxn modelId="{E1FA6490-F02F-4F48-AE8B-CFA2BC51E42E}" type="presParOf" srcId="{1D5E8DB3-70F0-419B-A265-8F21F88B0A82}" destId="{FA0BCEDC-8D17-412C-AAC4-3B024B053C65}" srcOrd="0" destOrd="0" presId="urn:microsoft.com/office/officeart/2005/8/layout/orgChart1"/>
    <dgm:cxn modelId="{20CF3031-95B0-4B22-8619-01884BCB2226}" type="presParOf" srcId="{1D5E8DB3-70F0-419B-A265-8F21F88B0A82}" destId="{E74E3281-23B2-480C-B10F-28369E68E10D}" srcOrd="1" destOrd="0" presId="urn:microsoft.com/office/officeart/2005/8/layout/orgChart1"/>
    <dgm:cxn modelId="{041F8AA4-47B0-4175-9390-EA5674FE6D80}" type="presParOf" srcId="{E74E3281-23B2-480C-B10F-28369E68E10D}" destId="{BEF3D79C-753F-4E20-9D74-45766E954E23}" srcOrd="0" destOrd="0" presId="urn:microsoft.com/office/officeart/2005/8/layout/orgChart1"/>
    <dgm:cxn modelId="{1AF12758-014D-4F6B-9425-C3BABB6CCF71}" type="presParOf" srcId="{BEF3D79C-753F-4E20-9D74-45766E954E23}" destId="{7B754E25-72C6-4F6E-B6DA-6E68863E118A}" srcOrd="0" destOrd="0" presId="urn:microsoft.com/office/officeart/2005/8/layout/orgChart1"/>
    <dgm:cxn modelId="{6F895D6A-259E-4FC1-8693-4667119B51FF}" type="presParOf" srcId="{BEF3D79C-753F-4E20-9D74-45766E954E23}" destId="{E2C7D427-4B64-464B-B7C0-8FDB684A6E2D}" srcOrd="1" destOrd="0" presId="urn:microsoft.com/office/officeart/2005/8/layout/orgChart1"/>
    <dgm:cxn modelId="{72CBC80E-50AD-4F86-AB81-FA125E436252}" type="presParOf" srcId="{E74E3281-23B2-480C-B10F-28369E68E10D}" destId="{01B905D2-C72D-470A-8721-B40F07F71227}" srcOrd="1" destOrd="0" presId="urn:microsoft.com/office/officeart/2005/8/layout/orgChart1"/>
    <dgm:cxn modelId="{EEE77D08-BEFD-4DDE-B608-DFF9596207D8}" type="presParOf" srcId="{01B905D2-C72D-470A-8721-B40F07F71227}" destId="{5EC0691F-2A80-42B8-ACB4-607F7BC4BD25}" srcOrd="0" destOrd="0" presId="urn:microsoft.com/office/officeart/2005/8/layout/orgChart1"/>
    <dgm:cxn modelId="{D27523F1-C2E2-4AA2-A593-9D0BA1B10A92}" type="presParOf" srcId="{01B905D2-C72D-470A-8721-B40F07F71227}" destId="{D53D7F33-C64D-4F75-9BEE-82C8C9764F01}" srcOrd="1" destOrd="0" presId="urn:microsoft.com/office/officeart/2005/8/layout/orgChart1"/>
    <dgm:cxn modelId="{4CEC4EFE-EAC8-49DD-9FAC-FE45635B62A0}" type="presParOf" srcId="{D53D7F33-C64D-4F75-9BEE-82C8C9764F01}" destId="{38B4988B-0815-4A3B-B79D-DE47D3FCB384}" srcOrd="0" destOrd="0" presId="urn:microsoft.com/office/officeart/2005/8/layout/orgChart1"/>
    <dgm:cxn modelId="{EB572899-0E25-42DE-93C6-C6D85F4210E3}" type="presParOf" srcId="{38B4988B-0815-4A3B-B79D-DE47D3FCB384}" destId="{F42E86AE-D604-47F9-9F8C-43693C62A4E0}" srcOrd="0" destOrd="0" presId="urn:microsoft.com/office/officeart/2005/8/layout/orgChart1"/>
    <dgm:cxn modelId="{422DEF16-5D2A-467C-AD19-CED6E75187D4}" type="presParOf" srcId="{38B4988B-0815-4A3B-B79D-DE47D3FCB384}" destId="{116C690B-0758-4792-B0DF-F9D166EAED67}" srcOrd="1" destOrd="0" presId="urn:microsoft.com/office/officeart/2005/8/layout/orgChart1"/>
    <dgm:cxn modelId="{562B41E7-F219-40A0-BEE9-A12477493106}" type="presParOf" srcId="{D53D7F33-C64D-4F75-9BEE-82C8C9764F01}" destId="{651FD193-FEF8-4041-9868-A6BEC4F4E3BC}" srcOrd="1" destOrd="0" presId="urn:microsoft.com/office/officeart/2005/8/layout/orgChart1"/>
    <dgm:cxn modelId="{B6444624-6F3E-4043-A4FC-C9B0686CE633}" type="presParOf" srcId="{D53D7F33-C64D-4F75-9BEE-82C8C9764F01}" destId="{06CA477B-7C1E-4EAE-ADD7-FE56DF556861}" srcOrd="2" destOrd="0" presId="urn:microsoft.com/office/officeart/2005/8/layout/orgChart1"/>
    <dgm:cxn modelId="{766DD25B-200A-4A2F-8EFC-542BE19FD35C}" type="presParOf" srcId="{01B905D2-C72D-470A-8721-B40F07F71227}" destId="{17CF667A-7A0E-42D3-A88F-E7EFA2F8AE18}" srcOrd="2" destOrd="0" presId="urn:microsoft.com/office/officeart/2005/8/layout/orgChart1"/>
    <dgm:cxn modelId="{7A5D662D-4FDB-4777-9823-C7DB15E6446C}" type="presParOf" srcId="{01B905D2-C72D-470A-8721-B40F07F71227}" destId="{20341866-BA0F-4CA2-89EF-0FFEED3EFBF3}" srcOrd="3" destOrd="0" presId="urn:microsoft.com/office/officeart/2005/8/layout/orgChart1"/>
    <dgm:cxn modelId="{CAE9A7FE-687E-420C-8FF4-400D91DD8FF7}" type="presParOf" srcId="{20341866-BA0F-4CA2-89EF-0FFEED3EFBF3}" destId="{79F996B5-BA38-494D-9C83-E7CA645B38E1}" srcOrd="0" destOrd="0" presId="urn:microsoft.com/office/officeart/2005/8/layout/orgChart1"/>
    <dgm:cxn modelId="{A9DBA871-9439-4C18-91CA-2D7411E9E560}" type="presParOf" srcId="{79F996B5-BA38-494D-9C83-E7CA645B38E1}" destId="{C71EE5E9-A646-4CB9-8474-63A3D7560F01}" srcOrd="0" destOrd="0" presId="urn:microsoft.com/office/officeart/2005/8/layout/orgChart1"/>
    <dgm:cxn modelId="{0CB20D9F-4B22-45FD-BC40-F96CB1A02F0B}" type="presParOf" srcId="{79F996B5-BA38-494D-9C83-E7CA645B38E1}" destId="{957F9F65-09D9-4749-A363-E46D0085DB35}" srcOrd="1" destOrd="0" presId="urn:microsoft.com/office/officeart/2005/8/layout/orgChart1"/>
    <dgm:cxn modelId="{4ECF7BA9-4589-490C-B998-48AA5CF1AE5E}" type="presParOf" srcId="{20341866-BA0F-4CA2-89EF-0FFEED3EFBF3}" destId="{9D79865E-A4F1-460C-BB53-38A62C550F69}" srcOrd="1" destOrd="0" presId="urn:microsoft.com/office/officeart/2005/8/layout/orgChart1"/>
    <dgm:cxn modelId="{5A04CAE4-2A2D-4118-9051-ED693497FDA3}" type="presParOf" srcId="{20341866-BA0F-4CA2-89EF-0FFEED3EFBF3}" destId="{03F92850-7551-4441-87D4-ACECC90034D4}" srcOrd="2" destOrd="0" presId="urn:microsoft.com/office/officeart/2005/8/layout/orgChart1"/>
    <dgm:cxn modelId="{3F7EA332-8863-460F-AE2E-3ED90305457A}" type="presParOf" srcId="{E74E3281-23B2-480C-B10F-28369E68E10D}" destId="{D94BE519-DBA7-40EB-B1D6-A8027F6EF449}" srcOrd="2" destOrd="0" presId="urn:microsoft.com/office/officeart/2005/8/layout/orgChart1"/>
    <dgm:cxn modelId="{05D8E065-0052-44A3-AE1B-FB74A457F595}" type="presParOf" srcId="{2E20BEA5-88A6-4E84-B5CA-7D232A5F46FA}" destId="{1519822C-E375-480F-970D-FEED83AB7169}" srcOrd="2" destOrd="0" presId="urn:microsoft.com/office/officeart/2005/8/layout/orgChart1"/>
    <dgm:cxn modelId="{1E3993F5-C5FD-413C-84D5-F2B52D75DB52}" type="presParOf" srcId="{468BED41-4BA1-4832-940F-2529465E0531}" destId="{E4D6DF68-B4A7-4074-877D-5879C4B2AB2E}" srcOrd="8" destOrd="0" presId="urn:microsoft.com/office/officeart/2005/8/layout/orgChart1"/>
    <dgm:cxn modelId="{C688D830-CDC2-4A59-88A6-904AB6768109}" type="presParOf" srcId="{468BED41-4BA1-4832-940F-2529465E0531}" destId="{3FD393E0-0DC6-4DD1-92E6-FF17A8C1A710}" srcOrd="9" destOrd="0" presId="urn:microsoft.com/office/officeart/2005/8/layout/orgChart1"/>
    <dgm:cxn modelId="{2797C15A-EE02-4E39-9A6D-0C95D9BC16BD}" type="presParOf" srcId="{3FD393E0-0DC6-4DD1-92E6-FF17A8C1A710}" destId="{21264683-4054-419F-86D5-9069AA0699E6}" srcOrd="0" destOrd="0" presId="urn:microsoft.com/office/officeart/2005/8/layout/orgChart1"/>
    <dgm:cxn modelId="{5A72FC37-6326-495B-AB44-3FBFDD0A7204}" type="presParOf" srcId="{21264683-4054-419F-86D5-9069AA0699E6}" destId="{AA8678C5-1BB4-4509-8F94-C2460F9A2769}" srcOrd="0" destOrd="0" presId="urn:microsoft.com/office/officeart/2005/8/layout/orgChart1"/>
    <dgm:cxn modelId="{C96F3638-BA13-49CE-AE5E-D1E6E22A02BE}" type="presParOf" srcId="{21264683-4054-419F-86D5-9069AA0699E6}" destId="{E743156F-2627-467C-8D16-41E45DEE3A76}" srcOrd="1" destOrd="0" presId="urn:microsoft.com/office/officeart/2005/8/layout/orgChart1"/>
    <dgm:cxn modelId="{26902ED1-628B-4D92-AFCC-D1284F80C686}" type="presParOf" srcId="{3FD393E0-0DC6-4DD1-92E6-FF17A8C1A710}" destId="{D82444AD-CA88-4FF6-AC29-C4F85BCFE03A}" srcOrd="1" destOrd="0" presId="urn:microsoft.com/office/officeart/2005/8/layout/orgChart1"/>
    <dgm:cxn modelId="{7EAE4577-D8CA-4F9C-8AA5-324FCC084E47}" type="presParOf" srcId="{D82444AD-CA88-4FF6-AC29-C4F85BCFE03A}" destId="{4FFB441F-CA85-43F2-BEC2-6CD3395DF086}" srcOrd="0" destOrd="0" presId="urn:microsoft.com/office/officeart/2005/8/layout/orgChart1"/>
    <dgm:cxn modelId="{21E0155E-D6D9-41FD-AF56-0FA146482F62}" type="presParOf" srcId="{D82444AD-CA88-4FF6-AC29-C4F85BCFE03A}" destId="{F3E5F2A3-B397-4172-BFCB-958B88989D22}" srcOrd="1" destOrd="0" presId="urn:microsoft.com/office/officeart/2005/8/layout/orgChart1"/>
    <dgm:cxn modelId="{A9887CD0-B75E-48D2-A658-FB95033F1745}" type="presParOf" srcId="{F3E5F2A3-B397-4172-BFCB-958B88989D22}" destId="{C989E00B-0548-4333-962D-E4C39155F504}" srcOrd="0" destOrd="0" presId="urn:microsoft.com/office/officeart/2005/8/layout/orgChart1"/>
    <dgm:cxn modelId="{C9AF1584-BAAB-4F91-841C-C1AA7A7877C1}" type="presParOf" srcId="{C989E00B-0548-4333-962D-E4C39155F504}" destId="{232AE707-5A00-422A-9126-D1CB1A33A473}" srcOrd="0" destOrd="0" presId="urn:microsoft.com/office/officeart/2005/8/layout/orgChart1"/>
    <dgm:cxn modelId="{CA2E2A3B-B925-48D2-A069-232129A436B5}" type="presParOf" srcId="{C989E00B-0548-4333-962D-E4C39155F504}" destId="{CD2311E4-2199-4C4D-B19D-ED16466D0733}" srcOrd="1" destOrd="0" presId="urn:microsoft.com/office/officeart/2005/8/layout/orgChart1"/>
    <dgm:cxn modelId="{6381B022-8BD5-415C-835E-B0D9D88DBD54}" type="presParOf" srcId="{F3E5F2A3-B397-4172-BFCB-958B88989D22}" destId="{70A1DE00-F1BA-4187-B6D6-C32306CE8631}" srcOrd="1" destOrd="0" presId="urn:microsoft.com/office/officeart/2005/8/layout/orgChart1"/>
    <dgm:cxn modelId="{79E72E1B-58EE-4994-BABA-89B2D2980948}" type="presParOf" srcId="{F3E5F2A3-B397-4172-BFCB-958B88989D22}" destId="{15DEAEA2-A5C0-4D0E-997E-AD811918CEFD}" srcOrd="2" destOrd="0" presId="urn:microsoft.com/office/officeart/2005/8/layout/orgChart1"/>
    <dgm:cxn modelId="{D20E595C-3850-4F71-8B83-756DE7A92F5A}" type="presParOf" srcId="{3FD393E0-0DC6-4DD1-92E6-FF17A8C1A710}" destId="{9C715CDD-DE98-4D6E-8514-8A38655D4FDD}" srcOrd="2" destOrd="0" presId="urn:microsoft.com/office/officeart/2005/8/layout/orgChart1"/>
    <dgm:cxn modelId="{917057A9-343E-417F-9A07-3B2CA88432D4}" type="presParOf" srcId="{468BED41-4BA1-4832-940F-2529465E0531}" destId="{6D4FA356-63C4-4ADB-8CBD-0641287E8B90}" srcOrd="10" destOrd="0" presId="urn:microsoft.com/office/officeart/2005/8/layout/orgChart1"/>
    <dgm:cxn modelId="{0084E076-AB20-48E8-9112-C731B44634E0}" type="presParOf" srcId="{468BED41-4BA1-4832-940F-2529465E0531}" destId="{A303C169-DC3E-43B2-B0C5-0CCA7751B68A}" srcOrd="11" destOrd="0" presId="urn:microsoft.com/office/officeart/2005/8/layout/orgChart1"/>
    <dgm:cxn modelId="{6CFCE8EC-B9D2-482D-A8B5-5298D915D8CD}" type="presParOf" srcId="{A303C169-DC3E-43B2-B0C5-0CCA7751B68A}" destId="{19AF88D7-A7CE-49EB-BF30-8C55FAEF4A00}" srcOrd="0" destOrd="0" presId="urn:microsoft.com/office/officeart/2005/8/layout/orgChart1"/>
    <dgm:cxn modelId="{73CA7845-3588-413F-8CEC-F571B4A05C95}" type="presParOf" srcId="{19AF88D7-A7CE-49EB-BF30-8C55FAEF4A00}" destId="{37B817C5-22D0-425C-A596-D9694C06F6F2}" srcOrd="0" destOrd="0" presId="urn:microsoft.com/office/officeart/2005/8/layout/orgChart1"/>
    <dgm:cxn modelId="{7AB9134D-86E5-49CB-9AC2-01FC1E1B5FB0}" type="presParOf" srcId="{19AF88D7-A7CE-49EB-BF30-8C55FAEF4A00}" destId="{4677850F-E026-4D9B-90EB-A1E166C0D9B2}" srcOrd="1" destOrd="0" presId="urn:microsoft.com/office/officeart/2005/8/layout/orgChart1"/>
    <dgm:cxn modelId="{8124AB36-8193-47EF-AE2A-C2A05292A3DB}" type="presParOf" srcId="{A303C169-DC3E-43B2-B0C5-0CCA7751B68A}" destId="{52984CFA-EBEC-4597-A4DF-FB7C88BB4884}" srcOrd="1" destOrd="0" presId="urn:microsoft.com/office/officeart/2005/8/layout/orgChart1"/>
    <dgm:cxn modelId="{2660EF07-9D8B-4C2A-AFCF-D64CD74DD5BD}" type="presParOf" srcId="{52984CFA-EBEC-4597-A4DF-FB7C88BB4884}" destId="{C9C69545-5673-43B2-A6B4-6CE02CCACAF7}" srcOrd="0" destOrd="0" presId="urn:microsoft.com/office/officeart/2005/8/layout/orgChart1"/>
    <dgm:cxn modelId="{786241D8-434C-4DFC-A7CE-1BF961F933E2}" type="presParOf" srcId="{52984CFA-EBEC-4597-A4DF-FB7C88BB4884}" destId="{65099023-249E-4684-BAE0-607DB4FAB140}" srcOrd="1" destOrd="0" presId="urn:microsoft.com/office/officeart/2005/8/layout/orgChart1"/>
    <dgm:cxn modelId="{A3FFBB2F-4F57-4E6B-87B0-1AF32F3DFA4C}" type="presParOf" srcId="{65099023-249E-4684-BAE0-607DB4FAB140}" destId="{56C602A4-5050-43E8-B644-97AB8F3496C9}" srcOrd="0" destOrd="0" presId="urn:microsoft.com/office/officeart/2005/8/layout/orgChart1"/>
    <dgm:cxn modelId="{3724C899-CFC3-4F77-A09B-238C1266A24B}" type="presParOf" srcId="{56C602A4-5050-43E8-B644-97AB8F3496C9}" destId="{79A3C6F3-C8C3-41A9-B824-127704CDD1A6}" srcOrd="0" destOrd="0" presId="urn:microsoft.com/office/officeart/2005/8/layout/orgChart1"/>
    <dgm:cxn modelId="{09F3B06C-4FF0-4F88-915E-8D83EDED3B0E}" type="presParOf" srcId="{56C602A4-5050-43E8-B644-97AB8F3496C9}" destId="{12847A00-29B2-46EC-A7B7-F5968435E3CE}" srcOrd="1" destOrd="0" presId="urn:microsoft.com/office/officeart/2005/8/layout/orgChart1"/>
    <dgm:cxn modelId="{78F84742-B1F8-41C1-94EF-BD50B22FAED4}" type="presParOf" srcId="{65099023-249E-4684-BAE0-607DB4FAB140}" destId="{4720F7BB-0633-415E-BB54-278DB135944A}" srcOrd="1" destOrd="0" presId="urn:microsoft.com/office/officeart/2005/8/layout/orgChart1"/>
    <dgm:cxn modelId="{B82D0636-A8AA-4E4C-A6DF-B4ED0E30D21E}" type="presParOf" srcId="{4720F7BB-0633-415E-BB54-278DB135944A}" destId="{D6936234-2AC7-4F37-B420-CBD5EAFB9C2E}" srcOrd="0" destOrd="0" presId="urn:microsoft.com/office/officeart/2005/8/layout/orgChart1"/>
    <dgm:cxn modelId="{EFD6DA4D-A366-4C89-80F3-72E6AB36F27A}" type="presParOf" srcId="{4720F7BB-0633-415E-BB54-278DB135944A}" destId="{C0D011C0-A213-4513-83B2-97AC22B263AA}" srcOrd="1" destOrd="0" presId="urn:microsoft.com/office/officeart/2005/8/layout/orgChart1"/>
    <dgm:cxn modelId="{70B6F5FD-5C3F-4AC9-B48F-3702C0AE6762}" type="presParOf" srcId="{C0D011C0-A213-4513-83B2-97AC22B263AA}" destId="{6BAF8F0D-0501-4D5C-89AB-F69E05670E46}" srcOrd="0" destOrd="0" presId="urn:microsoft.com/office/officeart/2005/8/layout/orgChart1"/>
    <dgm:cxn modelId="{9A182CB2-FEBB-4E4E-905E-345EE09C7843}" type="presParOf" srcId="{6BAF8F0D-0501-4D5C-89AB-F69E05670E46}" destId="{9B2FDFD0-A23C-405D-82A7-FA066909118A}" srcOrd="0" destOrd="0" presId="urn:microsoft.com/office/officeart/2005/8/layout/orgChart1"/>
    <dgm:cxn modelId="{1AEEBACB-8F6E-4308-B96B-DBA942115F9D}" type="presParOf" srcId="{6BAF8F0D-0501-4D5C-89AB-F69E05670E46}" destId="{6B228C68-C926-414D-9797-175162EB49BE}" srcOrd="1" destOrd="0" presId="urn:microsoft.com/office/officeart/2005/8/layout/orgChart1"/>
    <dgm:cxn modelId="{1E1D95F8-BF49-47FB-B4F1-9A8F58F45C0A}" type="presParOf" srcId="{C0D011C0-A213-4513-83B2-97AC22B263AA}" destId="{3B9EC299-23F4-4704-8942-8B47E4ADA724}" srcOrd="1" destOrd="0" presId="urn:microsoft.com/office/officeart/2005/8/layout/orgChart1"/>
    <dgm:cxn modelId="{C1C5B096-27D8-4B27-92B6-A37CBB779B59}" type="presParOf" srcId="{C0D011C0-A213-4513-83B2-97AC22B263AA}" destId="{6B9D4BD0-7CB4-4DBB-97F4-953B9F3FD5E0}" srcOrd="2" destOrd="0" presId="urn:microsoft.com/office/officeart/2005/8/layout/orgChart1"/>
    <dgm:cxn modelId="{EC32AA9B-338E-4396-BBFB-59E766E37AB9}" type="presParOf" srcId="{4720F7BB-0633-415E-BB54-278DB135944A}" destId="{E5A6EBB9-6D89-48CB-9F47-1F76494B462A}" srcOrd="2" destOrd="0" presId="urn:microsoft.com/office/officeart/2005/8/layout/orgChart1"/>
    <dgm:cxn modelId="{504C00C0-5BA9-44A1-85F8-C4B80B803E73}" type="presParOf" srcId="{4720F7BB-0633-415E-BB54-278DB135944A}" destId="{1BEC9490-8AB0-4E93-B7A7-C643AF3FC6E8}" srcOrd="3" destOrd="0" presId="urn:microsoft.com/office/officeart/2005/8/layout/orgChart1"/>
    <dgm:cxn modelId="{A80A6B94-B429-4368-9A8E-557691A38311}" type="presParOf" srcId="{1BEC9490-8AB0-4E93-B7A7-C643AF3FC6E8}" destId="{62355F51-47AD-4EBE-8C61-E2D4696215B9}" srcOrd="0" destOrd="0" presId="urn:microsoft.com/office/officeart/2005/8/layout/orgChart1"/>
    <dgm:cxn modelId="{D4D96696-BE1D-4C58-B1E2-B3C6923813B1}" type="presParOf" srcId="{62355F51-47AD-4EBE-8C61-E2D4696215B9}" destId="{99AA7591-C674-47ED-BC6A-2EAB1FD8D36E}" srcOrd="0" destOrd="0" presId="urn:microsoft.com/office/officeart/2005/8/layout/orgChart1"/>
    <dgm:cxn modelId="{21E9F01E-98EE-4FBF-BA45-71B537329499}" type="presParOf" srcId="{62355F51-47AD-4EBE-8C61-E2D4696215B9}" destId="{CBF5E955-19E7-47F0-A091-74F773FFEDF2}" srcOrd="1" destOrd="0" presId="urn:microsoft.com/office/officeart/2005/8/layout/orgChart1"/>
    <dgm:cxn modelId="{ACF929C6-1DE0-47D9-8DC3-10A744AC7C13}" type="presParOf" srcId="{1BEC9490-8AB0-4E93-B7A7-C643AF3FC6E8}" destId="{D8D49B26-FE8D-41C9-A4D4-437FDFFC4210}" srcOrd="1" destOrd="0" presId="urn:microsoft.com/office/officeart/2005/8/layout/orgChart1"/>
    <dgm:cxn modelId="{4D2082D0-69A8-4B77-9563-D14DD4F59017}" type="presParOf" srcId="{1BEC9490-8AB0-4E93-B7A7-C643AF3FC6E8}" destId="{0AD18FDF-1B6B-473F-B714-614A4417FBCC}" srcOrd="2" destOrd="0" presId="urn:microsoft.com/office/officeart/2005/8/layout/orgChart1"/>
    <dgm:cxn modelId="{44FF7D2F-4AD3-4E39-89CD-037E107229D0}" type="presParOf" srcId="{65099023-249E-4684-BAE0-607DB4FAB140}" destId="{4C6C4F59-C0B0-404A-B8ED-96B51F8995ED}" srcOrd="2" destOrd="0" presId="urn:microsoft.com/office/officeart/2005/8/layout/orgChart1"/>
    <dgm:cxn modelId="{430A2D96-4CCC-40D7-856B-5B0128F13D55}" type="presParOf" srcId="{A303C169-DC3E-43B2-B0C5-0CCA7751B68A}" destId="{E10D1E9F-CB25-4C07-B04D-EC67F36EC456}" srcOrd="2" destOrd="0" presId="urn:microsoft.com/office/officeart/2005/8/layout/orgChart1"/>
    <dgm:cxn modelId="{2C550FE2-D575-4FB9-A7B3-5642315278A3}" type="presParOf" srcId="{468BED41-4BA1-4832-940F-2529465E0531}" destId="{8FC8175A-172C-4C1D-AD2F-5ABAA3ED70D0}" srcOrd="12" destOrd="0" presId="urn:microsoft.com/office/officeart/2005/8/layout/orgChart1"/>
    <dgm:cxn modelId="{570746D6-4049-46DC-882E-FAA1A212AE0A}" type="presParOf" srcId="{468BED41-4BA1-4832-940F-2529465E0531}" destId="{2768F3F1-2E28-4629-B4AA-32476F645C8F}" srcOrd="13" destOrd="0" presId="urn:microsoft.com/office/officeart/2005/8/layout/orgChart1"/>
    <dgm:cxn modelId="{2592B748-251D-4F1A-9D72-DB8E8FD0CA28}" type="presParOf" srcId="{2768F3F1-2E28-4629-B4AA-32476F645C8F}" destId="{DAAAE50A-E34A-4604-9814-385F1D186E3A}" srcOrd="0" destOrd="0" presId="urn:microsoft.com/office/officeart/2005/8/layout/orgChart1"/>
    <dgm:cxn modelId="{86C6E945-7406-4114-8CB3-C3C9368B24BC}" type="presParOf" srcId="{DAAAE50A-E34A-4604-9814-385F1D186E3A}" destId="{29FEBB88-1E2C-4241-8025-0B9BFE103735}" srcOrd="0" destOrd="0" presId="urn:microsoft.com/office/officeart/2005/8/layout/orgChart1"/>
    <dgm:cxn modelId="{3A3051DB-4E66-46A9-9A84-8417395380FF}" type="presParOf" srcId="{DAAAE50A-E34A-4604-9814-385F1D186E3A}" destId="{B9CCA92D-1B99-4C96-814A-050C663D2F85}" srcOrd="1" destOrd="0" presId="urn:microsoft.com/office/officeart/2005/8/layout/orgChart1"/>
    <dgm:cxn modelId="{87E2A804-363D-4986-B694-A43D18F9572E}" type="presParOf" srcId="{2768F3F1-2E28-4629-B4AA-32476F645C8F}" destId="{C99304F1-697E-4944-A2C7-637B5ADD751B}" srcOrd="1" destOrd="0" presId="urn:microsoft.com/office/officeart/2005/8/layout/orgChart1"/>
    <dgm:cxn modelId="{4043354E-D0B4-4460-864E-336A3980672F}" type="presParOf" srcId="{C99304F1-697E-4944-A2C7-637B5ADD751B}" destId="{91A73666-35CA-404E-B191-7B4DCA4BB7F5}" srcOrd="0" destOrd="0" presId="urn:microsoft.com/office/officeart/2005/8/layout/orgChart1"/>
    <dgm:cxn modelId="{9C24E61B-560C-4B24-856D-3765593FFD33}" type="presParOf" srcId="{C99304F1-697E-4944-A2C7-637B5ADD751B}" destId="{F50F1989-C82A-4D27-9F29-5433AA988BD2}" srcOrd="1" destOrd="0" presId="urn:microsoft.com/office/officeart/2005/8/layout/orgChart1"/>
    <dgm:cxn modelId="{7B559640-6684-43D8-AB25-7C4B819F93B3}" type="presParOf" srcId="{F50F1989-C82A-4D27-9F29-5433AA988BD2}" destId="{4BD287DD-EE72-454C-9DAE-93858377342E}" srcOrd="0" destOrd="0" presId="urn:microsoft.com/office/officeart/2005/8/layout/orgChart1"/>
    <dgm:cxn modelId="{FEC11102-BAB6-4AC8-94EA-F95105DD074D}" type="presParOf" srcId="{4BD287DD-EE72-454C-9DAE-93858377342E}" destId="{959D3260-7E90-408B-B35B-4559455FF1A5}" srcOrd="0" destOrd="0" presId="urn:microsoft.com/office/officeart/2005/8/layout/orgChart1"/>
    <dgm:cxn modelId="{5C269F7A-CA72-456D-9C82-2144DEFE3E7A}" type="presParOf" srcId="{4BD287DD-EE72-454C-9DAE-93858377342E}" destId="{F371E47D-AE8B-4AC3-B120-4714D9488B4E}" srcOrd="1" destOrd="0" presId="urn:microsoft.com/office/officeart/2005/8/layout/orgChart1"/>
    <dgm:cxn modelId="{3C04A1C5-A126-41FB-8C63-471876D759D8}" type="presParOf" srcId="{F50F1989-C82A-4D27-9F29-5433AA988BD2}" destId="{D069337E-99B7-43E2-81FF-E705F0DA3FCB}" srcOrd="1" destOrd="0" presId="urn:microsoft.com/office/officeart/2005/8/layout/orgChart1"/>
    <dgm:cxn modelId="{B949592F-BB75-436E-9ACA-045ADD2E2639}" type="presParOf" srcId="{D069337E-99B7-43E2-81FF-E705F0DA3FCB}" destId="{73C8E521-A749-4621-BE39-DA0B2D560794}" srcOrd="0" destOrd="0" presId="urn:microsoft.com/office/officeart/2005/8/layout/orgChart1"/>
    <dgm:cxn modelId="{2D944056-9665-452D-8F11-2C86E4D20F4A}" type="presParOf" srcId="{D069337E-99B7-43E2-81FF-E705F0DA3FCB}" destId="{7AB70CC0-6B43-409D-B8F1-00F784745FEA}" srcOrd="1" destOrd="0" presId="urn:microsoft.com/office/officeart/2005/8/layout/orgChart1"/>
    <dgm:cxn modelId="{069704FF-93A2-4280-8F4E-E75925168112}" type="presParOf" srcId="{7AB70CC0-6B43-409D-B8F1-00F784745FEA}" destId="{2A344403-48E1-404E-91C0-3261BBE42BC8}" srcOrd="0" destOrd="0" presId="urn:microsoft.com/office/officeart/2005/8/layout/orgChart1"/>
    <dgm:cxn modelId="{5E522F84-CBEC-4A1B-B684-FB7CA2404563}" type="presParOf" srcId="{2A344403-48E1-404E-91C0-3261BBE42BC8}" destId="{96F0C0C7-9133-44BE-AFD8-46DE46F96DD5}" srcOrd="0" destOrd="0" presId="urn:microsoft.com/office/officeart/2005/8/layout/orgChart1"/>
    <dgm:cxn modelId="{E833B247-C20F-40B5-98F6-BC14089DDAC6}" type="presParOf" srcId="{2A344403-48E1-404E-91C0-3261BBE42BC8}" destId="{38A02C8D-FC3D-4F12-A8B8-7EB966ACBC05}" srcOrd="1" destOrd="0" presId="urn:microsoft.com/office/officeart/2005/8/layout/orgChart1"/>
    <dgm:cxn modelId="{BF197739-0EDE-4A6C-BE53-174BF7A5A3D8}" type="presParOf" srcId="{7AB70CC0-6B43-409D-B8F1-00F784745FEA}" destId="{45711DD7-3F39-468E-ABEC-CCDD2E328645}" srcOrd="1" destOrd="0" presId="urn:microsoft.com/office/officeart/2005/8/layout/orgChart1"/>
    <dgm:cxn modelId="{D50143DA-A84D-46EA-82FC-AECFC9E04E63}" type="presParOf" srcId="{7AB70CC0-6B43-409D-B8F1-00F784745FEA}" destId="{7135AE4E-E04C-4738-B811-250EE255C1CD}" srcOrd="2" destOrd="0" presId="urn:microsoft.com/office/officeart/2005/8/layout/orgChart1"/>
    <dgm:cxn modelId="{9FA3ADBC-9D71-4214-9E23-656BC2F94DD6}" type="presParOf" srcId="{F50F1989-C82A-4D27-9F29-5433AA988BD2}" destId="{F4CDD114-612D-468B-85E1-15D998A36726}" srcOrd="2" destOrd="0" presId="urn:microsoft.com/office/officeart/2005/8/layout/orgChart1"/>
    <dgm:cxn modelId="{F8A8167B-42ED-4E0B-9943-23781FB7E38D}" type="presParOf" srcId="{2768F3F1-2E28-4629-B4AA-32476F645C8F}" destId="{369EF8E3-449A-4E44-9E7F-3D7921EC5339}" srcOrd="2" destOrd="0" presId="urn:microsoft.com/office/officeart/2005/8/layout/orgChart1"/>
    <dgm:cxn modelId="{9D74046B-826B-4C9D-80D3-381BD536F6C8}" type="presParOf" srcId="{D9FDA573-8A39-4019-A1A9-35A92833BC5B}" destId="{FF8BF387-76AA-46B9-8318-FACCD2C85F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35814-C905-4923-BA6D-A268E208E869}" type="doc">
      <dgm:prSet loTypeId="urn:microsoft.com/office/officeart/2005/8/layout/lProcess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9A3BB7D6-4519-4BB6-843F-BF42320D5A97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ea typeface="Times New Roman" panose="02020603050405020304" pitchFamily="18" charset="0"/>
            </a:rPr>
            <a:t>Объекты защиты</a:t>
          </a:r>
          <a:endParaRPr lang="ru-RU" dirty="0"/>
        </a:p>
      </dgm:t>
    </dgm:pt>
    <dgm:pt modelId="{1B42BB07-DDE2-45C0-9EC2-FB6EC91B5169}" type="parTrans" cxnId="{0BF1CF89-58B1-44F9-96AD-906753DE9110}">
      <dgm:prSet/>
      <dgm:spPr/>
      <dgm:t>
        <a:bodyPr/>
        <a:lstStyle/>
        <a:p>
          <a:endParaRPr lang="ru-RU"/>
        </a:p>
      </dgm:t>
    </dgm:pt>
    <dgm:pt modelId="{5C60F754-AD97-4990-ADB0-F3393077969D}" type="sibTrans" cxnId="{0BF1CF89-58B1-44F9-96AD-906753DE9110}">
      <dgm:prSet/>
      <dgm:spPr/>
      <dgm:t>
        <a:bodyPr/>
        <a:lstStyle/>
        <a:p>
          <a:endParaRPr lang="ru-RU"/>
        </a:p>
      </dgm:t>
    </dgm:pt>
    <dgm:pt modelId="{D1F7D816-9F14-42A7-ADEB-47F1D23BC7E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ea typeface="Times New Roman" panose="02020603050405020304" pitchFamily="18" charset="0"/>
            </a:rPr>
            <a:t>ценные бумаги</a:t>
          </a:r>
          <a:endParaRPr lang="ru-RU" dirty="0"/>
        </a:p>
      </dgm:t>
    </dgm:pt>
    <dgm:pt modelId="{A494B2C4-B02A-466E-8367-80A8A6AD3FCE}" type="parTrans" cxnId="{ADA9ACDF-CD94-4A29-8339-E91E3D02D41A}">
      <dgm:prSet/>
      <dgm:spPr/>
      <dgm:t>
        <a:bodyPr/>
        <a:lstStyle/>
        <a:p>
          <a:endParaRPr lang="ru-RU"/>
        </a:p>
      </dgm:t>
    </dgm:pt>
    <dgm:pt modelId="{47387CA3-38D9-4957-ADBE-E27FABBA68F3}" type="sibTrans" cxnId="{ADA9ACDF-CD94-4A29-8339-E91E3D02D41A}">
      <dgm:prSet/>
      <dgm:spPr/>
      <dgm:t>
        <a:bodyPr/>
        <a:lstStyle/>
        <a:p>
          <a:endParaRPr lang="ru-RU"/>
        </a:p>
      </dgm:t>
    </dgm:pt>
    <dgm:pt modelId="{EB832A27-C9CE-4ACB-8386-BE66B891C07D}">
      <dgm:prSet phldrT="[Текст]"/>
      <dgm:spPr/>
      <dgm:t>
        <a:bodyPr/>
        <a:lstStyle/>
        <a:p>
          <a:r>
            <a:rPr lang="ru-RU" dirty="0"/>
            <a:t>Субъекты защиты</a:t>
          </a:r>
        </a:p>
      </dgm:t>
    </dgm:pt>
    <dgm:pt modelId="{1C03B267-E0E5-4648-BF9B-8340359D9253}" type="parTrans" cxnId="{375E0BA8-9352-40E0-BE1C-01B1732010B6}">
      <dgm:prSet/>
      <dgm:spPr/>
      <dgm:t>
        <a:bodyPr/>
        <a:lstStyle/>
        <a:p>
          <a:endParaRPr lang="ru-RU"/>
        </a:p>
      </dgm:t>
    </dgm:pt>
    <dgm:pt modelId="{55A570FD-BECC-47A4-B69E-FB7615957E19}" type="sibTrans" cxnId="{375E0BA8-9352-40E0-BE1C-01B1732010B6}">
      <dgm:prSet/>
      <dgm:spPr/>
      <dgm:t>
        <a:bodyPr/>
        <a:lstStyle/>
        <a:p>
          <a:endParaRPr lang="ru-RU"/>
        </a:p>
      </dgm:t>
    </dgm:pt>
    <dgm:pt modelId="{A3E20AE6-9330-4E0F-A129-D549DEF91A21}">
      <dgm:prSet phldrT="[Текст]"/>
      <dgm:spPr/>
      <dgm:t>
        <a:bodyPr/>
        <a:lstStyle/>
        <a:p>
          <a:r>
            <a:rPr lang="ru-RU" dirty="0"/>
            <a:t>сотрудники</a:t>
          </a:r>
        </a:p>
      </dgm:t>
    </dgm:pt>
    <dgm:pt modelId="{AF7A04A0-76D9-47BA-B25A-2710FBBF540F}" type="parTrans" cxnId="{A4FED0B9-0B8C-4C11-AD48-364D70FE1D7A}">
      <dgm:prSet/>
      <dgm:spPr/>
      <dgm:t>
        <a:bodyPr/>
        <a:lstStyle/>
        <a:p>
          <a:endParaRPr lang="ru-RU"/>
        </a:p>
      </dgm:t>
    </dgm:pt>
    <dgm:pt modelId="{1CDE06EE-A47B-4D1F-8C3E-3B4F40B59B6E}" type="sibTrans" cxnId="{A4FED0B9-0B8C-4C11-AD48-364D70FE1D7A}">
      <dgm:prSet/>
      <dgm:spPr/>
      <dgm:t>
        <a:bodyPr/>
        <a:lstStyle/>
        <a:p>
          <a:endParaRPr lang="ru-RU"/>
        </a:p>
      </dgm:t>
    </dgm:pt>
    <dgm:pt modelId="{7DE59B58-FE03-4BC5-90E0-66F0022421F2}">
      <dgm:prSet phldrT="[Текст]"/>
      <dgm:spPr/>
      <dgm:t>
        <a:bodyPr/>
        <a:lstStyle/>
        <a:p>
          <a:r>
            <a:rPr lang="ru-RU" dirty="0"/>
            <a:t>контакты сотрудников</a:t>
          </a:r>
        </a:p>
      </dgm:t>
    </dgm:pt>
    <dgm:pt modelId="{CDFA2BAA-7E07-44C3-9996-48FADC84AA2B}" type="parTrans" cxnId="{8EFACA97-8D3C-4F5D-AC12-4364F251EE8A}">
      <dgm:prSet/>
      <dgm:spPr/>
      <dgm:t>
        <a:bodyPr/>
        <a:lstStyle/>
        <a:p>
          <a:endParaRPr lang="ru-RU"/>
        </a:p>
      </dgm:t>
    </dgm:pt>
    <dgm:pt modelId="{0951573C-1038-4D15-8BC6-3506863998F7}" type="sibTrans" cxnId="{8EFACA97-8D3C-4F5D-AC12-4364F251EE8A}">
      <dgm:prSet/>
      <dgm:spPr/>
      <dgm:t>
        <a:bodyPr/>
        <a:lstStyle/>
        <a:p>
          <a:endParaRPr lang="ru-RU"/>
        </a:p>
      </dgm:t>
    </dgm:pt>
    <dgm:pt modelId="{31D02A5A-A0EA-4471-B3D2-C4A2706A35E4}">
      <dgm:prSet phldrT="[Текст]"/>
      <dgm:spPr/>
      <dgm:t>
        <a:bodyPr/>
        <a:lstStyle/>
        <a:p>
          <a:r>
            <a:rPr lang="ru-RU" dirty="0"/>
            <a:t>клиенты</a:t>
          </a:r>
        </a:p>
      </dgm:t>
    </dgm:pt>
    <dgm:pt modelId="{DC8812F4-26A0-448B-B3BA-7FEC2806A1A8}" type="parTrans" cxnId="{D26A4E88-28BA-42A5-A2C0-2DE5346D014B}">
      <dgm:prSet/>
      <dgm:spPr/>
      <dgm:t>
        <a:bodyPr/>
        <a:lstStyle/>
        <a:p>
          <a:endParaRPr lang="ru-RU"/>
        </a:p>
      </dgm:t>
    </dgm:pt>
    <dgm:pt modelId="{8FC3CD0E-5645-46B0-B80E-82F959E76D81}" type="sibTrans" cxnId="{D26A4E88-28BA-42A5-A2C0-2DE5346D014B}">
      <dgm:prSet/>
      <dgm:spPr/>
      <dgm:t>
        <a:bodyPr/>
        <a:lstStyle/>
        <a:p>
          <a:endParaRPr lang="ru-RU"/>
        </a:p>
      </dgm:t>
    </dgm:pt>
    <dgm:pt modelId="{3B8F0948-8D96-4461-9A54-88990CF627BC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ea typeface="Times New Roman" panose="02020603050405020304" pitchFamily="18" charset="0"/>
            </a:rPr>
            <a:t>компьютеры</a:t>
          </a:r>
          <a:endParaRPr lang="ru-RU" dirty="0"/>
        </a:p>
      </dgm:t>
    </dgm:pt>
    <dgm:pt modelId="{C6AB8E7A-C079-4C50-A483-3E78C910580C}" type="parTrans" cxnId="{49B02373-45BB-41C8-BC78-8512C60F1D31}">
      <dgm:prSet/>
      <dgm:spPr/>
      <dgm:t>
        <a:bodyPr/>
        <a:lstStyle/>
        <a:p>
          <a:endParaRPr lang="ru-RU"/>
        </a:p>
      </dgm:t>
    </dgm:pt>
    <dgm:pt modelId="{EC6290AA-0530-4FC8-9BBD-B352540D8417}" type="sibTrans" cxnId="{49B02373-45BB-41C8-BC78-8512C60F1D31}">
      <dgm:prSet/>
      <dgm:spPr/>
      <dgm:t>
        <a:bodyPr/>
        <a:lstStyle/>
        <a:p>
          <a:endParaRPr lang="ru-RU"/>
        </a:p>
      </dgm:t>
    </dgm:pt>
    <dgm:pt modelId="{7D86506F-D476-4CA3-BC3D-940AD333380C}">
      <dgm:prSet phldrT="[Текст]"/>
      <dgm:spPr/>
      <dgm:t>
        <a:bodyPr/>
        <a:lstStyle/>
        <a:p>
          <a:r>
            <a:rPr lang="ru-RU">
              <a:latin typeface="Times New Roman" panose="02020603050405020304" pitchFamily="18" charset="0"/>
              <a:ea typeface="Times New Roman" panose="02020603050405020304" pitchFamily="18" charset="0"/>
            </a:rPr>
            <a:t>сетевые каналы передачи информации.</a:t>
          </a:r>
          <a:endParaRPr lang="ru-RU" dirty="0"/>
        </a:p>
      </dgm:t>
    </dgm:pt>
    <dgm:pt modelId="{3E225246-6ED6-4AA7-BEB6-597C4A172508}" type="parTrans" cxnId="{F1A4C038-7E11-4895-963A-90A67D250734}">
      <dgm:prSet/>
      <dgm:spPr/>
      <dgm:t>
        <a:bodyPr/>
        <a:lstStyle/>
        <a:p>
          <a:endParaRPr lang="ru-RU"/>
        </a:p>
      </dgm:t>
    </dgm:pt>
    <dgm:pt modelId="{80971CD3-7774-4790-AE39-644CEB7ABB3A}" type="sibTrans" cxnId="{F1A4C038-7E11-4895-963A-90A67D250734}">
      <dgm:prSet/>
      <dgm:spPr/>
      <dgm:t>
        <a:bodyPr/>
        <a:lstStyle/>
        <a:p>
          <a:endParaRPr lang="ru-RU"/>
        </a:p>
      </dgm:t>
    </dgm:pt>
    <dgm:pt modelId="{9739890C-2370-462A-8AC7-4EFB7D18797C}" type="pres">
      <dgm:prSet presAssocID="{1B335814-C905-4923-BA6D-A268E208E869}" presName="theList" presStyleCnt="0">
        <dgm:presLayoutVars>
          <dgm:dir/>
          <dgm:animLvl val="lvl"/>
          <dgm:resizeHandles val="exact"/>
        </dgm:presLayoutVars>
      </dgm:prSet>
      <dgm:spPr/>
    </dgm:pt>
    <dgm:pt modelId="{94541E17-D423-4B63-9E62-17A48D9D555F}" type="pres">
      <dgm:prSet presAssocID="{9A3BB7D6-4519-4BB6-843F-BF42320D5A97}" presName="compNode" presStyleCnt="0"/>
      <dgm:spPr/>
    </dgm:pt>
    <dgm:pt modelId="{4EAD4AEA-2317-47A7-8C66-62A66D961D2B}" type="pres">
      <dgm:prSet presAssocID="{9A3BB7D6-4519-4BB6-843F-BF42320D5A97}" presName="aNode" presStyleLbl="bgShp" presStyleIdx="0" presStyleCnt="2"/>
      <dgm:spPr/>
    </dgm:pt>
    <dgm:pt modelId="{E00752CE-E3D2-447A-BB70-C5A2D1353EE4}" type="pres">
      <dgm:prSet presAssocID="{9A3BB7D6-4519-4BB6-843F-BF42320D5A97}" presName="textNode" presStyleLbl="bgShp" presStyleIdx="0" presStyleCnt="2"/>
      <dgm:spPr/>
    </dgm:pt>
    <dgm:pt modelId="{85001157-B14C-4965-A400-E2B41CC589D8}" type="pres">
      <dgm:prSet presAssocID="{9A3BB7D6-4519-4BB6-843F-BF42320D5A97}" presName="compChildNode" presStyleCnt="0"/>
      <dgm:spPr/>
    </dgm:pt>
    <dgm:pt modelId="{82719A04-2DA8-4C1C-A772-89B617AEDAD5}" type="pres">
      <dgm:prSet presAssocID="{9A3BB7D6-4519-4BB6-843F-BF42320D5A97}" presName="theInnerList" presStyleCnt="0"/>
      <dgm:spPr/>
    </dgm:pt>
    <dgm:pt modelId="{2ACC5F03-CC91-4768-87FB-C24582EE8CE9}" type="pres">
      <dgm:prSet presAssocID="{D1F7D816-9F14-42A7-ADEB-47F1D23BC7E1}" presName="childNode" presStyleLbl="node1" presStyleIdx="0" presStyleCnt="6">
        <dgm:presLayoutVars>
          <dgm:bulletEnabled val="1"/>
        </dgm:presLayoutVars>
      </dgm:prSet>
      <dgm:spPr/>
    </dgm:pt>
    <dgm:pt modelId="{119E29B8-D37F-499D-AA42-4B18B2EFF005}" type="pres">
      <dgm:prSet presAssocID="{D1F7D816-9F14-42A7-ADEB-47F1D23BC7E1}" presName="aSpace2" presStyleCnt="0"/>
      <dgm:spPr/>
    </dgm:pt>
    <dgm:pt modelId="{E9A96A08-7C52-42D2-BF1F-4EE6B91BBA8C}" type="pres">
      <dgm:prSet presAssocID="{3B8F0948-8D96-4461-9A54-88990CF627BC}" presName="childNode" presStyleLbl="node1" presStyleIdx="1" presStyleCnt="6">
        <dgm:presLayoutVars>
          <dgm:bulletEnabled val="1"/>
        </dgm:presLayoutVars>
      </dgm:prSet>
      <dgm:spPr/>
    </dgm:pt>
    <dgm:pt modelId="{2140423D-F3B3-4731-BBA3-1D6DB69C4122}" type="pres">
      <dgm:prSet presAssocID="{3B8F0948-8D96-4461-9A54-88990CF627BC}" presName="aSpace2" presStyleCnt="0"/>
      <dgm:spPr/>
    </dgm:pt>
    <dgm:pt modelId="{3CA2D285-6F0F-42FB-83D2-1ABDE3A813DF}" type="pres">
      <dgm:prSet presAssocID="{7D86506F-D476-4CA3-BC3D-940AD333380C}" presName="childNode" presStyleLbl="node1" presStyleIdx="2" presStyleCnt="6">
        <dgm:presLayoutVars>
          <dgm:bulletEnabled val="1"/>
        </dgm:presLayoutVars>
      </dgm:prSet>
      <dgm:spPr/>
    </dgm:pt>
    <dgm:pt modelId="{444F37C5-095E-4A7B-AFC1-1C5E6E038112}" type="pres">
      <dgm:prSet presAssocID="{9A3BB7D6-4519-4BB6-843F-BF42320D5A97}" presName="aSpace" presStyleCnt="0"/>
      <dgm:spPr/>
    </dgm:pt>
    <dgm:pt modelId="{2D76DC4C-3FE1-4F68-90C8-3C4335CC2207}" type="pres">
      <dgm:prSet presAssocID="{EB832A27-C9CE-4ACB-8386-BE66B891C07D}" presName="compNode" presStyleCnt="0"/>
      <dgm:spPr/>
    </dgm:pt>
    <dgm:pt modelId="{42DDF441-88D3-4354-A4E5-0B09DEF1DC2A}" type="pres">
      <dgm:prSet presAssocID="{EB832A27-C9CE-4ACB-8386-BE66B891C07D}" presName="aNode" presStyleLbl="bgShp" presStyleIdx="1" presStyleCnt="2" custLinFactNeighborX="674" custLinFactNeighborY="-7951"/>
      <dgm:spPr/>
    </dgm:pt>
    <dgm:pt modelId="{5543A9DB-DE6C-4171-9FA6-3B250C7DA680}" type="pres">
      <dgm:prSet presAssocID="{EB832A27-C9CE-4ACB-8386-BE66B891C07D}" presName="textNode" presStyleLbl="bgShp" presStyleIdx="1" presStyleCnt="2"/>
      <dgm:spPr/>
    </dgm:pt>
    <dgm:pt modelId="{7704FB3F-77BF-47F7-B443-99F797FE21FB}" type="pres">
      <dgm:prSet presAssocID="{EB832A27-C9CE-4ACB-8386-BE66B891C07D}" presName="compChildNode" presStyleCnt="0"/>
      <dgm:spPr/>
    </dgm:pt>
    <dgm:pt modelId="{3069AA02-D89A-483D-AD37-D054427680F7}" type="pres">
      <dgm:prSet presAssocID="{EB832A27-C9CE-4ACB-8386-BE66B891C07D}" presName="theInnerList" presStyleCnt="0"/>
      <dgm:spPr/>
    </dgm:pt>
    <dgm:pt modelId="{4C8CD9D3-E7DD-4BC2-9AD6-0EFCF6247364}" type="pres">
      <dgm:prSet presAssocID="{A3E20AE6-9330-4E0F-A129-D549DEF91A21}" presName="childNode" presStyleLbl="node1" presStyleIdx="3" presStyleCnt="6">
        <dgm:presLayoutVars>
          <dgm:bulletEnabled val="1"/>
        </dgm:presLayoutVars>
      </dgm:prSet>
      <dgm:spPr/>
    </dgm:pt>
    <dgm:pt modelId="{6BD5D4C1-B58D-4B1F-94BF-16662F8DB3DB}" type="pres">
      <dgm:prSet presAssocID="{A3E20AE6-9330-4E0F-A129-D549DEF91A21}" presName="aSpace2" presStyleCnt="0"/>
      <dgm:spPr/>
    </dgm:pt>
    <dgm:pt modelId="{D3469CB5-B645-40F2-B8E7-92CAED72984B}" type="pres">
      <dgm:prSet presAssocID="{7DE59B58-FE03-4BC5-90E0-66F0022421F2}" presName="childNode" presStyleLbl="node1" presStyleIdx="4" presStyleCnt="6">
        <dgm:presLayoutVars>
          <dgm:bulletEnabled val="1"/>
        </dgm:presLayoutVars>
      </dgm:prSet>
      <dgm:spPr/>
    </dgm:pt>
    <dgm:pt modelId="{AFA35DB5-D07E-4480-BA32-E4DFF1B30885}" type="pres">
      <dgm:prSet presAssocID="{7DE59B58-FE03-4BC5-90E0-66F0022421F2}" presName="aSpace2" presStyleCnt="0"/>
      <dgm:spPr/>
    </dgm:pt>
    <dgm:pt modelId="{54F2A25E-D0BC-4DFC-BC4E-07B50A9180FD}" type="pres">
      <dgm:prSet presAssocID="{31D02A5A-A0EA-4471-B3D2-C4A2706A35E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490F206-A809-4C60-B5FC-C3C637B682C3}" type="presOf" srcId="{9A3BB7D6-4519-4BB6-843F-BF42320D5A97}" destId="{E00752CE-E3D2-447A-BB70-C5A2D1353EE4}" srcOrd="1" destOrd="0" presId="urn:microsoft.com/office/officeart/2005/8/layout/lProcess2"/>
    <dgm:cxn modelId="{7D971F2B-3404-4E6B-91CE-8B29C9F3167B}" type="presOf" srcId="{A3E20AE6-9330-4E0F-A129-D549DEF91A21}" destId="{4C8CD9D3-E7DD-4BC2-9AD6-0EFCF6247364}" srcOrd="0" destOrd="0" presId="urn:microsoft.com/office/officeart/2005/8/layout/lProcess2"/>
    <dgm:cxn modelId="{AE71402D-8AA3-4F7A-9B12-0275B3E14C3C}" type="presOf" srcId="{31D02A5A-A0EA-4471-B3D2-C4A2706A35E4}" destId="{54F2A25E-D0BC-4DFC-BC4E-07B50A9180FD}" srcOrd="0" destOrd="0" presId="urn:microsoft.com/office/officeart/2005/8/layout/lProcess2"/>
    <dgm:cxn modelId="{F1A4C038-7E11-4895-963A-90A67D250734}" srcId="{9A3BB7D6-4519-4BB6-843F-BF42320D5A97}" destId="{7D86506F-D476-4CA3-BC3D-940AD333380C}" srcOrd="2" destOrd="0" parTransId="{3E225246-6ED6-4AA7-BEB6-597C4A172508}" sibTransId="{80971CD3-7774-4790-AE39-644CEB7ABB3A}"/>
    <dgm:cxn modelId="{72B03261-A4F7-48C3-A351-13982CC0572D}" type="presOf" srcId="{EB832A27-C9CE-4ACB-8386-BE66B891C07D}" destId="{5543A9DB-DE6C-4171-9FA6-3B250C7DA680}" srcOrd="1" destOrd="0" presId="urn:microsoft.com/office/officeart/2005/8/layout/lProcess2"/>
    <dgm:cxn modelId="{2254AA4F-6DCA-4001-A697-6DF60DB22BE8}" type="presOf" srcId="{D1F7D816-9F14-42A7-ADEB-47F1D23BC7E1}" destId="{2ACC5F03-CC91-4768-87FB-C24582EE8CE9}" srcOrd="0" destOrd="0" presId="urn:microsoft.com/office/officeart/2005/8/layout/lProcess2"/>
    <dgm:cxn modelId="{49B02373-45BB-41C8-BC78-8512C60F1D31}" srcId="{9A3BB7D6-4519-4BB6-843F-BF42320D5A97}" destId="{3B8F0948-8D96-4461-9A54-88990CF627BC}" srcOrd="1" destOrd="0" parTransId="{C6AB8E7A-C079-4C50-A483-3E78C910580C}" sibTransId="{EC6290AA-0530-4FC8-9BBD-B352540D8417}"/>
    <dgm:cxn modelId="{5B02AD57-7271-4AD2-9A13-6BF664B691B9}" type="presOf" srcId="{9A3BB7D6-4519-4BB6-843F-BF42320D5A97}" destId="{4EAD4AEA-2317-47A7-8C66-62A66D961D2B}" srcOrd="0" destOrd="0" presId="urn:microsoft.com/office/officeart/2005/8/layout/lProcess2"/>
    <dgm:cxn modelId="{D26A4E88-28BA-42A5-A2C0-2DE5346D014B}" srcId="{EB832A27-C9CE-4ACB-8386-BE66B891C07D}" destId="{31D02A5A-A0EA-4471-B3D2-C4A2706A35E4}" srcOrd="2" destOrd="0" parTransId="{DC8812F4-26A0-448B-B3BA-7FEC2806A1A8}" sibTransId="{8FC3CD0E-5645-46B0-B80E-82F959E76D81}"/>
    <dgm:cxn modelId="{EE873189-489E-4367-B665-B36FB62D755C}" type="presOf" srcId="{7DE59B58-FE03-4BC5-90E0-66F0022421F2}" destId="{D3469CB5-B645-40F2-B8E7-92CAED72984B}" srcOrd="0" destOrd="0" presId="urn:microsoft.com/office/officeart/2005/8/layout/lProcess2"/>
    <dgm:cxn modelId="{0BF1CF89-58B1-44F9-96AD-906753DE9110}" srcId="{1B335814-C905-4923-BA6D-A268E208E869}" destId="{9A3BB7D6-4519-4BB6-843F-BF42320D5A97}" srcOrd="0" destOrd="0" parTransId="{1B42BB07-DDE2-45C0-9EC2-FB6EC91B5169}" sibTransId="{5C60F754-AD97-4990-ADB0-F3393077969D}"/>
    <dgm:cxn modelId="{8EFACA97-8D3C-4F5D-AC12-4364F251EE8A}" srcId="{EB832A27-C9CE-4ACB-8386-BE66B891C07D}" destId="{7DE59B58-FE03-4BC5-90E0-66F0022421F2}" srcOrd="1" destOrd="0" parTransId="{CDFA2BAA-7E07-44C3-9996-48FADC84AA2B}" sibTransId="{0951573C-1038-4D15-8BC6-3506863998F7}"/>
    <dgm:cxn modelId="{7024A898-FF82-4189-87A8-720A85BF44DB}" type="presOf" srcId="{EB832A27-C9CE-4ACB-8386-BE66B891C07D}" destId="{42DDF441-88D3-4354-A4E5-0B09DEF1DC2A}" srcOrd="0" destOrd="0" presId="urn:microsoft.com/office/officeart/2005/8/layout/lProcess2"/>
    <dgm:cxn modelId="{6812209D-7331-4973-AAEC-281779FA099B}" type="presOf" srcId="{7D86506F-D476-4CA3-BC3D-940AD333380C}" destId="{3CA2D285-6F0F-42FB-83D2-1ABDE3A813DF}" srcOrd="0" destOrd="0" presId="urn:microsoft.com/office/officeart/2005/8/layout/lProcess2"/>
    <dgm:cxn modelId="{375E0BA8-9352-40E0-BE1C-01B1732010B6}" srcId="{1B335814-C905-4923-BA6D-A268E208E869}" destId="{EB832A27-C9CE-4ACB-8386-BE66B891C07D}" srcOrd="1" destOrd="0" parTransId="{1C03B267-E0E5-4648-BF9B-8340359D9253}" sibTransId="{55A570FD-BECC-47A4-B69E-FB7615957E19}"/>
    <dgm:cxn modelId="{A4FED0B9-0B8C-4C11-AD48-364D70FE1D7A}" srcId="{EB832A27-C9CE-4ACB-8386-BE66B891C07D}" destId="{A3E20AE6-9330-4E0F-A129-D549DEF91A21}" srcOrd="0" destOrd="0" parTransId="{AF7A04A0-76D9-47BA-B25A-2710FBBF540F}" sibTransId="{1CDE06EE-A47B-4D1F-8C3E-3B4F40B59B6E}"/>
    <dgm:cxn modelId="{A985BACD-299D-4F6A-B5D3-76728C5C1B3A}" type="presOf" srcId="{1B335814-C905-4923-BA6D-A268E208E869}" destId="{9739890C-2370-462A-8AC7-4EFB7D18797C}" srcOrd="0" destOrd="0" presId="urn:microsoft.com/office/officeart/2005/8/layout/lProcess2"/>
    <dgm:cxn modelId="{CA1057D1-D4FF-4C35-A655-6C1B26CF6549}" type="presOf" srcId="{3B8F0948-8D96-4461-9A54-88990CF627BC}" destId="{E9A96A08-7C52-42D2-BF1F-4EE6B91BBA8C}" srcOrd="0" destOrd="0" presId="urn:microsoft.com/office/officeart/2005/8/layout/lProcess2"/>
    <dgm:cxn modelId="{ADA9ACDF-CD94-4A29-8339-E91E3D02D41A}" srcId="{9A3BB7D6-4519-4BB6-843F-BF42320D5A97}" destId="{D1F7D816-9F14-42A7-ADEB-47F1D23BC7E1}" srcOrd="0" destOrd="0" parTransId="{A494B2C4-B02A-466E-8367-80A8A6AD3FCE}" sibTransId="{47387CA3-38D9-4957-ADBE-E27FABBA68F3}"/>
    <dgm:cxn modelId="{138C1930-C586-4318-9A4A-77BAD656AFD1}" type="presParOf" srcId="{9739890C-2370-462A-8AC7-4EFB7D18797C}" destId="{94541E17-D423-4B63-9E62-17A48D9D555F}" srcOrd="0" destOrd="0" presId="urn:microsoft.com/office/officeart/2005/8/layout/lProcess2"/>
    <dgm:cxn modelId="{A25D42B4-2A28-4E49-8052-D61031B05B1C}" type="presParOf" srcId="{94541E17-D423-4B63-9E62-17A48D9D555F}" destId="{4EAD4AEA-2317-47A7-8C66-62A66D961D2B}" srcOrd="0" destOrd="0" presId="urn:microsoft.com/office/officeart/2005/8/layout/lProcess2"/>
    <dgm:cxn modelId="{F4BFE27F-4883-4539-8C56-FF23F9ECB639}" type="presParOf" srcId="{94541E17-D423-4B63-9E62-17A48D9D555F}" destId="{E00752CE-E3D2-447A-BB70-C5A2D1353EE4}" srcOrd="1" destOrd="0" presId="urn:microsoft.com/office/officeart/2005/8/layout/lProcess2"/>
    <dgm:cxn modelId="{8F4BE633-9A11-44AF-AE43-EB9FDBDC65CF}" type="presParOf" srcId="{94541E17-D423-4B63-9E62-17A48D9D555F}" destId="{85001157-B14C-4965-A400-E2B41CC589D8}" srcOrd="2" destOrd="0" presId="urn:microsoft.com/office/officeart/2005/8/layout/lProcess2"/>
    <dgm:cxn modelId="{946BE203-F329-40D4-ADD1-6EE16712168B}" type="presParOf" srcId="{85001157-B14C-4965-A400-E2B41CC589D8}" destId="{82719A04-2DA8-4C1C-A772-89B617AEDAD5}" srcOrd="0" destOrd="0" presId="urn:microsoft.com/office/officeart/2005/8/layout/lProcess2"/>
    <dgm:cxn modelId="{E74C6102-D34D-498A-855F-73E80E9AEE9A}" type="presParOf" srcId="{82719A04-2DA8-4C1C-A772-89B617AEDAD5}" destId="{2ACC5F03-CC91-4768-87FB-C24582EE8CE9}" srcOrd="0" destOrd="0" presId="urn:microsoft.com/office/officeart/2005/8/layout/lProcess2"/>
    <dgm:cxn modelId="{C413813D-66D5-442A-BB9C-E4B2F7F1064F}" type="presParOf" srcId="{82719A04-2DA8-4C1C-A772-89B617AEDAD5}" destId="{119E29B8-D37F-499D-AA42-4B18B2EFF005}" srcOrd="1" destOrd="0" presId="urn:microsoft.com/office/officeart/2005/8/layout/lProcess2"/>
    <dgm:cxn modelId="{7159E068-5091-4023-8296-39FBA35D6460}" type="presParOf" srcId="{82719A04-2DA8-4C1C-A772-89B617AEDAD5}" destId="{E9A96A08-7C52-42D2-BF1F-4EE6B91BBA8C}" srcOrd="2" destOrd="0" presId="urn:microsoft.com/office/officeart/2005/8/layout/lProcess2"/>
    <dgm:cxn modelId="{965508C0-D264-47BB-A716-207A7AB828CD}" type="presParOf" srcId="{82719A04-2DA8-4C1C-A772-89B617AEDAD5}" destId="{2140423D-F3B3-4731-BBA3-1D6DB69C4122}" srcOrd="3" destOrd="0" presId="urn:microsoft.com/office/officeart/2005/8/layout/lProcess2"/>
    <dgm:cxn modelId="{0BCD7F6B-49A6-4CC9-B1CB-F0B53C3F213F}" type="presParOf" srcId="{82719A04-2DA8-4C1C-A772-89B617AEDAD5}" destId="{3CA2D285-6F0F-42FB-83D2-1ABDE3A813DF}" srcOrd="4" destOrd="0" presId="urn:microsoft.com/office/officeart/2005/8/layout/lProcess2"/>
    <dgm:cxn modelId="{A507A387-F29D-49DE-88B5-3969E1F198CA}" type="presParOf" srcId="{9739890C-2370-462A-8AC7-4EFB7D18797C}" destId="{444F37C5-095E-4A7B-AFC1-1C5E6E038112}" srcOrd="1" destOrd="0" presId="urn:microsoft.com/office/officeart/2005/8/layout/lProcess2"/>
    <dgm:cxn modelId="{58FB760C-7140-4ADC-9D74-136D85B0488F}" type="presParOf" srcId="{9739890C-2370-462A-8AC7-4EFB7D18797C}" destId="{2D76DC4C-3FE1-4F68-90C8-3C4335CC2207}" srcOrd="2" destOrd="0" presId="urn:microsoft.com/office/officeart/2005/8/layout/lProcess2"/>
    <dgm:cxn modelId="{5FC709FB-7117-46D6-8A53-ACF0E2BEB490}" type="presParOf" srcId="{2D76DC4C-3FE1-4F68-90C8-3C4335CC2207}" destId="{42DDF441-88D3-4354-A4E5-0B09DEF1DC2A}" srcOrd="0" destOrd="0" presId="urn:microsoft.com/office/officeart/2005/8/layout/lProcess2"/>
    <dgm:cxn modelId="{ECB8B050-9932-40FF-BE03-7F2B185A408D}" type="presParOf" srcId="{2D76DC4C-3FE1-4F68-90C8-3C4335CC2207}" destId="{5543A9DB-DE6C-4171-9FA6-3B250C7DA680}" srcOrd="1" destOrd="0" presId="urn:microsoft.com/office/officeart/2005/8/layout/lProcess2"/>
    <dgm:cxn modelId="{EB5C16A9-2541-47FC-B1F8-912FE113925E}" type="presParOf" srcId="{2D76DC4C-3FE1-4F68-90C8-3C4335CC2207}" destId="{7704FB3F-77BF-47F7-B443-99F797FE21FB}" srcOrd="2" destOrd="0" presId="urn:microsoft.com/office/officeart/2005/8/layout/lProcess2"/>
    <dgm:cxn modelId="{17F7144D-7DAA-4B07-B329-56781DCF1C71}" type="presParOf" srcId="{7704FB3F-77BF-47F7-B443-99F797FE21FB}" destId="{3069AA02-D89A-483D-AD37-D054427680F7}" srcOrd="0" destOrd="0" presId="urn:microsoft.com/office/officeart/2005/8/layout/lProcess2"/>
    <dgm:cxn modelId="{E6090797-4B1C-49F1-9F7C-5B88436FF5E8}" type="presParOf" srcId="{3069AA02-D89A-483D-AD37-D054427680F7}" destId="{4C8CD9D3-E7DD-4BC2-9AD6-0EFCF6247364}" srcOrd="0" destOrd="0" presId="urn:microsoft.com/office/officeart/2005/8/layout/lProcess2"/>
    <dgm:cxn modelId="{432DBE13-4B9B-4C92-ADAF-E185E626FD5A}" type="presParOf" srcId="{3069AA02-D89A-483D-AD37-D054427680F7}" destId="{6BD5D4C1-B58D-4B1F-94BF-16662F8DB3DB}" srcOrd="1" destOrd="0" presId="urn:microsoft.com/office/officeart/2005/8/layout/lProcess2"/>
    <dgm:cxn modelId="{E6453710-13B9-4E8D-BE7B-2FFA97E07CE4}" type="presParOf" srcId="{3069AA02-D89A-483D-AD37-D054427680F7}" destId="{D3469CB5-B645-40F2-B8E7-92CAED72984B}" srcOrd="2" destOrd="0" presId="urn:microsoft.com/office/officeart/2005/8/layout/lProcess2"/>
    <dgm:cxn modelId="{43B6FB13-DEAA-4A2D-A810-2FF2F92BD340}" type="presParOf" srcId="{3069AA02-D89A-483D-AD37-D054427680F7}" destId="{AFA35DB5-D07E-4480-BA32-E4DFF1B30885}" srcOrd="3" destOrd="0" presId="urn:microsoft.com/office/officeart/2005/8/layout/lProcess2"/>
    <dgm:cxn modelId="{A34E0DA8-5C15-4B1B-8A13-1DCF6B894C14}" type="presParOf" srcId="{3069AA02-D89A-483D-AD37-D054427680F7}" destId="{54F2A25E-D0BC-4DFC-BC4E-07B50A9180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7C5CC-871C-4675-A056-C7D7810BD263}">
      <dsp:nvSpPr>
        <dsp:cNvPr id="0" name=""/>
        <dsp:cNvSpPr/>
      </dsp:nvSpPr>
      <dsp:spPr>
        <a:xfrm>
          <a:off x="705108" y="4519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минимизация рисков бизнеса путем защиты интересов компании в информационной сфере;</a:t>
          </a:r>
        </a:p>
      </dsp:txBody>
      <dsp:txXfrm>
        <a:off x="705108" y="4519"/>
        <a:ext cx="2592031" cy="1555218"/>
      </dsp:txXfrm>
    </dsp:sp>
    <dsp:sp modelId="{67B83935-75DE-4B09-9C35-2E621F49DFAB}">
      <dsp:nvSpPr>
        <dsp:cNvPr id="0" name=""/>
        <dsp:cNvSpPr/>
      </dsp:nvSpPr>
      <dsp:spPr>
        <a:xfrm>
          <a:off x="3556342" y="4519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62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планирование и поддержка непрерывности ведения бизнеса; </a:t>
          </a:r>
        </a:p>
      </dsp:txBody>
      <dsp:txXfrm>
        <a:off x="3556342" y="4519"/>
        <a:ext cx="2592031" cy="1555218"/>
      </dsp:txXfrm>
    </dsp:sp>
    <dsp:sp modelId="{7B6AEB57-34D2-41DE-8C76-B51A9F73F561}">
      <dsp:nvSpPr>
        <dsp:cNvPr id="0" name=""/>
        <dsp:cNvSpPr/>
      </dsp:nvSpPr>
      <dsp:spPr>
        <a:xfrm>
          <a:off x="6407577" y="4519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сведение </a:t>
          </a:r>
          <a:r>
            <a:rPr lang="ru-RU" sz="1500" kern="1200" dirty="0"/>
            <a:t>к минимуму ущерба от событий, таящих угрозу безопасности, посредством их предотвращения; </a:t>
          </a:r>
        </a:p>
      </dsp:txBody>
      <dsp:txXfrm>
        <a:off x="6407577" y="4519"/>
        <a:ext cx="2592031" cy="1555218"/>
      </dsp:txXfrm>
    </dsp:sp>
    <dsp:sp modelId="{149B2389-F5A9-4150-B465-0B76EB90E954}">
      <dsp:nvSpPr>
        <dsp:cNvPr id="0" name=""/>
        <dsp:cNvSpPr/>
      </dsp:nvSpPr>
      <dsp:spPr>
        <a:xfrm>
          <a:off x="705108" y="1818941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обеспечение целостности и доступности информации циркулирующей в организации; </a:t>
          </a:r>
        </a:p>
      </dsp:txBody>
      <dsp:txXfrm>
        <a:off x="705108" y="1818941"/>
        <a:ext cx="2592031" cy="1555218"/>
      </dsp:txXfrm>
    </dsp:sp>
    <dsp:sp modelId="{6AB71888-F5A7-4A4D-BD01-C29E708AE369}">
      <dsp:nvSpPr>
        <dsp:cNvPr id="0" name=""/>
        <dsp:cNvSpPr/>
      </dsp:nvSpPr>
      <dsp:spPr>
        <a:xfrm>
          <a:off x="3556342" y="1818941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62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обеспечение рациональной эксплуатации информационных систем и ресурсов; </a:t>
          </a:r>
        </a:p>
      </dsp:txBody>
      <dsp:txXfrm>
        <a:off x="3556342" y="1818941"/>
        <a:ext cx="2592031" cy="1555218"/>
      </dsp:txXfrm>
    </dsp:sp>
    <dsp:sp modelId="{04FE7508-619D-4EED-B783-1487E36A958D}">
      <dsp:nvSpPr>
        <dsp:cNvPr id="0" name=""/>
        <dsp:cNvSpPr/>
      </dsp:nvSpPr>
      <dsp:spPr>
        <a:xfrm>
          <a:off x="6407577" y="1818941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предотвращение утечки конфиденциальной информации; </a:t>
          </a:r>
        </a:p>
      </dsp:txBody>
      <dsp:txXfrm>
        <a:off x="6407577" y="1818941"/>
        <a:ext cx="2592031" cy="1555218"/>
      </dsp:txXfrm>
    </dsp:sp>
    <dsp:sp modelId="{8432676E-4ACE-4335-B90C-D0BD22C9C8CB}">
      <dsp:nvSpPr>
        <dsp:cNvPr id="0" name=""/>
        <dsp:cNvSpPr/>
      </dsp:nvSpPr>
      <dsp:spPr>
        <a:xfrm>
          <a:off x="2130725" y="3633363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защита от несанкционированного доступа; </a:t>
          </a:r>
        </a:p>
      </dsp:txBody>
      <dsp:txXfrm>
        <a:off x="2130725" y="3633363"/>
        <a:ext cx="2592031" cy="1555218"/>
      </dsp:txXfrm>
    </dsp:sp>
    <dsp:sp modelId="{92036423-7D7B-41B8-B7CB-043AD6A67984}">
      <dsp:nvSpPr>
        <dsp:cNvPr id="0" name=""/>
        <dsp:cNvSpPr/>
      </dsp:nvSpPr>
      <dsp:spPr>
        <a:xfrm>
          <a:off x="4981960" y="3633363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повышение дисциплинарного уровня сотрудников при работе с внутренними информационными системами и ресурсами и другие</a:t>
          </a:r>
        </a:p>
      </dsp:txBody>
      <dsp:txXfrm>
        <a:off x="4981960" y="3633363"/>
        <a:ext cx="2592031" cy="1555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B3771-D6D8-4074-8515-FCEFE4115CB4}">
      <dsp:nvSpPr>
        <dsp:cNvPr id="0" name=""/>
        <dsp:cNvSpPr/>
      </dsp:nvSpPr>
      <dsp:spPr>
        <a:xfrm>
          <a:off x="0" y="11080"/>
          <a:ext cx="9273395" cy="1052341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объектов защиты</a:t>
          </a:r>
          <a:endParaRPr lang="ru-RU" sz="2700" kern="1200" dirty="0"/>
        </a:p>
      </dsp:txBody>
      <dsp:txXfrm>
        <a:off x="51371" y="62451"/>
        <a:ext cx="9170653" cy="949599"/>
      </dsp:txXfrm>
    </dsp:sp>
    <dsp:sp modelId="{BF5D353B-FF57-42AB-8618-D78D2D6AC7DF}">
      <dsp:nvSpPr>
        <dsp:cNvPr id="0" name=""/>
        <dsp:cNvSpPr/>
      </dsp:nvSpPr>
      <dsp:spPr>
        <a:xfrm>
          <a:off x="0" y="1141182"/>
          <a:ext cx="9273395" cy="1052341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основных угроз и их источников</a:t>
          </a:r>
          <a:endParaRPr lang="ru-RU" sz="2700" kern="1200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1371" y="1192553"/>
        <a:ext cx="9170653" cy="949599"/>
      </dsp:txXfrm>
    </dsp:sp>
    <dsp:sp modelId="{4C954FE3-C26F-4A78-977D-D00A004C2D9B}">
      <dsp:nvSpPr>
        <dsp:cNvPr id="0" name=""/>
        <dsp:cNvSpPr/>
      </dsp:nvSpPr>
      <dsp:spPr>
        <a:xfrm>
          <a:off x="0" y="2271284"/>
          <a:ext cx="9273395" cy="1052341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Оценка угроз, рисков и уязвимостей</a:t>
          </a:r>
          <a:endParaRPr lang="ru-RU" sz="2700" kern="1200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1371" y="2322655"/>
        <a:ext cx="9170653" cy="949599"/>
      </dsp:txXfrm>
    </dsp:sp>
    <dsp:sp modelId="{94AD3766-DED5-4E24-BEE4-C42DF1B2C50D}">
      <dsp:nvSpPr>
        <dsp:cNvPr id="0" name=""/>
        <dsp:cNvSpPr/>
      </dsp:nvSpPr>
      <dsp:spPr>
        <a:xfrm>
          <a:off x="0" y="3401385"/>
          <a:ext cx="9273395" cy="1052341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мер, методов и средств обеспечения требуемого уровня защищенности информационных ресурсов</a:t>
          </a:r>
          <a:endParaRPr lang="ru-RU" sz="2700" kern="1200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1371" y="3452756"/>
        <a:ext cx="9170653" cy="949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8E521-A749-4621-BE39-DA0B2D560794}">
      <dsp:nvSpPr>
        <dsp:cNvPr id="0" name=""/>
        <dsp:cNvSpPr/>
      </dsp:nvSpPr>
      <dsp:spPr>
        <a:xfrm>
          <a:off x="9794406" y="2286444"/>
          <a:ext cx="137728" cy="50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66"/>
              </a:lnTo>
              <a:lnTo>
                <a:pt x="137728" y="506766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73666-35CA-404E-B191-7B4DCA4BB7F5}">
      <dsp:nvSpPr>
        <dsp:cNvPr id="0" name=""/>
        <dsp:cNvSpPr/>
      </dsp:nvSpPr>
      <dsp:spPr>
        <a:xfrm>
          <a:off x="10115963" y="1446390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8175A-172C-4C1D-AD2F-5ABAA3ED70D0}">
      <dsp:nvSpPr>
        <dsp:cNvPr id="0" name=""/>
        <dsp:cNvSpPr/>
      </dsp:nvSpPr>
      <dsp:spPr>
        <a:xfrm>
          <a:off x="5823222" y="636870"/>
          <a:ext cx="4338460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4338460" y="96410"/>
              </a:lnTo>
              <a:lnTo>
                <a:pt x="4338460" y="192820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EBB9-6D89-48CB-9F47-1F76494B462A}">
      <dsp:nvSpPr>
        <dsp:cNvPr id="0" name=""/>
        <dsp:cNvSpPr/>
      </dsp:nvSpPr>
      <dsp:spPr>
        <a:xfrm>
          <a:off x="8683393" y="2300332"/>
          <a:ext cx="137728" cy="1354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129"/>
              </a:lnTo>
              <a:lnTo>
                <a:pt x="137728" y="1354129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234-2AC7-4F37-B420-CBD5EAFB9C2E}">
      <dsp:nvSpPr>
        <dsp:cNvPr id="0" name=""/>
        <dsp:cNvSpPr/>
      </dsp:nvSpPr>
      <dsp:spPr>
        <a:xfrm>
          <a:off x="8683393" y="2300332"/>
          <a:ext cx="137728" cy="512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661"/>
              </a:lnTo>
              <a:lnTo>
                <a:pt x="137728" y="512661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9545-5673-43B2-A6B4-6CE02CCACAF7}">
      <dsp:nvSpPr>
        <dsp:cNvPr id="0" name=""/>
        <dsp:cNvSpPr/>
      </dsp:nvSpPr>
      <dsp:spPr>
        <a:xfrm>
          <a:off x="9004950" y="1474174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A356-63C4-4ADB-8CBD-0641287E8B90}">
      <dsp:nvSpPr>
        <dsp:cNvPr id="0" name=""/>
        <dsp:cNvSpPr/>
      </dsp:nvSpPr>
      <dsp:spPr>
        <a:xfrm>
          <a:off x="5823222" y="636870"/>
          <a:ext cx="3227447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3227447" y="96410"/>
              </a:lnTo>
              <a:lnTo>
                <a:pt x="3227447" y="192820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B441F-CA85-43F2-BEC2-6CD3395DF086}">
      <dsp:nvSpPr>
        <dsp:cNvPr id="0" name=""/>
        <dsp:cNvSpPr/>
      </dsp:nvSpPr>
      <dsp:spPr>
        <a:xfrm>
          <a:off x="7342831" y="1460277"/>
          <a:ext cx="137728" cy="509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495"/>
              </a:lnTo>
              <a:lnTo>
                <a:pt x="137728" y="509495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DF68-B4A7-4074-877D-5879C4B2AB2E}">
      <dsp:nvSpPr>
        <dsp:cNvPr id="0" name=""/>
        <dsp:cNvSpPr/>
      </dsp:nvSpPr>
      <dsp:spPr>
        <a:xfrm>
          <a:off x="5823222" y="636870"/>
          <a:ext cx="1886886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1886886" y="96410"/>
              </a:lnTo>
              <a:lnTo>
                <a:pt x="1886886" y="192820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F667A-7A0E-42D3-A88F-E7EFA2F8AE18}">
      <dsp:nvSpPr>
        <dsp:cNvPr id="0" name=""/>
        <dsp:cNvSpPr/>
      </dsp:nvSpPr>
      <dsp:spPr>
        <a:xfrm>
          <a:off x="6231818" y="2272552"/>
          <a:ext cx="137728" cy="1340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235"/>
              </a:lnTo>
              <a:lnTo>
                <a:pt x="137728" y="1340235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0691F-2A80-42B8-ACB4-607F7BC4BD25}">
      <dsp:nvSpPr>
        <dsp:cNvPr id="0" name=""/>
        <dsp:cNvSpPr/>
      </dsp:nvSpPr>
      <dsp:spPr>
        <a:xfrm>
          <a:off x="6231818" y="2272552"/>
          <a:ext cx="137728" cy="50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66"/>
              </a:lnTo>
              <a:lnTo>
                <a:pt x="137728" y="506766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BCEDC-8D17-412C-AAC4-3B024B053C65}">
      <dsp:nvSpPr>
        <dsp:cNvPr id="0" name=""/>
        <dsp:cNvSpPr/>
      </dsp:nvSpPr>
      <dsp:spPr>
        <a:xfrm>
          <a:off x="6553375" y="1474174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A98F1-F833-4703-9104-35D698094A53}">
      <dsp:nvSpPr>
        <dsp:cNvPr id="0" name=""/>
        <dsp:cNvSpPr/>
      </dsp:nvSpPr>
      <dsp:spPr>
        <a:xfrm>
          <a:off x="5823222" y="636870"/>
          <a:ext cx="775872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775872" y="96410"/>
              </a:lnTo>
              <a:lnTo>
                <a:pt x="775872" y="192820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E92E0-6369-470B-9DC8-96A95494AEAD}">
      <dsp:nvSpPr>
        <dsp:cNvPr id="0" name=""/>
        <dsp:cNvSpPr/>
      </dsp:nvSpPr>
      <dsp:spPr>
        <a:xfrm>
          <a:off x="5120805" y="2247940"/>
          <a:ext cx="137728" cy="3051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652"/>
              </a:lnTo>
              <a:lnTo>
                <a:pt x="137728" y="3051652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9AACE-C64F-41F1-98D7-0A63BA7BBDBC}">
      <dsp:nvSpPr>
        <dsp:cNvPr id="0" name=""/>
        <dsp:cNvSpPr/>
      </dsp:nvSpPr>
      <dsp:spPr>
        <a:xfrm>
          <a:off x="5120805" y="2247940"/>
          <a:ext cx="137728" cy="2210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275"/>
              </a:lnTo>
              <a:lnTo>
                <a:pt x="137728" y="2210275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6CDC6-CC28-4009-93FA-648E3BB97513}">
      <dsp:nvSpPr>
        <dsp:cNvPr id="0" name=""/>
        <dsp:cNvSpPr/>
      </dsp:nvSpPr>
      <dsp:spPr>
        <a:xfrm>
          <a:off x="5120805" y="2247940"/>
          <a:ext cx="137728" cy="1368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896"/>
              </a:lnTo>
              <a:lnTo>
                <a:pt x="137728" y="1368896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A829E-6B5D-4DF4-8EFE-9AB81A8161E5}">
      <dsp:nvSpPr>
        <dsp:cNvPr id="0" name=""/>
        <dsp:cNvSpPr/>
      </dsp:nvSpPr>
      <dsp:spPr>
        <a:xfrm>
          <a:off x="5120805" y="2247940"/>
          <a:ext cx="137728" cy="520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571"/>
              </a:lnTo>
              <a:lnTo>
                <a:pt x="137728" y="520571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03443-14BB-4655-8F26-874E91448D2D}">
      <dsp:nvSpPr>
        <dsp:cNvPr id="0" name=""/>
        <dsp:cNvSpPr/>
      </dsp:nvSpPr>
      <dsp:spPr>
        <a:xfrm>
          <a:off x="5442362" y="1464827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4AFF-5096-4713-9A98-AA1C7ACAE95F}">
      <dsp:nvSpPr>
        <dsp:cNvPr id="0" name=""/>
        <dsp:cNvSpPr/>
      </dsp:nvSpPr>
      <dsp:spPr>
        <a:xfrm>
          <a:off x="5488082" y="636870"/>
          <a:ext cx="335140" cy="192820"/>
        </a:xfrm>
        <a:custGeom>
          <a:avLst/>
          <a:gdLst/>
          <a:ahLst/>
          <a:cxnLst/>
          <a:rect l="0" t="0" r="0" b="0"/>
          <a:pathLst>
            <a:path>
              <a:moveTo>
                <a:pt x="335140" y="0"/>
              </a:moveTo>
              <a:lnTo>
                <a:pt x="335140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2E146-85F5-45EA-B7DC-90FF374A6981}">
      <dsp:nvSpPr>
        <dsp:cNvPr id="0" name=""/>
        <dsp:cNvSpPr/>
      </dsp:nvSpPr>
      <dsp:spPr>
        <a:xfrm>
          <a:off x="2595775" y="1441588"/>
          <a:ext cx="1781293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1781293" y="96410"/>
              </a:lnTo>
              <a:lnTo>
                <a:pt x="1781293" y="192820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1F48D-16C0-4A1B-A6C0-A0349B093299}">
      <dsp:nvSpPr>
        <dsp:cNvPr id="0" name=""/>
        <dsp:cNvSpPr/>
      </dsp:nvSpPr>
      <dsp:spPr>
        <a:xfrm>
          <a:off x="2898778" y="3114700"/>
          <a:ext cx="137728" cy="50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114"/>
              </a:lnTo>
              <a:lnTo>
                <a:pt x="137728" y="508114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ABA67-768D-4687-B847-B9E509A00845}">
      <dsp:nvSpPr>
        <dsp:cNvPr id="0" name=""/>
        <dsp:cNvSpPr/>
      </dsp:nvSpPr>
      <dsp:spPr>
        <a:xfrm>
          <a:off x="3220335" y="2271179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F2BFE-C767-4796-857B-BF8CD6DA49BE}">
      <dsp:nvSpPr>
        <dsp:cNvPr id="0" name=""/>
        <dsp:cNvSpPr/>
      </dsp:nvSpPr>
      <dsp:spPr>
        <a:xfrm>
          <a:off x="2595775" y="1441588"/>
          <a:ext cx="670280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670280" y="96410"/>
              </a:lnTo>
              <a:lnTo>
                <a:pt x="670280" y="192820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C9738-BC60-4F8C-87D7-5D1D0971F62E}">
      <dsp:nvSpPr>
        <dsp:cNvPr id="0" name=""/>
        <dsp:cNvSpPr/>
      </dsp:nvSpPr>
      <dsp:spPr>
        <a:xfrm>
          <a:off x="1558217" y="2257292"/>
          <a:ext cx="137728" cy="497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29"/>
              </a:lnTo>
              <a:lnTo>
                <a:pt x="137728" y="497329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2FFF5-5A10-495D-9568-08872570F954}">
      <dsp:nvSpPr>
        <dsp:cNvPr id="0" name=""/>
        <dsp:cNvSpPr/>
      </dsp:nvSpPr>
      <dsp:spPr>
        <a:xfrm>
          <a:off x="1925494" y="1441588"/>
          <a:ext cx="670280" cy="192820"/>
        </a:xfrm>
        <a:custGeom>
          <a:avLst/>
          <a:gdLst/>
          <a:ahLst/>
          <a:cxnLst/>
          <a:rect l="0" t="0" r="0" b="0"/>
          <a:pathLst>
            <a:path>
              <a:moveTo>
                <a:pt x="670280" y="0"/>
              </a:moveTo>
              <a:lnTo>
                <a:pt x="670280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27B9A-E45B-43FA-8DAE-B28C29B7D966}">
      <dsp:nvSpPr>
        <dsp:cNvPr id="0" name=""/>
        <dsp:cNvSpPr/>
      </dsp:nvSpPr>
      <dsp:spPr>
        <a:xfrm>
          <a:off x="447204" y="2187835"/>
          <a:ext cx="137728" cy="49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383"/>
              </a:lnTo>
              <a:lnTo>
                <a:pt x="137728" y="490383"/>
              </a:lnTo>
            </a:path>
          </a:pathLst>
        </a:custGeom>
        <a:noFill/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D86E9-F628-4066-9562-7E62AFAE8D4B}">
      <dsp:nvSpPr>
        <dsp:cNvPr id="0" name=""/>
        <dsp:cNvSpPr/>
      </dsp:nvSpPr>
      <dsp:spPr>
        <a:xfrm>
          <a:off x="814481" y="1441588"/>
          <a:ext cx="1781293" cy="192820"/>
        </a:xfrm>
        <a:custGeom>
          <a:avLst/>
          <a:gdLst/>
          <a:ahLst/>
          <a:cxnLst/>
          <a:rect l="0" t="0" r="0" b="0"/>
          <a:pathLst>
            <a:path>
              <a:moveTo>
                <a:pt x="1781293" y="0"/>
              </a:moveTo>
              <a:lnTo>
                <a:pt x="1781293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587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B2E08-C285-4A93-9ADF-0A28898E4F23}">
      <dsp:nvSpPr>
        <dsp:cNvPr id="0" name=""/>
        <dsp:cNvSpPr/>
      </dsp:nvSpPr>
      <dsp:spPr>
        <a:xfrm>
          <a:off x="2595775" y="636870"/>
          <a:ext cx="3227447" cy="192820"/>
        </a:xfrm>
        <a:custGeom>
          <a:avLst/>
          <a:gdLst/>
          <a:ahLst/>
          <a:cxnLst/>
          <a:rect l="0" t="0" r="0" b="0"/>
          <a:pathLst>
            <a:path>
              <a:moveTo>
                <a:pt x="3227447" y="0"/>
              </a:moveTo>
              <a:lnTo>
                <a:pt x="3227447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3D41-DABB-4A2B-A2FA-FC9A2D187E1F}">
      <dsp:nvSpPr>
        <dsp:cNvPr id="0" name=""/>
        <dsp:cNvSpPr/>
      </dsp:nvSpPr>
      <dsp:spPr>
        <a:xfrm>
          <a:off x="1484762" y="636870"/>
          <a:ext cx="4338460" cy="192820"/>
        </a:xfrm>
        <a:custGeom>
          <a:avLst/>
          <a:gdLst/>
          <a:ahLst/>
          <a:cxnLst/>
          <a:rect l="0" t="0" r="0" b="0"/>
          <a:pathLst>
            <a:path>
              <a:moveTo>
                <a:pt x="4338460" y="0"/>
              </a:moveTo>
              <a:lnTo>
                <a:pt x="4338460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2D924-880C-4797-BB5D-9E6FA5B5D25D}">
      <dsp:nvSpPr>
        <dsp:cNvPr id="0" name=""/>
        <dsp:cNvSpPr/>
      </dsp:nvSpPr>
      <dsp:spPr>
        <a:xfrm>
          <a:off x="5364126" y="1434"/>
          <a:ext cx="918192" cy="635435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Начальник инспекции</a:t>
          </a:r>
        </a:p>
      </dsp:txBody>
      <dsp:txXfrm>
        <a:off x="5364126" y="1434"/>
        <a:ext cx="918192" cy="635435"/>
      </dsp:txXfrm>
    </dsp:sp>
    <dsp:sp modelId="{23DC17AC-AF1B-40D0-B1C1-1CE53A508040}">
      <dsp:nvSpPr>
        <dsp:cNvPr id="0" name=""/>
        <dsp:cNvSpPr/>
      </dsp:nvSpPr>
      <dsp:spPr>
        <a:xfrm>
          <a:off x="1025665" y="829690"/>
          <a:ext cx="918192" cy="60735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Первый заместитель начальника инспекции</a:t>
          </a:r>
        </a:p>
      </dsp:txBody>
      <dsp:txXfrm>
        <a:off x="1025665" y="829690"/>
        <a:ext cx="918192" cy="607356"/>
      </dsp:txXfrm>
    </dsp:sp>
    <dsp:sp modelId="{D9C277E0-AD18-461E-8585-F20FAFBDF325}">
      <dsp:nvSpPr>
        <dsp:cNvPr id="0" name=""/>
        <dsp:cNvSpPr/>
      </dsp:nvSpPr>
      <dsp:spPr>
        <a:xfrm>
          <a:off x="2136678" y="829690"/>
          <a:ext cx="918192" cy="611897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Заместитель начальника инспекции</a:t>
          </a:r>
        </a:p>
      </dsp:txBody>
      <dsp:txXfrm>
        <a:off x="2136678" y="829690"/>
        <a:ext cx="918192" cy="611897"/>
      </dsp:txXfrm>
    </dsp:sp>
    <dsp:sp modelId="{2A8E4F30-8E1F-4D25-A2C7-6EB05220E047}">
      <dsp:nvSpPr>
        <dsp:cNvPr id="0" name=""/>
        <dsp:cNvSpPr/>
      </dsp:nvSpPr>
      <dsp:spPr>
        <a:xfrm>
          <a:off x="355385" y="1634408"/>
          <a:ext cx="918192" cy="553426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Юридический отдел</a:t>
          </a:r>
        </a:p>
      </dsp:txBody>
      <dsp:txXfrm>
        <a:off x="355385" y="1634408"/>
        <a:ext cx="918192" cy="553426"/>
      </dsp:txXfrm>
    </dsp:sp>
    <dsp:sp modelId="{83F273B9-3B79-4CAD-AFFC-50A1E82223E9}">
      <dsp:nvSpPr>
        <dsp:cNvPr id="0" name=""/>
        <dsp:cNvSpPr/>
      </dsp:nvSpPr>
      <dsp:spPr>
        <a:xfrm>
          <a:off x="584933" y="2380655"/>
          <a:ext cx="918192" cy="595126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Юрист</a:t>
          </a:r>
        </a:p>
      </dsp:txBody>
      <dsp:txXfrm>
        <a:off x="584933" y="2380655"/>
        <a:ext cx="918192" cy="595126"/>
      </dsp:txXfrm>
    </dsp:sp>
    <dsp:sp modelId="{5C3836E2-895A-4A2C-B0E6-C1A0093F1F62}">
      <dsp:nvSpPr>
        <dsp:cNvPr id="0" name=""/>
        <dsp:cNvSpPr/>
      </dsp:nvSpPr>
      <dsp:spPr>
        <a:xfrm>
          <a:off x="1466398" y="1634408"/>
          <a:ext cx="918192" cy="62288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Сектор организационно-кадровой работы</a:t>
          </a:r>
        </a:p>
      </dsp:txBody>
      <dsp:txXfrm>
        <a:off x="1466398" y="1634408"/>
        <a:ext cx="918192" cy="622883"/>
      </dsp:txXfrm>
    </dsp:sp>
    <dsp:sp modelId="{B7F1AF07-7BFC-4F22-9D85-AFF0641CF950}">
      <dsp:nvSpPr>
        <dsp:cNvPr id="0" name=""/>
        <dsp:cNvSpPr/>
      </dsp:nvSpPr>
      <dsp:spPr>
        <a:xfrm>
          <a:off x="1695946" y="2450112"/>
          <a:ext cx="918192" cy="609018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Специалист отдела кадров</a:t>
          </a:r>
        </a:p>
      </dsp:txBody>
      <dsp:txXfrm>
        <a:off x="1695946" y="2450112"/>
        <a:ext cx="918192" cy="609018"/>
      </dsp:txXfrm>
    </dsp:sp>
    <dsp:sp modelId="{CAD8DCF9-971D-419E-87FB-329EADBF36E9}">
      <dsp:nvSpPr>
        <dsp:cNvPr id="0" name=""/>
        <dsp:cNvSpPr/>
      </dsp:nvSpPr>
      <dsp:spPr>
        <a:xfrm>
          <a:off x="2806959" y="1634408"/>
          <a:ext cx="918192" cy="636771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Группа бухгалтерского учета и отчетности</a:t>
          </a:r>
        </a:p>
      </dsp:txBody>
      <dsp:txXfrm>
        <a:off x="2806959" y="1634408"/>
        <a:ext cx="918192" cy="636771"/>
      </dsp:txXfrm>
    </dsp:sp>
    <dsp:sp modelId="{241666A7-EE0D-4ECB-8459-5E4120FEEDCD}">
      <dsp:nvSpPr>
        <dsp:cNvPr id="0" name=""/>
        <dsp:cNvSpPr/>
      </dsp:nvSpPr>
      <dsp:spPr>
        <a:xfrm>
          <a:off x="2806959" y="2464000"/>
          <a:ext cx="918192" cy="650700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Главный бухгалтер</a:t>
          </a:r>
        </a:p>
      </dsp:txBody>
      <dsp:txXfrm>
        <a:off x="2806959" y="2464000"/>
        <a:ext cx="918192" cy="650700"/>
      </dsp:txXfrm>
    </dsp:sp>
    <dsp:sp modelId="{BF5D1491-992F-4BB2-ACA1-74398CE8D066}">
      <dsp:nvSpPr>
        <dsp:cNvPr id="0" name=""/>
        <dsp:cNvSpPr/>
      </dsp:nvSpPr>
      <dsp:spPr>
        <a:xfrm>
          <a:off x="3036507" y="3307520"/>
          <a:ext cx="918192" cy="630587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Бухгалтер</a:t>
          </a:r>
        </a:p>
      </dsp:txBody>
      <dsp:txXfrm>
        <a:off x="3036507" y="3307520"/>
        <a:ext cx="918192" cy="630587"/>
      </dsp:txXfrm>
    </dsp:sp>
    <dsp:sp modelId="{A01C8A5C-528A-4AB6-9151-3369219FB844}">
      <dsp:nvSpPr>
        <dsp:cNvPr id="0" name=""/>
        <dsp:cNvSpPr/>
      </dsp:nvSpPr>
      <dsp:spPr>
        <a:xfrm>
          <a:off x="3917972" y="1634408"/>
          <a:ext cx="918192" cy="59800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Группа организационно технического обеспечения</a:t>
          </a:r>
        </a:p>
      </dsp:txBody>
      <dsp:txXfrm>
        <a:off x="3917972" y="1634408"/>
        <a:ext cx="918192" cy="598005"/>
      </dsp:txXfrm>
    </dsp:sp>
    <dsp:sp modelId="{68348E4B-4B6C-4385-BEB8-A9929C27E783}">
      <dsp:nvSpPr>
        <dsp:cNvPr id="0" name=""/>
        <dsp:cNvSpPr/>
      </dsp:nvSpPr>
      <dsp:spPr>
        <a:xfrm>
          <a:off x="5028986" y="829690"/>
          <a:ext cx="918192" cy="63513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Начальник управления учета налогов</a:t>
          </a:r>
        </a:p>
      </dsp:txBody>
      <dsp:txXfrm>
        <a:off x="5028986" y="829690"/>
        <a:ext cx="918192" cy="635136"/>
      </dsp:txXfrm>
    </dsp:sp>
    <dsp:sp modelId="{1AB55F5B-A242-447F-A2D6-BD733812AAD7}">
      <dsp:nvSpPr>
        <dsp:cNvPr id="0" name=""/>
        <dsp:cNvSpPr/>
      </dsp:nvSpPr>
      <dsp:spPr>
        <a:xfrm>
          <a:off x="5028986" y="1657648"/>
          <a:ext cx="918192" cy="590292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Заместители начальника управления</a:t>
          </a:r>
        </a:p>
      </dsp:txBody>
      <dsp:txXfrm>
        <a:off x="5028986" y="1657648"/>
        <a:ext cx="918192" cy="590292"/>
      </dsp:txXfrm>
    </dsp:sp>
    <dsp:sp modelId="{0C43A4F6-9294-4B7B-96FA-325EAD9646C4}">
      <dsp:nvSpPr>
        <dsp:cNvPr id="0" name=""/>
        <dsp:cNvSpPr/>
      </dsp:nvSpPr>
      <dsp:spPr>
        <a:xfrm>
          <a:off x="5258534" y="2440760"/>
          <a:ext cx="918192" cy="655502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Отдел учета организаций</a:t>
          </a:r>
        </a:p>
      </dsp:txBody>
      <dsp:txXfrm>
        <a:off x="5258534" y="2440760"/>
        <a:ext cx="918192" cy="655502"/>
      </dsp:txXfrm>
    </dsp:sp>
    <dsp:sp modelId="{1AB1616B-F3C5-43E1-A7DC-308A55B88E2E}">
      <dsp:nvSpPr>
        <dsp:cNvPr id="0" name=""/>
        <dsp:cNvSpPr/>
      </dsp:nvSpPr>
      <dsp:spPr>
        <a:xfrm>
          <a:off x="5258534" y="3289083"/>
          <a:ext cx="918192" cy="655506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Отдел учета ИП</a:t>
          </a:r>
        </a:p>
      </dsp:txBody>
      <dsp:txXfrm>
        <a:off x="5258534" y="3289083"/>
        <a:ext cx="918192" cy="655506"/>
      </dsp:txXfrm>
    </dsp:sp>
    <dsp:sp modelId="{8A529330-646F-4022-A622-1073941A51A9}">
      <dsp:nvSpPr>
        <dsp:cNvPr id="0" name=""/>
        <dsp:cNvSpPr/>
      </dsp:nvSpPr>
      <dsp:spPr>
        <a:xfrm>
          <a:off x="5258534" y="4137411"/>
          <a:ext cx="918192" cy="641610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Отдел взыскания платежей</a:t>
          </a:r>
        </a:p>
      </dsp:txBody>
      <dsp:txXfrm>
        <a:off x="5258534" y="4137411"/>
        <a:ext cx="918192" cy="641610"/>
      </dsp:txXfrm>
    </dsp:sp>
    <dsp:sp modelId="{18049A02-0EC8-47F5-8CC5-E1057A4BFFAC}">
      <dsp:nvSpPr>
        <dsp:cNvPr id="0" name=""/>
        <dsp:cNvSpPr/>
      </dsp:nvSpPr>
      <dsp:spPr>
        <a:xfrm>
          <a:off x="5258534" y="4971841"/>
          <a:ext cx="918192" cy="655502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Отдел учета платежей</a:t>
          </a:r>
        </a:p>
      </dsp:txBody>
      <dsp:txXfrm>
        <a:off x="5258534" y="4971841"/>
        <a:ext cx="918192" cy="655502"/>
      </dsp:txXfrm>
    </dsp:sp>
    <dsp:sp modelId="{64E7DCCF-75D5-4DF4-A5EB-8866AFC6BEE3}">
      <dsp:nvSpPr>
        <dsp:cNvPr id="0" name=""/>
        <dsp:cNvSpPr/>
      </dsp:nvSpPr>
      <dsp:spPr>
        <a:xfrm>
          <a:off x="6139999" y="829690"/>
          <a:ext cx="918192" cy="64448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Начальник управления контрольной работы</a:t>
          </a:r>
        </a:p>
      </dsp:txBody>
      <dsp:txXfrm>
        <a:off x="6139999" y="829690"/>
        <a:ext cx="918192" cy="644484"/>
      </dsp:txXfrm>
    </dsp:sp>
    <dsp:sp modelId="{7B754E25-72C6-4F6E-B6DA-6E68863E118A}">
      <dsp:nvSpPr>
        <dsp:cNvPr id="0" name=""/>
        <dsp:cNvSpPr/>
      </dsp:nvSpPr>
      <dsp:spPr>
        <a:xfrm>
          <a:off x="6139999" y="1666995"/>
          <a:ext cx="918192" cy="605557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Заместитель начальника управления</a:t>
          </a:r>
        </a:p>
      </dsp:txBody>
      <dsp:txXfrm>
        <a:off x="6139999" y="1666995"/>
        <a:ext cx="918192" cy="605557"/>
      </dsp:txXfrm>
    </dsp:sp>
    <dsp:sp modelId="{F42E86AE-D604-47F9-9F8C-43693C62A4E0}">
      <dsp:nvSpPr>
        <dsp:cNvPr id="0" name=""/>
        <dsp:cNvSpPr/>
      </dsp:nvSpPr>
      <dsp:spPr>
        <a:xfrm>
          <a:off x="6369547" y="2465372"/>
          <a:ext cx="918192" cy="627892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Отдел контроля организаций</a:t>
          </a:r>
        </a:p>
      </dsp:txBody>
      <dsp:txXfrm>
        <a:off x="6369547" y="2465372"/>
        <a:ext cx="918192" cy="627892"/>
      </dsp:txXfrm>
    </dsp:sp>
    <dsp:sp modelId="{C71EE5E9-A646-4CB9-8474-63A3D7560F01}">
      <dsp:nvSpPr>
        <dsp:cNvPr id="0" name=""/>
        <dsp:cNvSpPr/>
      </dsp:nvSpPr>
      <dsp:spPr>
        <a:xfrm>
          <a:off x="6369547" y="3286085"/>
          <a:ext cx="918192" cy="653404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Отдел контроля ИП</a:t>
          </a:r>
        </a:p>
      </dsp:txBody>
      <dsp:txXfrm>
        <a:off x="6369547" y="3286085"/>
        <a:ext cx="918192" cy="653404"/>
      </dsp:txXfrm>
    </dsp:sp>
    <dsp:sp modelId="{AA8678C5-1BB4-4509-8F94-C2460F9A2769}">
      <dsp:nvSpPr>
        <dsp:cNvPr id="0" name=""/>
        <dsp:cNvSpPr/>
      </dsp:nvSpPr>
      <dsp:spPr>
        <a:xfrm>
          <a:off x="7251012" y="829690"/>
          <a:ext cx="918192" cy="630587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Начальник управления камеральных проверок</a:t>
          </a:r>
        </a:p>
      </dsp:txBody>
      <dsp:txXfrm>
        <a:off x="7251012" y="829690"/>
        <a:ext cx="918192" cy="630587"/>
      </dsp:txXfrm>
    </dsp:sp>
    <dsp:sp modelId="{232AE707-5A00-422A-9126-D1CB1A33A473}">
      <dsp:nvSpPr>
        <dsp:cNvPr id="0" name=""/>
        <dsp:cNvSpPr/>
      </dsp:nvSpPr>
      <dsp:spPr>
        <a:xfrm>
          <a:off x="7480560" y="1653098"/>
          <a:ext cx="918192" cy="633350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Заместитель начальника управления</a:t>
          </a:r>
        </a:p>
      </dsp:txBody>
      <dsp:txXfrm>
        <a:off x="7480560" y="1653098"/>
        <a:ext cx="918192" cy="633350"/>
      </dsp:txXfrm>
    </dsp:sp>
    <dsp:sp modelId="{37B817C5-22D0-425C-A596-D9694C06F6F2}">
      <dsp:nvSpPr>
        <dsp:cNvPr id="0" name=""/>
        <dsp:cNvSpPr/>
      </dsp:nvSpPr>
      <dsp:spPr>
        <a:xfrm>
          <a:off x="8591573" y="829690"/>
          <a:ext cx="918192" cy="64448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Начальник управления налогообложения физ. лиц</a:t>
          </a:r>
        </a:p>
      </dsp:txBody>
      <dsp:txXfrm>
        <a:off x="8591573" y="829690"/>
        <a:ext cx="918192" cy="644484"/>
      </dsp:txXfrm>
    </dsp:sp>
    <dsp:sp modelId="{79A3C6F3-C8C3-41A9-B824-127704CDD1A6}">
      <dsp:nvSpPr>
        <dsp:cNvPr id="0" name=""/>
        <dsp:cNvSpPr/>
      </dsp:nvSpPr>
      <dsp:spPr>
        <a:xfrm>
          <a:off x="8591573" y="1666995"/>
          <a:ext cx="918192" cy="633337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Заместители начальника управления</a:t>
          </a:r>
        </a:p>
      </dsp:txBody>
      <dsp:txXfrm>
        <a:off x="8591573" y="1666995"/>
        <a:ext cx="918192" cy="633337"/>
      </dsp:txXfrm>
    </dsp:sp>
    <dsp:sp modelId="{9B2FDFD0-A23C-405D-82A7-FA066909118A}">
      <dsp:nvSpPr>
        <dsp:cNvPr id="0" name=""/>
        <dsp:cNvSpPr/>
      </dsp:nvSpPr>
      <dsp:spPr>
        <a:xfrm>
          <a:off x="8821122" y="2493152"/>
          <a:ext cx="918192" cy="639681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Отдел налогообложения имущества физ. лиц</a:t>
          </a:r>
        </a:p>
      </dsp:txBody>
      <dsp:txXfrm>
        <a:off x="8821122" y="2493152"/>
        <a:ext cx="918192" cy="639681"/>
      </dsp:txXfrm>
    </dsp:sp>
    <dsp:sp modelId="{99AA7591-C674-47ED-BC6A-2EAB1FD8D36E}">
      <dsp:nvSpPr>
        <dsp:cNvPr id="0" name=""/>
        <dsp:cNvSpPr/>
      </dsp:nvSpPr>
      <dsp:spPr>
        <a:xfrm>
          <a:off x="8821122" y="3325655"/>
          <a:ext cx="918192" cy="657614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Отдел налогообложения доходов физ. лиц</a:t>
          </a:r>
        </a:p>
      </dsp:txBody>
      <dsp:txXfrm>
        <a:off x="8821122" y="3325655"/>
        <a:ext cx="918192" cy="657614"/>
      </dsp:txXfrm>
    </dsp:sp>
    <dsp:sp modelId="{29FEBB88-1E2C-4241-8025-0B9BFE103735}">
      <dsp:nvSpPr>
        <dsp:cNvPr id="0" name=""/>
        <dsp:cNvSpPr/>
      </dsp:nvSpPr>
      <dsp:spPr>
        <a:xfrm>
          <a:off x="9702587" y="829690"/>
          <a:ext cx="918192" cy="61669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Начальник управления по работе с плательщиками</a:t>
          </a:r>
        </a:p>
      </dsp:txBody>
      <dsp:txXfrm>
        <a:off x="9702587" y="829690"/>
        <a:ext cx="918192" cy="616699"/>
      </dsp:txXfrm>
    </dsp:sp>
    <dsp:sp modelId="{959D3260-7E90-408B-B35B-4559455FF1A5}">
      <dsp:nvSpPr>
        <dsp:cNvPr id="0" name=""/>
        <dsp:cNvSpPr/>
      </dsp:nvSpPr>
      <dsp:spPr>
        <a:xfrm>
          <a:off x="9702587" y="1639210"/>
          <a:ext cx="918192" cy="647234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Заместитель начальника управления</a:t>
          </a:r>
        </a:p>
      </dsp:txBody>
      <dsp:txXfrm>
        <a:off x="9702587" y="1639210"/>
        <a:ext cx="918192" cy="647234"/>
      </dsp:txXfrm>
    </dsp:sp>
    <dsp:sp modelId="{96F0C0C7-9133-44BE-AFD8-46DE46F96DD5}">
      <dsp:nvSpPr>
        <dsp:cNvPr id="0" name=""/>
        <dsp:cNvSpPr/>
      </dsp:nvSpPr>
      <dsp:spPr>
        <a:xfrm>
          <a:off x="9932135" y="2479265"/>
          <a:ext cx="918192" cy="627892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Группа референтов</a:t>
          </a:r>
        </a:p>
      </dsp:txBody>
      <dsp:txXfrm>
        <a:off x="9932135" y="2479265"/>
        <a:ext cx="918192" cy="627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D4AEA-2317-47A7-8C66-62A66D961D2B}">
      <dsp:nvSpPr>
        <dsp:cNvPr id="0" name=""/>
        <dsp:cNvSpPr/>
      </dsp:nvSpPr>
      <dsp:spPr>
        <a:xfrm>
          <a:off x="3793" y="0"/>
          <a:ext cx="3648859" cy="373673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Объекты защиты</a:t>
          </a:r>
          <a:endParaRPr lang="ru-RU" sz="3500" kern="1200" dirty="0"/>
        </a:p>
      </dsp:txBody>
      <dsp:txXfrm>
        <a:off x="3793" y="0"/>
        <a:ext cx="3648859" cy="1121019"/>
      </dsp:txXfrm>
    </dsp:sp>
    <dsp:sp modelId="{2ACC5F03-CC91-4768-87FB-C24582EE8CE9}">
      <dsp:nvSpPr>
        <dsp:cNvPr id="0" name=""/>
        <dsp:cNvSpPr/>
      </dsp:nvSpPr>
      <dsp:spPr>
        <a:xfrm>
          <a:off x="368679" y="1121338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ценные бумаги</a:t>
          </a:r>
          <a:endParaRPr lang="ru-RU" sz="2200" kern="1200" dirty="0"/>
        </a:p>
      </dsp:txBody>
      <dsp:txXfrm>
        <a:off x="390181" y="1142840"/>
        <a:ext cx="2876083" cy="691114"/>
      </dsp:txXfrm>
    </dsp:sp>
    <dsp:sp modelId="{E9A96A08-7C52-42D2-BF1F-4EE6B91BBA8C}">
      <dsp:nvSpPr>
        <dsp:cNvPr id="0" name=""/>
        <dsp:cNvSpPr/>
      </dsp:nvSpPr>
      <dsp:spPr>
        <a:xfrm>
          <a:off x="368679" y="1968397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компьютеры</a:t>
          </a:r>
          <a:endParaRPr lang="ru-RU" sz="2200" kern="1200" dirty="0"/>
        </a:p>
      </dsp:txBody>
      <dsp:txXfrm>
        <a:off x="390181" y="1989899"/>
        <a:ext cx="2876083" cy="691114"/>
      </dsp:txXfrm>
    </dsp:sp>
    <dsp:sp modelId="{3CA2D285-6F0F-42FB-83D2-1ABDE3A813DF}">
      <dsp:nvSpPr>
        <dsp:cNvPr id="0" name=""/>
        <dsp:cNvSpPr/>
      </dsp:nvSpPr>
      <dsp:spPr>
        <a:xfrm>
          <a:off x="368679" y="2815457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>
              <a:latin typeface="Times New Roman" panose="02020603050405020304" pitchFamily="18" charset="0"/>
              <a:ea typeface="Times New Roman" panose="02020603050405020304" pitchFamily="18" charset="0"/>
            </a:rPr>
            <a:t>сетевые каналы передачи информации.</a:t>
          </a:r>
          <a:endParaRPr lang="ru-RU" sz="2200" kern="1200" dirty="0"/>
        </a:p>
      </dsp:txBody>
      <dsp:txXfrm>
        <a:off x="390181" y="2836959"/>
        <a:ext cx="2876083" cy="691114"/>
      </dsp:txXfrm>
    </dsp:sp>
    <dsp:sp modelId="{42DDF441-88D3-4354-A4E5-0B09DEF1DC2A}">
      <dsp:nvSpPr>
        <dsp:cNvPr id="0" name=""/>
        <dsp:cNvSpPr/>
      </dsp:nvSpPr>
      <dsp:spPr>
        <a:xfrm>
          <a:off x="3930110" y="0"/>
          <a:ext cx="3648859" cy="373673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Субъекты защиты</a:t>
          </a:r>
        </a:p>
      </dsp:txBody>
      <dsp:txXfrm>
        <a:off x="3930110" y="0"/>
        <a:ext cx="3648859" cy="1121019"/>
      </dsp:txXfrm>
    </dsp:sp>
    <dsp:sp modelId="{4C8CD9D3-E7DD-4BC2-9AD6-0EFCF6247364}">
      <dsp:nvSpPr>
        <dsp:cNvPr id="0" name=""/>
        <dsp:cNvSpPr/>
      </dsp:nvSpPr>
      <dsp:spPr>
        <a:xfrm>
          <a:off x="4291203" y="1121338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сотрудники</a:t>
          </a:r>
        </a:p>
      </dsp:txBody>
      <dsp:txXfrm>
        <a:off x="4312705" y="1142840"/>
        <a:ext cx="2876083" cy="691114"/>
      </dsp:txXfrm>
    </dsp:sp>
    <dsp:sp modelId="{D3469CB5-B645-40F2-B8E7-92CAED72984B}">
      <dsp:nvSpPr>
        <dsp:cNvPr id="0" name=""/>
        <dsp:cNvSpPr/>
      </dsp:nvSpPr>
      <dsp:spPr>
        <a:xfrm>
          <a:off x="4291203" y="1968397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контакты сотрудников</a:t>
          </a:r>
        </a:p>
      </dsp:txBody>
      <dsp:txXfrm>
        <a:off x="4312705" y="1989899"/>
        <a:ext cx="2876083" cy="691114"/>
      </dsp:txXfrm>
    </dsp:sp>
    <dsp:sp modelId="{54F2A25E-D0BC-4DFC-BC4E-07B50A9180FD}">
      <dsp:nvSpPr>
        <dsp:cNvPr id="0" name=""/>
        <dsp:cNvSpPr/>
      </dsp:nvSpPr>
      <dsp:spPr>
        <a:xfrm>
          <a:off x="4291203" y="2815457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клиенты</a:t>
          </a:r>
        </a:p>
      </dsp:txBody>
      <dsp:txXfrm>
        <a:off x="4312705" y="2836959"/>
        <a:ext cx="2876083" cy="691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F2BBD5-6020-4606-93F3-872AA8B9D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8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9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51E2AE-22E2-47C5-ACC2-6D8B9211595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FF1A9D-E2D7-4A9A-A86A-9EB6F5DD6C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651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 и внедрение политики безопасности МНС</a:t>
            </a:r>
            <a:endParaRPr lang="en-US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326"/>
            <a:ext cx="9144000" cy="1655762"/>
          </a:xfrm>
        </p:spPr>
        <p:txBody>
          <a:bodyPr/>
          <a:lstStyle/>
          <a:p>
            <a:r>
              <a:rPr lang="ru-RU" dirty="0"/>
              <a:t>Зворыкин Д.А.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953544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Формы внешних угроз: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536" y="1052737"/>
            <a:ext cx="8435280" cy="190080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 Ошибки сисадминов;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 Нарушение регламентов сотрудниками;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 Отказы и сбои в работе ПК;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33600" y="427038"/>
            <a:ext cx="7467600" cy="706090"/>
          </a:xfrm>
          <a:prstGeom prst="rect">
            <a:avLst/>
          </a:prstGeom>
        </p:spPr>
        <p:txBody>
          <a:bodyPr vert="horz" lIns="45720" rIns="45720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Формы внутренних угроз: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919536" y="3817641"/>
            <a:ext cx="8564488" cy="250294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Вирусы в оборудовании;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Несанкционированный доступ к корпоративной информации;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Мониторинг со стороны специальных служб;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Аварии, техногенные катастрофы;</a:t>
            </a:r>
          </a:p>
          <a:p>
            <a:pPr marL="36576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0515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9126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/>
              <a:t>Оценка угроз, рисков и уязвимостей: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0863" y="1600201"/>
            <a:ext cx="10555705" cy="4525963"/>
          </a:xfrm>
        </p:spPr>
        <p:txBody>
          <a:bodyPr/>
          <a:lstStyle/>
          <a:p>
            <a:pPr marL="36576" indent="0">
              <a:buNone/>
            </a:pPr>
            <a:r>
              <a:rPr lang="ru-RU" dirty="0"/>
              <a:t>	Существует 4 действия, проводимые с информацией, которые могут содержать угрозу: сбор, модификация, утечка и уничтожение.</a:t>
            </a:r>
          </a:p>
          <a:p>
            <a:pPr marL="36576" indent="0">
              <a:buNone/>
            </a:pPr>
            <a:r>
              <a:rPr lang="ru-RU" dirty="0"/>
              <a:t>	Выделяют:</a:t>
            </a:r>
          </a:p>
          <a:p>
            <a:pPr>
              <a:buFontTx/>
              <a:buChar char="-"/>
            </a:pPr>
            <a:r>
              <a:rPr lang="ru-RU" dirty="0"/>
              <a:t>угрозы </a:t>
            </a:r>
            <a:r>
              <a:rPr lang="ru-RU" dirty="0" err="1"/>
              <a:t>конфеденциальности</a:t>
            </a:r>
            <a:r>
              <a:rPr lang="ru-RU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угрозы целостности;</a:t>
            </a:r>
          </a:p>
          <a:p>
            <a:pPr>
              <a:buFontTx/>
              <a:buChar char="-"/>
            </a:pPr>
            <a:r>
              <a:rPr lang="ru-RU" dirty="0"/>
              <a:t>угрозы доступности.</a:t>
            </a:r>
          </a:p>
        </p:txBody>
      </p:sp>
    </p:spTree>
    <p:extLst>
      <p:ext uri="{BB962C8B-B14F-4D97-AF65-F5344CB8AC3E}">
        <p14:creationId xmlns:p14="http://schemas.microsoft.com/office/powerpoint/2010/main" val="336896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388654"/>
            <a:ext cx="10515600" cy="7801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Оценка угроз, рисков и уязвимостей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569558"/>
              </p:ext>
            </p:extLst>
          </p:nvPr>
        </p:nvGraphicFramePr>
        <p:xfrm>
          <a:off x="770021" y="1644841"/>
          <a:ext cx="10667999" cy="39326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3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Величина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ущерба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Раскрытие информации,</a:t>
                      </a:r>
                      <a:r>
                        <a:rPr lang="ru-RU" sz="1800" baseline="0" dirty="0">
                          <a:effectLst/>
                        </a:rPr>
                        <a:t> не являющейся строго конфиденциальной и не раскрывающая данных о клиентах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Раскрытие данных принесет ничтожно малый моральный и экономический ущерб организации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Ущерб от атаки есть, но основные операции и положения затронуты не будут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Значительные финансовые потери и потери доверия со стороны клиента, ощутимая часть которых уйдет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Потери очень значительные. Для восстановления положения потребуются крупные финансовые вложения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275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/>
              <a:t>Разработка мер защиты: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039" y="1462177"/>
            <a:ext cx="10624346" cy="4637112"/>
          </a:xfrm>
        </p:spPr>
        <p:txBody>
          <a:bodyPr/>
          <a:lstStyle/>
          <a:p>
            <a:pPr marL="36576" indent="0">
              <a:buNone/>
            </a:pPr>
            <a:r>
              <a:rPr lang="ru-RU" dirty="0"/>
              <a:t>	ИБ должна обеспечиваться комплексом мер, среди которых:</a:t>
            </a:r>
          </a:p>
          <a:p>
            <a:pPr>
              <a:buFontTx/>
              <a:buChar char="-"/>
            </a:pPr>
            <a:r>
              <a:rPr lang="ru-RU" dirty="0"/>
              <a:t>административно-правовые;</a:t>
            </a:r>
          </a:p>
          <a:p>
            <a:pPr>
              <a:buFontTx/>
              <a:buChar char="-"/>
            </a:pPr>
            <a:r>
              <a:rPr lang="ru-RU" dirty="0"/>
              <a:t>организационные;</a:t>
            </a:r>
          </a:p>
          <a:p>
            <a:pPr>
              <a:buFontTx/>
              <a:buChar char="-"/>
            </a:pPr>
            <a:r>
              <a:rPr lang="ru-RU" dirty="0"/>
              <a:t>программно-технические.</a:t>
            </a:r>
          </a:p>
        </p:txBody>
      </p:sp>
    </p:spTree>
    <p:extLst>
      <p:ext uri="{BB962C8B-B14F-4D97-AF65-F5344CB8AC3E}">
        <p14:creationId xmlns:p14="http://schemas.microsoft.com/office/powerpoint/2010/main" val="306058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3169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Вероятностно-временная шкала реализации НСД к ИР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55022"/>
              </p:ext>
            </p:extLst>
          </p:nvPr>
        </p:nvGraphicFramePr>
        <p:xfrm>
          <a:off x="1042737" y="1789220"/>
          <a:ext cx="9849851" cy="468051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25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Вероятность события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Средняя частота события (НСД)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Данный вид атаки отсутствует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Реже, чем раз в год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год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Около 1 раза в месяц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неделю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Практически ежедневно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-162522"/>
            <a:ext cx="7467600" cy="1143000"/>
          </a:xfrm>
        </p:spPr>
        <p:txBody>
          <a:bodyPr/>
          <a:lstStyle/>
          <a:p>
            <a:r>
              <a:rPr lang="ru-RU"/>
              <a:t>Оценка рисков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564918"/>
              </p:ext>
            </p:extLst>
          </p:nvPr>
        </p:nvGraphicFramePr>
        <p:xfrm>
          <a:off x="1336582" y="801201"/>
          <a:ext cx="9770383" cy="565286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30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8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Описание атаки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Ущерб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Вероятность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Риск (Ущерб * Вероятность)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Спам (переполнение почтового ящика)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1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Копирование жесткого диска из центрального офиса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НСД к корпоративной информации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0,8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Отказы и сбои в работе оборудования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0,9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6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Проникновение на рабочие места не работников отдела, которые имеют туда доступ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Ошибки в работе системных администрторов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0,8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Итого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19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1,7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32,3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7544" marR="775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42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Рекомендации для снижения рисков: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399" y="1612234"/>
            <a:ext cx="10018295" cy="4525963"/>
          </a:xfrm>
        </p:spPr>
        <p:txBody>
          <a:bodyPr>
            <a:normAutofit/>
          </a:bodyPr>
          <a:lstStyle/>
          <a:p>
            <a:r>
              <a:rPr lang="ru-RU" dirty="0"/>
              <a:t>Четкая и строгая иерархия должностей;</a:t>
            </a:r>
          </a:p>
          <a:p>
            <a:r>
              <a:rPr lang="ru-RU" dirty="0"/>
              <a:t>Экстренная связь офиса с милицией и пожарной службой;</a:t>
            </a:r>
          </a:p>
          <a:p>
            <a:r>
              <a:rPr lang="ru-RU" dirty="0"/>
              <a:t>Строгий подбор сотрудников с привлечениям баз данных милиции;</a:t>
            </a:r>
          </a:p>
          <a:p>
            <a:r>
              <a:rPr lang="ru-RU" dirty="0"/>
              <a:t>Использование новейших средств защиты (антивирусы, </a:t>
            </a:r>
            <a:r>
              <a:rPr lang="ru-RU" dirty="0" err="1"/>
              <a:t>файерволы</a:t>
            </a:r>
            <a:r>
              <a:rPr lang="ru-RU" dirty="0"/>
              <a:t>)</a:t>
            </a:r>
          </a:p>
          <a:p>
            <a:r>
              <a:rPr lang="ru-RU" dirty="0"/>
              <a:t>Проведение регулярных бесед с сотрудниками;</a:t>
            </a:r>
          </a:p>
          <a:p>
            <a:r>
              <a:rPr lang="ru-RU" dirty="0"/>
              <a:t>Наличие плана по работе во время ЧС.</a:t>
            </a:r>
          </a:p>
        </p:txBody>
      </p:sp>
    </p:spTree>
    <p:extLst>
      <p:ext uri="{BB962C8B-B14F-4D97-AF65-F5344CB8AC3E}">
        <p14:creationId xmlns:p14="http://schemas.microsoft.com/office/powerpoint/2010/main" val="45303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576" y="0"/>
            <a:ext cx="7467600" cy="836712"/>
          </a:xfrm>
        </p:spPr>
        <p:txBody>
          <a:bodyPr/>
          <a:lstStyle/>
          <a:p>
            <a:pPr algn="ctr"/>
            <a:r>
              <a:rPr lang="ru-RU"/>
              <a:t>Вывод: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764704"/>
            <a:ext cx="8435280" cy="6093296"/>
          </a:xfrm>
        </p:spPr>
        <p:txBody>
          <a:bodyPr>
            <a:normAutofit/>
          </a:bodyPr>
          <a:lstStyle/>
          <a:p>
            <a:pPr marL="36576" indent="0" algn="just">
              <a:buNone/>
            </a:pPr>
            <a:r>
              <a:rPr lang="ru-RU" dirty="0"/>
              <a:t>	Мною была выявлены все возможные угрозы и их источники информационной безопасности в МНС, а также проанализированы и оценены собранные данные.</a:t>
            </a:r>
          </a:p>
          <a:p>
            <a:pPr marL="36576" indent="0" algn="just">
              <a:buNone/>
            </a:pPr>
            <a:r>
              <a:rPr lang="ru-RU" dirty="0"/>
              <a:t>	На основании этого была разработана концепция, основные элементы политики безопасности для МНС.</a:t>
            </a:r>
          </a:p>
          <a:p>
            <a:pPr marL="36576" indent="0" algn="just">
              <a:buNone/>
            </a:pPr>
            <a:r>
              <a:rPr lang="ru-RU" dirty="0"/>
              <a:t>	Также были разработаны мероприятия по внедрению разработанной мной политики безопасности на предприятии.</a:t>
            </a:r>
          </a:p>
          <a:p>
            <a:pPr marL="36576" indent="0" algn="just">
              <a:buNone/>
            </a:pPr>
            <a:r>
              <a:rPr lang="ru-RU" dirty="0"/>
              <a:t>	Результаты проделанной работы оформлены в виде описания разработанной политики безопасности, а также плана мероприятий по ее реализации.</a:t>
            </a:r>
          </a:p>
          <a:p>
            <a:pPr marL="36576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8414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2174" y="2967335"/>
            <a:ext cx="6907660" cy="92333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2424" y="1483744"/>
            <a:ext cx="105258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Политика информационной безопасности (ПИБ) организации или учреждения – 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или учреждения в своей деятельности.</a:t>
            </a:r>
          </a:p>
          <a:p>
            <a:endParaRPr lang="ru-RU" sz="2000" dirty="0"/>
          </a:p>
          <a:p>
            <a:r>
              <a:rPr lang="ru-RU" sz="2000" dirty="0"/>
              <a:t>Актуальность ПИБ состоит в предотвращении законодательно или на основе правил утечки конфиденциальной информации в свободный доступ. Каждая организация или учреждение должно иметь собственный набор правил, основанных на законодательстве РБ и внутренней политике организации, чтобы уменьшить риски и наложить ответственность в ответ на противоправные действия со стороны сотрудников или сторонних субъектов.</a:t>
            </a:r>
          </a:p>
          <a:p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65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/>
          <a:lstStyle/>
          <a:p>
            <a:r>
              <a:rPr lang="ru-RU" dirty="0"/>
              <a:t>Цели</a:t>
            </a:r>
            <a:endParaRPr lang="en-US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575333960"/>
              </p:ext>
            </p:extLst>
          </p:nvPr>
        </p:nvGraphicFramePr>
        <p:xfrm>
          <a:off x="974785" y="1078302"/>
          <a:ext cx="9704717" cy="519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0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57325405"/>
              </p:ext>
            </p:extLst>
          </p:nvPr>
        </p:nvGraphicFramePr>
        <p:xfrm>
          <a:off x="1493981" y="1388854"/>
          <a:ext cx="9273395" cy="446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0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Министерства по налогам и сборам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768376367"/>
              </p:ext>
            </p:extLst>
          </p:nvPr>
        </p:nvGraphicFramePr>
        <p:xfrm>
          <a:off x="195142" y="1103342"/>
          <a:ext cx="11205713" cy="562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48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dirty="0"/>
              <a:t>Объекты защиты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95555" y="1536367"/>
            <a:ext cx="10475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Угроза выведения из строя компьютеров конкурентами или получение доступа к базам данных.</a:t>
            </a:r>
          </a:p>
          <a:p>
            <a:pPr indent="450215"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к офису имеют: начальство, сотрудники и уборщики помещений (опционально). </a:t>
            </a: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754312248"/>
              </p:ext>
            </p:extLst>
          </p:nvPr>
        </p:nvGraphicFramePr>
        <p:xfrm>
          <a:off x="2356339" y="2470638"/>
          <a:ext cx="7578970" cy="3736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35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388654"/>
            <a:ext cx="10515600" cy="7801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Основные угрозы и их источники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/>
        </p:nvSpPr>
        <p:spPr>
          <a:xfrm>
            <a:off x="1493981" y="2063167"/>
            <a:ext cx="8219256" cy="1930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/>
              <a:t>Естественные и искусственные;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/>
              <a:t>Преднамеренные и непреднамеренные;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/>
              <a:t>Внешние и внутренние.</a:t>
            </a:r>
          </a:p>
        </p:txBody>
      </p:sp>
    </p:spTree>
    <p:extLst>
      <p:ext uri="{BB962C8B-B14F-4D97-AF65-F5344CB8AC3E}">
        <p14:creationId xmlns:p14="http://schemas.microsoft.com/office/powerpoint/2010/main" val="248369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388654"/>
            <a:ext cx="10515600" cy="7801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Естественные и искусственные</a:t>
            </a:r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/>
        </p:nvSpPr>
        <p:spPr>
          <a:xfrm>
            <a:off x="1493981" y="1329921"/>
            <a:ext cx="8619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b="1" dirty="0"/>
              <a:t>Естественные</a:t>
            </a:r>
            <a:r>
              <a:rPr lang="ru-RU" dirty="0"/>
              <a:t> (природные явления, не зависящие от человека):</a:t>
            </a:r>
          </a:p>
          <a:p>
            <a:pPr marL="36576" indent="0">
              <a:buNone/>
            </a:pPr>
            <a:r>
              <a:rPr lang="ru-RU" dirty="0"/>
              <a:t>	- ураганы, пожары;</a:t>
            </a:r>
          </a:p>
          <a:p>
            <a:pPr marL="36576" indent="0">
              <a:buNone/>
            </a:pPr>
            <a:r>
              <a:rPr lang="ru-RU" dirty="0"/>
              <a:t>	- отключение электричества;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b="1" dirty="0"/>
              <a:t>Искусственные</a:t>
            </a:r>
            <a:r>
              <a:rPr lang="ru-RU" dirty="0"/>
              <a:t> (зависят от человека):</a:t>
            </a:r>
          </a:p>
          <a:p>
            <a:pPr marL="36576" indent="0">
              <a:buNone/>
            </a:pPr>
            <a:r>
              <a:rPr lang="ru-RU" dirty="0"/>
              <a:t>	- проникновение на рабочие места не 	работников отдела, которые имеют туда 	доступ;</a:t>
            </a:r>
          </a:p>
        </p:txBody>
      </p:sp>
    </p:spTree>
    <p:extLst>
      <p:ext uri="{BB962C8B-B14F-4D97-AF65-F5344CB8AC3E}">
        <p14:creationId xmlns:p14="http://schemas.microsoft.com/office/powerpoint/2010/main" val="335839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>
          <a:xfrm>
            <a:off x="2387860" y="303647"/>
            <a:ext cx="5338936" cy="562074"/>
          </a:xfrm>
          <a:prstGeom prst="rect">
            <a:avLst/>
          </a:prstGeom>
        </p:spPr>
        <p:txBody>
          <a:bodyPr vert="horz" lIns="45720" rIns="45720" anchor="ctr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Непреднамеренные:</a:t>
            </a:r>
          </a:p>
        </p:txBody>
      </p:sp>
      <p:sp>
        <p:nvSpPr>
          <p:cNvPr id="6" name="Объект 2"/>
          <p:cNvSpPr>
            <a:spLocks noGrp="1"/>
          </p:cNvSpPr>
          <p:nvPr/>
        </p:nvSpPr>
        <p:spPr>
          <a:xfrm>
            <a:off x="2398203" y="1009738"/>
            <a:ext cx="8975649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/>
              <a:t>Установка программ, не входящих в число необходимых для работы;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398204" y="2528296"/>
            <a:ext cx="5338936" cy="562074"/>
          </a:xfrm>
          <a:prstGeom prst="rect">
            <a:avLst/>
          </a:prstGeom>
        </p:spPr>
        <p:txBody>
          <a:bodyPr vert="horz" lIns="45720" rIns="45720" anchor="ctr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Преднамеренные: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387859" y="3562312"/>
            <a:ext cx="8985993" cy="2963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/>
              <a:t>Атаки злоумышленников как извне, так и изнутри организации;</a:t>
            </a:r>
          </a:p>
          <a:p>
            <a:endParaRPr lang="ru-RU" dirty="0"/>
          </a:p>
          <a:p>
            <a:pPr marL="36576" indent="0">
              <a:buNone/>
            </a:pPr>
            <a:r>
              <a:rPr lang="ru-RU" dirty="0"/>
              <a:t>Результат: потери денежных средств, интеллектуальной собственности и доверительной репутации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35498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303</TotalTime>
  <Words>902</Words>
  <Application>Microsoft Office PowerPoint</Application>
  <PresentationFormat>Широкоэкранный</PresentationFormat>
  <Paragraphs>173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Tw Cen MT</vt:lpstr>
      <vt:lpstr>Tw Cen MT Condensed</vt:lpstr>
      <vt:lpstr>Wingdings 2</vt:lpstr>
      <vt:lpstr>Wingdings 3</vt:lpstr>
      <vt:lpstr>Интеграл</vt:lpstr>
      <vt:lpstr>Разработка  и внедрение политики безопасности МНС</vt:lpstr>
      <vt:lpstr>Актуальность</vt:lpstr>
      <vt:lpstr>Цели</vt:lpstr>
      <vt:lpstr>Задачи</vt:lpstr>
      <vt:lpstr>Структура Министерства по налогам и сборам</vt:lpstr>
      <vt:lpstr>Объекты защиты</vt:lpstr>
      <vt:lpstr>Презентация PowerPoint</vt:lpstr>
      <vt:lpstr>Презентация PowerPoint</vt:lpstr>
      <vt:lpstr>Презентация PowerPoint</vt:lpstr>
      <vt:lpstr>Формы внешних угроз:</vt:lpstr>
      <vt:lpstr>Оценка угроз, рисков и уязвимостей:</vt:lpstr>
      <vt:lpstr>Презентация PowerPoint</vt:lpstr>
      <vt:lpstr>Разработка мер защиты:</vt:lpstr>
      <vt:lpstr>Вероятностно-временная шкала реализации НСД к ИР</vt:lpstr>
      <vt:lpstr>Оценка рисков</vt:lpstr>
      <vt:lpstr>Рекомендации для снижения рисков:</vt:lpstr>
      <vt:lpstr>Вывод: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Dima</dc:creator>
  <cp:lastModifiedBy>Dima</cp:lastModifiedBy>
  <cp:revision>16</cp:revision>
  <dcterms:created xsi:type="dcterms:W3CDTF">2020-10-04T10:34:15Z</dcterms:created>
  <dcterms:modified xsi:type="dcterms:W3CDTF">2023-02-15T05:26:15Z</dcterms:modified>
</cp:coreProperties>
</file>