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7"/>
  </p:notesMasterIdLst>
  <p:sldIdLst>
    <p:sldId id="256" r:id="rId2"/>
    <p:sldId id="259" r:id="rId3"/>
    <p:sldId id="260" r:id="rId4"/>
    <p:sldId id="257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5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D33B40-C0DE-4328-9A44-9209BEE5BB3D}" type="datetimeFigureOut">
              <a:rPr lang="fr-FR" smtClean="0"/>
              <a:t>06/12/2015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7AC9A2-F8C4-47B2-859C-E92DE24F36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7093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smtClean="0"/>
              <a:t>12/6/2015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273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smtClean="0"/>
              <a:t>12/6/2015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474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smtClean="0"/>
              <a:t>12/6/2015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161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smtClean="0"/>
              <a:t>12/6/2015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330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smtClean="0"/>
              <a:t>12/6/2015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196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smtClean="0"/>
              <a:t>12/6/2015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955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smtClean="0"/>
              <a:t>12/6/2015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058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smtClean="0"/>
              <a:t>12/6/2015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790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smtClean="0"/>
              <a:t>12/6/2015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26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smtClean="0"/>
              <a:t>12/6/2015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687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smtClean="0"/>
              <a:t>12/6/2015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666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smtClean="0"/>
              <a:t>12/6/2015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627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ALGAV – Projet</a:t>
            </a:r>
            <a:r>
              <a:rPr lang="fr-FR" dirty="0"/>
              <a:t/>
            </a:r>
            <a:br>
              <a:rPr lang="fr-FR" dirty="0"/>
            </a:br>
            <a:r>
              <a:rPr lang="fr-FR" sz="3000" dirty="0"/>
              <a:t>Implémentation de différentes structures de dictionnaires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Guillaume </a:t>
            </a:r>
            <a:r>
              <a:rPr lang="fr-FR" dirty="0" err="1" smtClean="0"/>
              <a:t>hivert</a:t>
            </a:r>
            <a:r>
              <a:rPr lang="fr-FR" dirty="0" smtClean="0"/>
              <a:t> &amp;&amp; </a:t>
            </a:r>
            <a:r>
              <a:rPr lang="fr-FR" dirty="0" err="1" smtClean="0"/>
              <a:t>darius</a:t>
            </a:r>
            <a:r>
              <a:rPr lang="fr-FR" dirty="0" smtClean="0"/>
              <a:t> </a:t>
            </a:r>
            <a:r>
              <a:rPr lang="fr-FR" dirty="0" err="1" smtClean="0"/>
              <a:t>mercadier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332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Comparaison </a:t>
            </a:r>
            <a:r>
              <a:rPr lang="fr-FR" dirty="0" err="1" smtClean="0"/>
              <a:t>Briandais</a:t>
            </a:r>
            <a:r>
              <a:rPr lang="fr-FR" dirty="0" smtClean="0"/>
              <a:t> – Trie Hybride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22960" y="2241551"/>
            <a:ext cx="3546364" cy="3017520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Sur l’œuvre de Shakespeare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 Temps d’ajout des mots: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 err="1" smtClean="0"/>
              <a:t>Briandais</a:t>
            </a:r>
            <a:r>
              <a:rPr lang="fr-FR" dirty="0" smtClean="0"/>
              <a:t> : 18 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 smtClean="0"/>
              <a:t>Trie Hybride : 10 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Temps de suppression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 err="1" smtClean="0"/>
              <a:t>Briandais</a:t>
            </a:r>
            <a:r>
              <a:rPr lang="fr-FR" dirty="0" smtClean="0"/>
              <a:t> : 0,3 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 smtClean="0"/>
              <a:t>Trie Hybride : 0,4 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4594861" y="2573065"/>
            <a:ext cx="3764123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fr-FR" sz="1350" dirty="0"/>
              <a:t>Nombre de pointeurs Nil :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fr-FR" sz="1350" dirty="0" err="1"/>
              <a:t>Briandais</a:t>
            </a:r>
            <a:r>
              <a:rPr lang="fr-FR" sz="1350" dirty="0"/>
              <a:t> : 56 392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fr-FR" sz="1350" dirty="0"/>
              <a:t>Trie Hybride : 112 783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endParaRPr lang="fr-FR" sz="135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fr-FR" sz="1350" dirty="0"/>
              <a:t>Hauteurs :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fr-FR" sz="1350" dirty="0" err="1"/>
              <a:t>Briandais</a:t>
            </a:r>
            <a:r>
              <a:rPr lang="fr-FR" sz="1350" dirty="0"/>
              <a:t> :</a:t>
            </a:r>
          </a:p>
          <a:p>
            <a:pPr marL="900113" lvl="2" indent="-214313">
              <a:buFont typeface="Arial" panose="020B0604020202020204" pitchFamily="34" charset="0"/>
              <a:buChar char="•"/>
            </a:pPr>
            <a:r>
              <a:rPr lang="fr-FR" sz="1350" dirty="0"/>
              <a:t>Max : 27</a:t>
            </a:r>
          </a:p>
          <a:p>
            <a:pPr marL="900113" lvl="2" indent="-214313">
              <a:buFont typeface="Arial" panose="020B0604020202020204" pitchFamily="34" charset="0"/>
              <a:buChar char="•"/>
            </a:pPr>
            <a:r>
              <a:rPr lang="fr-FR" sz="1350" dirty="0"/>
              <a:t>Moyenne </a:t>
            </a:r>
            <a:r>
              <a:rPr lang="fr-FR" sz="1350"/>
              <a:t>: </a:t>
            </a:r>
            <a:r>
              <a:rPr lang="fr-FR" sz="1350" smtClean="0"/>
              <a:t>7</a:t>
            </a:r>
            <a:endParaRPr lang="fr-FR" sz="1350" dirty="0"/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fr-FR" sz="1350" dirty="0"/>
              <a:t>Trie Hybride :</a:t>
            </a:r>
          </a:p>
          <a:p>
            <a:pPr marL="900113" lvl="2" indent="-214313">
              <a:buFont typeface="Arial" panose="020B0604020202020204" pitchFamily="34" charset="0"/>
              <a:buChar char="•"/>
            </a:pPr>
            <a:r>
              <a:rPr lang="fr-FR" sz="1350" dirty="0"/>
              <a:t>Max : 36</a:t>
            </a:r>
          </a:p>
          <a:p>
            <a:pPr marL="900113" lvl="2" indent="-214313">
              <a:buFont typeface="Arial" panose="020B0604020202020204" pitchFamily="34" charset="0"/>
              <a:buChar char="•"/>
            </a:pPr>
            <a:r>
              <a:rPr lang="fr-FR" sz="1350" dirty="0"/>
              <a:t>Moyenne : 12</a:t>
            </a:r>
          </a:p>
        </p:txBody>
      </p:sp>
    </p:spTree>
    <p:extLst>
      <p:ext uri="{BB962C8B-B14F-4D97-AF65-F5344CB8AC3E}">
        <p14:creationId xmlns:p14="http://schemas.microsoft.com/office/powerpoint/2010/main" val="3390554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Equilibrage d’un arbre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2470011"/>
            <a:ext cx="3336417" cy="2479167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343" y="2470011"/>
            <a:ext cx="3336417" cy="2479167"/>
          </a:xfrm>
          <a:prstGeom prst="rect">
            <a:avLst/>
          </a:prstGeom>
        </p:spPr>
      </p:pic>
      <p:sp>
        <p:nvSpPr>
          <p:cNvPr id="12" name="Flèche droite 11"/>
          <p:cNvSpPr/>
          <p:nvPr/>
        </p:nvSpPr>
        <p:spPr>
          <a:xfrm>
            <a:off x="3866640" y="3324274"/>
            <a:ext cx="1456441" cy="7706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350"/>
          </a:p>
        </p:txBody>
      </p:sp>
    </p:spTree>
    <p:extLst>
      <p:ext uri="{BB962C8B-B14F-4D97-AF65-F5344CB8AC3E}">
        <p14:creationId xmlns:p14="http://schemas.microsoft.com/office/powerpoint/2010/main" val="2575782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973" y="1332549"/>
            <a:ext cx="5611415" cy="4963476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Trie Hybride Non Equilibré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1308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175" y="1271588"/>
            <a:ext cx="5658800" cy="5057775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Trie Hybride Equilibré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8199336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67</TotalTime>
  <Words>89</Words>
  <Application>Microsoft Office PowerPoint</Application>
  <PresentationFormat>Affichage à l'écran (4:3)</PresentationFormat>
  <Paragraphs>26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Rétrospective</vt:lpstr>
      <vt:lpstr>ALGAV – Projet Implémentation de différentes structures de dictionnaires</vt:lpstr>
      <vt:lpstr>Comparaison Briandais – Trie Hybride</vt:lpstr>
      <vt:lpstr>Equilibrage d’un arbre</vt:lpstr>
      <vt:lpstr>Trie Hybride Non Equilibré</vt:lpstr>
      <vt:lpstr>Trie Hybride Equilibré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ALGAV – Projet Implémentation de différentes structures de dictionnaires</dc:title>
  <dc:creator>Guillaume Hivert</dc:creator>
  <cp:lastModifiedBy>Imperator</cp:lastModifiedBy>
  <cp:revision>5</cp:revision>
  <dcterms:created xsi:type="dcterms:W3CDTF">2015-12-01T11:03:08Z</dcterms:created>
  <dcterms:modified xsi:type="dcterms:W3CDTF">2015-12-06T19:24:10Z</dcterms:modified>
</cp:coreProperties>
</file>