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5"/>
            <a:r>
              <a:rPr lang="en-US" dirty="0"/>
              <a:t>6</a:t>
            </a:r>
            <a:endParaRPr lang="en-US" dirty="0"/>
          </a:p>
          <a:p>
            <a:pPr lvl="6"/>
            <a:r>
              <a:rPr lang="en-US" dirty="0"/>
              <a:t>7</a:t>
            </a:r>
            <a:endParaRPr lang="en-US" dirty="0"/>
          </a:p>
          <a:p>
            <a:pPr lvl="7"/>
            <a:r>
              <a:rPr lang="en-US" dirty="0"/>
              <a:t>8</a:t>
            </a:r>
            <a:endParaRPr lang="en-US" dirty="0"/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tr-TR"/>
              <a:t>Cadastro e Consulta de Revista</a:t>
            </a:r>
            <a:endParaRPr lang="x-none" alt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tr-TR"/>
              <a:t>Bruna Logatti</a:t>
            </a:r>
            <a:endParaRPr lang="x-none" altLang="tr-TR"/>
          </a:p>
          <a:p>
            <a:r>
              <a:rPr lang="x-none" altLang="tr-TR"/>
              <a:t>J. Julio Nascimento Jr.</a:t>
            </a:r>
            <a:endParaRPr lang="x-none" alt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319405"/>
            <a:ext cx="11335385" cy="6200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" y="575945"/>
            <a:ext cx="10358120" cy="4796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30" y="3851275"/>
            <a:ext cx="4761230" cy="461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1506220"/>
            <a:ext cx="10164445" cy="3665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60" y="1583055"/>
            <a:ext cx="8939530" cy="26917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6960" y="2303780"/>
            <a:ext cx="10835640" cy="2603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Parte 4: Criação do RevistaCtrl.java</a:t>
            </a:r>
            <a:endParaRPr lang="x-none" alt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pt-BR"/>
              <a:t>Pacote: br.com.revista.controle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495300"/>
            <a:ext cx="10542270" cy="5548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3641090"/>
            <a:ext cx="1014349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718185"/>
            <a:ext cx="11409045" cy="5050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607695"/>
            <a:ext cx="11424285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515620"/>
            <a:ext cx="11810365" cy="57359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1251585"/>
            <a:ext cx="11296650" cy="3575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Parte 5: Criação da Consulta</a:t>
            </a:r>
            <a:endParaRPr lang="x-none" alt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pt-BR"/>
              <a:t>Classe: Consulta.java</a:t>
            </a:r>
            <a:endParaRPr lang="x-none" altLang="pt-BR"/>
          </a:p>
          <a:p>
            <a:r>
              <a:rPr lang="x-none" altLang="pt-BR"/>
              <a:t>Pacote: br.com.revista.entidade</a:t>
            </a:r>
            <a:endParaRPr lang="x-none" altLang="pt-BR"/>
          </a:p>
          <a:p>
            <a:r>
              <a:rPr lang="x-none" altLang="pt-BR"/>
              <a:t>ConsultaRevista.jsp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Parte 1: Criação do CadastroRevista.jsp</a:t>
            </a:r>
            <a:endParaRPr lang="x-none" altLang="pt-BR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624840"/>
            <a:ext cx="9611360" cy="561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0785" y="1541780"/>
            <a:ext cx="2453640" cy="40894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52895" y="1467485"/>
            <a:ext cx="366141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Nome da Revista</a:t>
            </a:r>
            <a:endParaRPr lang="x-none" altLang="pt-BR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 flipV="1">
            <a:off x="4924425" y="1659255"/>
            <a:ext cx="1728470" cy="869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403860"/>
            <a:ext cx="11737975" cy="61804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1015" y="3140710"/>
            <a:ext cx="5334000" cy="91122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89190" y="3251835"/>
            <a:ext cx="338264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Pega o nome da Revista de CadastroRevista.jsp</a:t>
            </a:r>
            <a:endParaRPr lang="x-none" altLang="pt-BR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5835015" y="3580765"/>
            <a:ext cx="1654175" cy="158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-1063" t="-333" r="30183" b="333"/>
          <a:stretch>
            <a:fillRect/>
          </a:stretch>
        </p:blipFill>
        <p:spPr>
          <a:xfrm>
            <a:off x="155575" y="403225"/>
            <a:ext cx="863981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5660" y="1096010"/>
            <a:ext cx="7768590" cy="26015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14840" y="1969135"/>
            <a:ext cx="243459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Realiza a consulta trazendo os títulos corretos</a:t>
            </a:r>
            <a:endParaRPr lang="x-none" altLang="pt-BR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8604250" y="2397125"/>
            <a:ext cx="910590" cy="381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Verificando as Validações</a:t>
            </a:r>
            <a:endParaRPr lang="x-none" alt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315595" y="875665"/>
            <a:ext cx="11558905" cy="59016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2147483647"/>
          </p:nvPr>
        </p:nvSpPr>
        <p:spPr>
          <a:xfrm>
            <a:off x="1270" y="121285"/>
            <a:ext cx="12179300" cy="821055"/>
          </a:xfrm>
        </p:spPr>
        <p:txBody>
          <a:bodyPr>
            <a:normAutofit fontScale="90000"/>
          </a:bodyPr>
          <a:p>
            <a:r>
              <a:rPr lang="x-none" altLang="pt-B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 menor que 7 caracteres</a:t>
            </a:r>
            <a:endParaRPr lang="x-none" altLang="pt-BR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352425"/>
            <a:ext cx="11513820" cy="58559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429895"/>
            <a:ext cx="11390630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 idx="2147483647"/>
          </p:nvPr>
        </p:nvSpPr>
        <p:spPr>
          <a:xfrm>
            <a:off x="1270" y="121285"/>
            <a:ext cx="12179300" cy="821055"/>
          </a:xfrm>
        </p:spPr>
        <p:txBody>
          <a:bodyPr>
            <a:normAutofit fontScale="90000"/>
          </a:bodyPr>
          <a:p>
            <a:r>
              <a:rPr lang="x-none" altLang="pt-B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 maior que 2018</a:t>
            </a:r>
            <a:endParaRPr lang="x-none" altLang="pt-BR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774700"/>
            <a:ext cx="11783060" cy="60267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411480"/>
            <a:ext cx="11776710" cy="59956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40665"/>
            <a:ext cx="12042140" cy="6194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219075"/>
            <a:ext cx="10283825" cy="65062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3720" y="3275965"/>
            <a:ext cx="4316730" cy="3790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ctangle 8"/>
          <p:cNvSpPr/>
          <p:nvPr/>
        </p:nvSpPr>
        <p:spPr>
          <a:xfrm>
            <a:off x="2871470" y="4161155"/>
            <a:ext cx="4316730" cy="50546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 idx="2147483647"/>
          </p:nvPr>
        </p:nvSpPr>
        <p:spPr>
          <a:xfrm>
            <a:off x="1270" y="121285"/>
            <a:ext cx="12179300" cy="821055"/>
          </a:xfrm>
        </p:spPr>
        <p:txBody>
          <a:bodyPr>
            <a:normAutofit fontScale="90000"/>
          </a:bodyPr>
          <a:p>
            <a:r>
              <a:rPr lang="x-none" altLang="pt-B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Quantidade de páginas inferior à 20</a:t>
            </a:r>
            <a:endParaRPr lang="x-none" altLang="pt-BR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691515"/>
            <a:ext cx="11995785" cy="60845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344170"/>
            <a:ext cx="11708130" cy="59099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" y="347980"/>
            <a:ext cx="11724640" cy="59016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 idx="2147483647"/>
          </p:nvPr>
        </p:nvSpPr>
        <p:spPr>
          <a:xfrm>
            <a:off x="1270" y="121285"/>
            <a:ext cx="12179300" cy="821055"/>
          </a:xfrm>
        </p:spPr>
        <p:txBody>
          <a:bodyPr>
            <a:normAutofit fontScale="90000"/>
          </a:bodyPr>
          <a:p>
            <a:r>
              <a:rPr lang="x-none" altLang="pt-BR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Cadastro não cumprindo nenhum requisito</a:t>
            </a:r>
            <a:endParaRPr lang="x-none" altLang="pt-BR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87705"/>
            <a:ext cx="11856720" cy="6019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379730"/>
            <a:ext cx="11502390" cy="59169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241300"/>
            <a:ext cx="12015470" cy="6024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193675"/>
            <a:ext cx="11997690" cy="60617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314960"/>
            <a:ext cx="11922125" cy="61601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pt-BR"/>
              <a:t>Fazendo um cadastro válido e consulta</a:t>
            </a:r>
            <a:endParaRPr lang="x-none" alt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57175"/>
            <a:ext cx="11546205" cy="604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260985"/>
            <a:ext cx="11014710" cy="6303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0675" y="3691255"/>
            <a:ext cx="5452110" cy="38036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342900"/>
            <a:ext cx="11828145" cy="59766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282575"/>
            <a:ext cx="11873865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330200"/>
            <a:ext cx="11921490" cy="59950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291465"/>
            <a:ext cx="11922125" cy="60921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218565"/>
            <a:ext cx="11844655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80340"/>
            <a:ext cx="11939270" cy="6032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913765"/>
            <a:ext cx="11795125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58010" y="352425"/>
            <a:ext cx="8456295" cy="61874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pt-BR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OBRIGADO(A)</a:t>
            </a:r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x-none" altLang="pt-BR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PELA ATENÇÃO!</a:t>
            </a:r>
            <a:endParaRPr lang="x-none" altLang="pt-BR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0" y="1247775"/>
            <a:ext cx="4933315" cy="4159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Parte 2: Criação da Classe Revista.java</a:t>
            </a:r>
            <a:endParaRPr lang="x-none" alt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pt-BR"/>
              <a:t>Pacote: br.com.revista.entidade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242570"/>
            <a:ext cx="10515600" cy="6392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9110" y="1017905"/>
            <a:ext cx="2420620" cy="124650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00040" y="1341755"/>
            <a:ext cx="334137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Parâmetros</a:t>
            </a:r>
            <a:endParaRPr lang="x-none" altLang="pt-BR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 flipV="1">
            <a:off x="4189730" y="1532255"/>
            <a:ext cx="1210310" cy="1092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260985"/>
            <a:ext cx="11037570" cy="6391275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5905500" y="204470"/>
            <a:ext cx="505460" cy="550926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73520" y="2769870"/>
            <a:ext cx="45694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Getters and Setters</a:t>
            </a:r>
            <a:endParaRPr lang="x-none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Parte 3: Criação Banco de Dados</a:t>
            </a:r>
            <a:endParaRPr lang="x-none" alt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x-none" altLang="pt-BR"/>
              <a:t>Classe: Conexao.java</a:t>
            </a:r>
            <a:endParaRPr lang="x-none" altLang="pt-BR"/>
          </a:p>
          <a:p>
            <a:pPr>
              <a:lnSpc>
                <a:spcPct val="90000"/>
              </a:lnSpc>
            </a:pPr>
            <a:r>
              <a:rPr lang="x-none" altLang="pt-BR"/>
              <a:t>Pacote: br.com.revista.util</a:t>
            </a:r>
            <a:endParaRPr lang="x-none" altLang="pt-BR"/>
          </a:p>
          <a:p>
            <a:pPr>
              <a:lnSpc>
                <a:spcPct val="90000"/>
              </a:lnSpc>
            </a:pPr>
            <a:r>
              <a:rPr lang="x-none" altLang="pt-BR"/>
              <a:t>Classe: RevistaBD.java</a:t>
            </a:r>
            <a:endParaRPr lang="x-none" altLang="pt-BR"/>
          </a:p>
          <a:p>
            <a:pPr>
              <a:lnSpc>
                <a:spcPct val="90000"/>
              </a:lnSpc>
            </a:pPr>
            <a:r>
              <a:rPr lang="x-none" altLang="pt-BR"/>
              <a:t>Pacote: </a:t>
            </a:r>
            <a:r>
              <a:rPr lang="x-none" altLang="pt-BR">
                <a:sym typeface="+mn-ea"/>
              </a:rPr>
              <a:t>br.com.revista.dados</a:t>
            </a:r>
            <a:endParaRPr lang="x-none" alt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464820"/>
            <a:ext cx="11825605" cy="5481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810</Words>
  <Application>Kingsoft Office WPP</Application>
  <PresentationFormat>Widescreen</PresentationFormat>
  <Paragraphs>61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Atlas</vt:lpstr>
      <vt:lpstr>Cadastro e Consulta de Revista</vt:lpstr>
      <vt:lpstr>Parte 1: Criação do CadastroRevista.jsp</vt:lpstr>
      <vt:lpstr>PowerPoint 演示文稿</vt:lpstr>
      <vt:lpstr>PowerPoint 演示文稿</vt:lpstr>
      <vt:lpstr>Parte 2: Criação da Classe Revista.java</vt:lpstr>
      <vt:lpstr>PowerPoint 演示文稿</vt:lpstr>
      <vt:lpstr>PowerPoint 演示文稿</vt:lpstr>
      <vt:lpstr>Parte 3: Criação Banco de Dados</vt:lpstr>
      <vt:lpstr>PowerPoint 演示文稿</vt:lpstr>
      <vt:lpstr>PowerPoint 演示文稿</vt:lpstr>
      <vt:lpstr>PowerPoint 演示文稿</vt:lpstr>
      <vt:lpstr>PowerPoint 演示文稿</vt:lpstr>
      <vt:lpstr>Parte 4: Criação do RevistaCtrl.java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Parte 5: Criação da Consulta</vt:lpstr>
      <vt:lpstr>PowerPoint 演示文稿</vt:lpstr>
      <vt:lpstr>PowerPoint 演示文稿</vt:lpstr>
      <vt:lpstr>PowerPoint 演示文稿</vt:lpstr>
      <vt:lpstr>Verificando as Validações</vt:lpstr>
      <vt:lpstr>Nome menor que 7 caracteres</vt:lpstr>
      <vt:lpstr>PowerPoint 演示文稿</vt:lpstr>
      <vt:lpstr>PowerPoint 演示文稿</vt:lpstr>
      <vt:lpstr>Ano maior que 2018</vt:lpstr>
      <vt:lpstr>PowerPoint 演示文稿</vt:lpstr>
      <vt:lpstr>PowerPoint 演示文稿</vt:lpstr>
      <vt:lpstr>Quantidade de páginas inferior à 20</vt:lpstr>
      <vt:lpstr>PowerPoint 演示文稿</vt:lpstr>
      <vt:lpstr>PowerPoint 演示文稿</vt:lpstr>
      <vt:lpstr>Cadastro não cumprindo nenhum requisito</vt:lpstr>
      <vt:lpstr>PowerPoint 演示文稿</vt:lpstr>
      <vt:lpstr>PowerPoint 演示文稿</vt:lpstr>
      <vt:lpstr>PowerPoint 演示文稿</vt:lpstr>
      <vt:lpstr>PowerPoint 演示文稿</vt:lpstr>
      <vt:lpstr>Fazendo um cadastro válido e consulta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bruna</cp:lastModifiedBy>
  <cp:revision>12</cp:revision>
  <dcterms:created xsi:type="dcterms:W3CDTF">2018-09-25T20:49:54Z</dcterms:created>
  <dcterms:modified xsi:type="dcterms:W3CDTF">2018-09-25T20:49:54Z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