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20"/>
    <a:srgbClr val="ED7324"/>
    <a:srgbClr val="DC0063"/>
    <a:srgbClr val="0064A0"/>
    <a:srgbClr val="771D82"/>
    <a:srgbClr val="288ABA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c-sea/Restaurant/issues/4" TargetMode="External"/><Relationship Id="rId3" Type="http://schemas.openxmlformats.org/officeDocument/2006/relationships/hyperlink" Target="https://github.com/etc-sea/Restaurant/issues/9" TargetMode="External"/><Relationship Id="rId7" Type="http://schemas.openxmlformats.org/officeDocument/2006/relationships/hyperlink" Target="https://github.com/etc-sea/Restaurant/issues/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tc-sea/Restaurant/issues/6" TargetMode="External"/><Relationship Id="rId11" Type="http://schemas.openxmlformats.org/officeDocument/2006/relationships/hyperlink" Target="https://github.com/etc-sea/Restaurant/issues/1" TargetMode="External"/><Relationship Id="rId5" Type="http://schemas.openxmlformats.org/officeDocument/2006/relationships/hyperlink" Target="https://github.com/etc-sea/Restaurant/issues/7" TargetMode="External"/><Relationship Id="rId10" Type="http://schemas.openxmlformats.org/officeDocument/2006/relationships/hyperlink" Target="https://github.com/etc-sea/Restaurant/issues/2" TargetMode="External"/><Relationship Id="rId4" Type="http://schemas.openxmlformats.org/officeDocument/2006/relationships/hyperlink" Target="https://github.com/etc-sea/Restaurant/issues/8" TargetMode="External"/><Relationship Id="rId9" Type="http://schemas.openxmlformats.org/officeDocument/2006/relationships/hyperlink" Target="https://github.com/etc-sea/Restaurant/issues/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2603049" cy="12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4388" y="5857924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583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4228" y="5857924"/>
            <a:ext cx="216000" cy="216000"/>
          </a:xfrm>
          <a:prstGeom prst="rect">
            <a:avLst/>
          </a:prstGeom>
          <a:solidFill>
            <a:srgbClr val="DC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9567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771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4068" y="5857924"/>
            <a:ext cx="216000" cy="216000"/>
          </a:xfrm>
          <a:prstGeom prst="rect">
            <a:avLst/>
          </a:prstGeom>
          <a:solidFill>
            <a:srgbClr val="ED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551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422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567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64388" y="2977604"/>
            <a:ext cx="216000" cy="216000"/>
          </a:xfrm>
          <a:prstGeom prst="rect">
            <a:avLst/>
          </a:prstGeom>
          <a:solidFill>
            <a:srgbClr val="F7A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834" y="304905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572" y="9447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Interfata </a:t>
            </a:r>
          </a:p>
          <a:p>
            <a:r>
              <a:rPr lang="en-US" sz="3600" dirty="0">
                <a:latin typeface="UT Sans Bold" pitchFamily="50" charset="0"/>
              </a:rPr>
              <a:t>Restaurant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560" y="2515939"/>
            <a:ext cx="7164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 Sans Bold" pitchFamily="50" charset="0"/>
              </a:rPr>
              <a:t>Brumariu Cosmin: ScrumMaster, Gui Developer</a:t>
            </a:r>
          </a:p>
          <a:p>
            <a:r>
              <a:rPr lang="en-US" sz="2400" dirty="0">
                <a:latin typeface="UT Sans Bold" pitchFamily="50" charset="0"/>
              </a:rPr>
              <a:t>Solomon Vlad: Tester</a:t>
            </a:r>
          </a:p>
          <a:p>
            <a:r>
              <a:rPr lang="en-US" sz="2400" dirty="0">
                <a:latin typeface="UT Sans Bold" pitchFamily="50" charset="0"/>
              </a:rPr>
              <a:t>Bordean Robert: Designer </a:t>
            </a:r>
          </a:p>
          <a:p>
            <a:endParaRPr lang="en-US" sz="2400" dirty="0">
              <a:latin typeface="UT Sans Bold" pitchFamily="50" charset="0"/>
            </a:endParaRPr>
          </a:p>
          <a:p>
            <a:r>
              <a:rPr lang="en-US" sz="2400" dirty="0">
                <a:latin typeface="UT Sans Bold" panose="00000500000000000000" pitchFamily="2" charset="0"/>
              </a:rPr>
              <a:t>Profesor </a:t>
            </a:r>
            <a:r>
              <a:rPr lang="en-US" sz="2400" dirty="0" err="1">
                <a:latin typeface="UT Sans Bold" panose="00000500000000000000" pitchFamily="2" charset="0"/>
              </a:rPr>
              <a:t>coordonator</a:t>
            </a:r>
            <a:r>
              <a:rPr lang="en-US" sz="2400" dirty="0">
                <a:latin typeface="UT Sans Bold" panose="00000500000000000000" pitchFamily="2" charset="0"/>
              </a:rPr>
              <a:t>: Dr. Ing. KERTÉSZ Csaba Zoltán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Elementele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 din Embedded Wizard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CADFE-E602-EA5B-D1F8-8CEDE042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" y="1594911"/>
            <a:ext cx="8646914" cy="46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UT Sans" pitchFamily="50" charset="0"/>
              </a:rPr>
              <a:t>Probleme </a:t>
            </a:r>
            <a:r>
              <a:rPr lang="en-US" sz="2500" dirty="0" err="1">
                <a:latin typeface="UT Sans" pitchFamily="50" charset="0"/>
              </a:rPr>
              <a:t>gasite</a:t>
            </a:r>
            <a:r>
              <a:rPr lang="en-US" sz="2500" dirty="0">
                <a:latin typeface="UT Sans" pitchFamily="50" charset="0"/>
              </a:rPr>
              <a:t> de Vlad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i="0" u="none" strike="noStrike" dirty="0" err="1">
                <a:effectLst/>
                <a:latin typeface="-apple-system"/>
                <a:hlinkClick r:id="rId3"/>
              </a:rPr>
              <a:t>Preturile</a:t>
            </a:r>
            <a:r>
              <a:rPr lang="fr-FR" sz="2000" i="0" u="none" strike="noStrike" dirty="0">
                <a:effectLst/>
                <a:latin typeface="-apple-system"/>
                <a:hlinkClick r:id="rId3"/>
              </a:rPr>
              <a:t> de </a:t>
            </a:r>
            <a:r>
              <a:rPr lang="fr-FR" sz="2000" i="0" u="none" strike="noStrike" dirty="0" err="1">
                <a:effectLst/>
                <a:latin typeface="-apple-system"/>
                <a:hlinkClick r:id="rId3"/>
              </a:rPr>
              <a:t>pe</a:t>
            </a:r>
            <a:r>
              <a:rPr lang="fr-FR" sz="2000" i="0" u="none" strike="noStrike" dirty="0">
                <a:effectLst/>
                <a:latin typeface="-apple-system"/>
                <a:hlinkClick r:id="rId3"/>
              </a:rPr>
              <a:t> bon nu </a:t>
            </a:r>
            <a:r>
              <a:rPr lang="fr-FR" sz="2000" i="0" u="none" strike="noStrike" dirty="0" err="1">
                <a:effectLst/>
                <a:latin typeface="-apple-system"/>
                <a:hlinkClick r:id="rId3"/>
              </a:rPr>
              <a:t>sunt</a:t>
            </a:r>
            <a:r>
              <a:rPr lang="fr-FR" sz="2000" i="0" u="none" strike="noStrike" dirty="0">
                <a:effectLst/>
                <a:latin typeface="-apple-system"/>
                <a:hlinkClick r:id="rId3"/>
              </a:rPr>
              <a:t> </a:t>
            </a:r>
            <a:r>
              <a:rPr lang="fr-FR" sz="2000" i="0" u="none" strike="noStrike" dirty="0" err="1">
                <a:effectLst/>
                <a:latin typeface="-apple-system"/>
                <a:hlinkClick r:id="rId3"/>
              </a:rPr>
              <a:t>corecte</a:t>
            </a:r>
            <a:r>
              <a:rPr lang="fr-FR" sz="2000" i="0" u="none" strike="noStrike" dirty="0">
                <a:effectLst/>
                <a:latin typeface="-apple-system"/>
                <a:hlinkClick r:id="rId3"/>
              </a:rPr>
              <a:t>.</a:t>
            </a:r>
            <a:endParaRPr lang="fr-FR" sz="2000" i="0" u="none" strike="noStrike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>
                <a:effectLst/>
                <a:latin typeface="-apple-system"/>
                <a:hlinkClick r:id="rId4"/>
              </a:rPr>
              <a:t>Elementul de </a:t>
            </a:r>
            <a:r>
              <a:rPr lang="ro-RO" sz="2000" i="0" u="none" strike="noStrike" dirty="0" err="1">
                <a:effectLst/>
                <a:latin typeface="-apple-system"/>
                <a:hlinkClick r:id="rId4"/>
              </a:rPr>
              <a:t>highlight</a:t>
            </a:r>
            <a:r>
              <a:rPr lang="ro-RO" sz="2000" i="0" u="none" strike="noStrike" dirty="0">
                <a:effectLst/>
                <a:latin typeface="-apple-system"/>
                <a:hlinkClick r:id="rId4"/>
              </a:rPr>
              <a:t> pentru meniul de supe nu </a:t>
            </a:r>
            <a:r>
              <a:rPr lang="ro-RO" sz="2000" i="0" u="none" strike="noStrike" dirty="0" err="1">
                <a:effectLst/>
                <a:latin typeface="-apple-system"/>
                <a:hlinkClick r:id="rId4"/>
              </a:rPr>
              <a:t>functioneaza</a:t>
            </a:r>
            <a:r>
              <a:rPr lang="ro-RO" sz="2000" i="0" u="none" strike="noStrike" dirty="0">
                <a:effectLst/>
                <a:latin typeface="-apple-system"/>
                <a:hlinkClick r:id="rId4"/>
              </a:rPr>
              <a:t>.</a:t>
            </a:r>
            <a:endParaRPr lang="en-US" sz="2000" i="0" u="none" strike="noStrike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>
                <a:effectLst/>
                <a:latin typeface="-apple-system"/>
                <a:hlinkClick r:id="rId5"/>
              </a:rPr>
              <a:t>Lista de produse </a:t>
            </a:r>
            <a:r>
              <a:rPr lang="ro-RO" sz="2000" i="0" u="none" strike="noStrike" dirty="0" err="1">
                <a:effectLst/>
                <a:latin typeface="-apple-system"/>
                <a:hlinkClick r:id="rId5"/>
              </a:rPr>
              <a:t>adaugata</a:t>
            </a:r>
            <a:r>
              <a:rPr lang="ro-RO" sz="2000" i="0" u="none" strike="noStrike" dirty="0">
                <a:effectLst/>
                <a:latin typeface="-apple-system"/>
                <a:hlinkClick r:id="rId5"/>
              </a:rPr>
              <a:t> nu </a:t>
            </a:r>
            <a:r>
              <a:rPr lang="ro-RO" sz="2000" i="0" u="none" strike="noStrike" dirty="0" err="1">
                <a:effectLst/>
                <a:latin typeface="-apple-system"/>
                <a:hlinkClick r:id="rId5"/>
              </a:rPr>
              <a:t>functioneaza</a:t>
            </a:r>
            <a:r>
              <a:rPr lang="ro-RO" sz="2000" i="0" u="none" strike="noStrike" dirty="0">
                <a:effectLst/>
                <a:latin typeface="-apple-system"/>
                <a:hlinkClick r:id="rId5"/>
              </a:rPr>
              <a:t> corect.</a:t>
            </a:r>
            <a:endParaRPr lang="en-US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i="0" u="none" strike="noStrike" dirty="0">
                <a:effectLst/>
                <a:latin typeface="-apple-system"/>
                <a:hlinkClick r:id="rId6"/>
              </a:rPr>
              <a:t>Nu se pot apela elementele unei clase in alta clasa.</a:t>
            </a:r>
            <a:endParaRPr lang="en-US" sz="2000" i="0" u="none" strike="noStrike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 err="1">
                <a:effectLst/>
                <a:latin typeface="-apple-system"/>
                <a:hlinkClick r:id="rId7"/>
              </a:rPr>
              <a:t>Cand</a:t>
            </a:r>
            <a:r>
              <a:rPr lang="ro-RO" sz="2000" i="0" u="none" strike="noStrike" dirty="0">
                <a:effectLst/>
                <a:latin typeface="-apple-system"/>
                <a:hlinkClick r:id="rId7"/>
              </a:rPr>
              <a:t> lista de produse e accesata din meniul secundar, </a:t>
            </a:r>
            <a:r>
              <a:rPr lang="ro-RO" sz="2000" i="0" u="none" strike="noStrike" dirty="0" err="1">
                <a:effectLst/>
                <a:latin typeface="-apple-system"/>
                <a:hlinkClick r:id="rId7"/>
              </a:rPr>
              <a:t>slider-ul</a:t>
            </a:r>
            <a:r>
              <a:rPr lang="ro-RO" sz="2000" i="0" u="none" strike="noStrike" dirty="0">
                <a:effectLst/>
                <a:latin typeface="-apple-system"/>
                <a:hlinkClick r:id="rId7"/>
              </a:rPr>
              <a:t> este folosit, sunt </a:t>
            </a:r>
            <a:r>
              <a:rPr lang="ro-RO" sz="2000" i="0" u="none" strike="noStrike" dirty="0" err="1">
                <a:effectLst/>
                <a:latin typeface="-apple-system"/>
                <a:hlinkClick r:id="rId7"/>
              </a:rPr>
              <a:t>adaugate</a:t>
            </a:r>
            <a:r>
              <a:rPr lang="ro-RO" sz="2000" i="0" u="none" strike="noStrike" dirty="0">
                <a:effectLst/>
                <a:latin typeface="-apple-system"/>
                <a:hlinkClick r:id="rId7"/>
              </a:rPr>
              <a:t> elemente in plus nedorite.</a:t>
            </a:r>
            <a:endParaRPr lang="en-US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Cand</a:t>
            </a:r>
            <a:r>
              <a:rPr lang="ro-RO" sz="2000" i="0" u="none" strike="noStrike" dirty="0">
                <a:effectLst/>
                <a:latin typeface="-apple-system"/>
                <a:hlinkClick r:id="rId8"/>
              </a:rPr>
              <a:t> este accesata lista de produse dintr-un meniu secundar(</a:t>
            </a: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ex:meniu</a:t>
            </a:r>
            <a:r>
              <a:rPr lang="ro-RO" sz="2000" i="0" u="none" strike="noStrike" dirty="0">
                <a:effectLst/>
                <a:latin typeface="-apple-system"/>
                <a:hlinkClick r:id="rId8"/>
              </a:rPr>
              <a:t> </a:t>
            </a: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supe,desert,fel</a:t>
            </a:r>
            <a:r>
              <a:rPr lang="ro-RO" sz="2000" i="0" u="none" strike="noStrike" dirty="0">
                <a:effectLst/>
                <a:latin typeface="-apple-system"/>
                <a:hlinkClick r:id="rId8"/>
              </a:rPr>
              <a:t> principal, </a:t>
            </a: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bauturi</a:t>
            </a:r>
            <a:r>
              <a:rPr lang="ro-RO" sz="2000" i="0" u="none" strike="noStrike" dirty="0">
                <a:effectLst/>
                <a:latin typeface="-apple-system"/>
                <a:hlinkClick r:id="rId8"/>
              </a:rPr>
              <a:t>), nu </a:t>
            </a: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functioneaza</a:t>
            </a:r>
            <a:r>
              <a:rPr lang="ro-RO" sz="2000" i="0" u="none" strike="noStrike" dirty="0">
                <a:effectLst/>
                <a:latin typeface="-apple-system"/>
                <a:hlinkClick r:id="rId8"/>
              </a:rPr>
              <a:t> </a:t>
            </a:r>
            <a:r>
              <a:rPr lang="ro-RO" sz="2000" i="0" u="none" strike="noStrike" dirty="0" err="1">
                <a:effectLst/>
                <a:latin typeface="-apple-system"/>
                <a:hlinkClick r:id="rId8"/>
              </a:rPr>
              <a:t>slider-ul</a:t>
            </a:r>
            <a:endParaRPr lang="en-US" sz="2000" i="0" u="none" strike="noStrike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>
                <a:effectLst/>
                <a:latin typeface="-apple-system"/>
                <a:hlinkClick r:id="rId9"/>
              </a:rPr>
              <a:t>Bonul arata numai meniul de supe.</a:t>
            </a:r>
            <a:endParaRPr lang="en-US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>
                <a:effectLst/>
                <a:latin typeface="-apple-system"/>
                <a:hlinkClick r:id="rId10"/>
              </a:rPr>
              <a:t>Nu exista o metoda de a introduce codul QR pe placa STM.</a:t>
            </a:r>
            <a:endParaRPr lang="en-US" sz="2000" i="0" u="none" strike="noStrike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2000" i="0" u="none" strike="noStrike" dirty="0">
                <a:effectLst/>
                <a:latin typeface="-apple-system"/>
                <a:hlinkClick r:id="rId11"/>
              </a:rPr>
              <a:t>Nu merge tastatura virtuala</a:t>
            </a: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268760"/>
            <a:ext cx="8064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UT Sans" pitchFamily="50" charset="0"/>
              </a:rPr>
              <a:t>Scop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UT Sans" pitchFamily="50" charset="0"/>
              </a:rPr>
              <a:t>Proiectul</a:t>
            </a:r>
            <a:r>
              <a:rPr lang="en-US" sz="2400" dirty="0">
                <a:latin typeface="UT Sans" pitchFamily="50" charset="0"/>
              </a:rPr>
              <a:t> are ca scop </a:t>
            </a:r>
            <a:r>
              <a:rPr lang="en-US" sz="2400" dirty="0" err="1">
                <a:latin typeface="UT Sans" pitchFamily="50" charset="0"/>
              </a:rPr>
              <a:t>realizarea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unui</a:t>
            </a:r>
            <a:r>
              <a:rPr lang="en-US" sz="2400" dirty="0">
                <a:latin typeface="UT Sans" pitchFamily="50" charset="0"/>
              </a:rPr>
              <a:t> meniu digital de restaurant pe placa STM32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Proiectul</a:t>
            </a:r>
            <a:r>
              <a:rPr lang="en-US" sz="2400" dirty="0">
                <a:latin typeface="UT Sans" pitchFamily="50" charset="0"/>
              </a:rPr>
              <a:t> a fost </a:t>
            </a:r>
            <a:r>
              <a:rPr lang="en-US" sz="2400" dirty="0" err="1">
                <a:latin typeface="UT Sans" pitchFamily="50" charset="0"/>
              </a:rPr>
              <a:t>impartit</a:t>
            </a:r>
            <a:r>
              <a:rPr lang="en-US" sz="2400" dirty="0">
                <a:latin typeface="UT Sans" pitchFamily="50" charset="0"/>
              </a:rPr>
              <a:t> pe etape, 5 la număr </a:t>
            </a:r>
            <a:r>
              <a:rPr lang="en-US" sz="2400" dirty="0" err="1">
                <a:latin typeface="UT Sans" pitchFamily="50" charset="0"/>
              </a:rPr>
              <a:t>desfășurate</a:t>
            </a:r>
            <a:r>
              <a:rPr lang="en-US" sz="2400" dirty="0">
                <a:latin typeface="UT Sans" pitchFamily="50" charset="0"/>
              </a:rPr>
              <a:t> pe </a:t>
            </a:r>
            <a:r>
              <a:rPr lang="en-US" sz="2400" dirty="0" err="1">
                <a:latin typeface="UT Sans" pitchFamily="50" charset="0"/>
              </a:rPr>
              <a:t>parcursul</a:t>
            </a:r>
            <a:r>
              <a:rPr lang="en-US" sz="2400" dirty="0">
                <a:latin typeface="UT Sans" pitchFamily="50" charset="0"/>
              </a:rPr>
              <a:t> semestrului </a:t>
            </a:r>
            <a:r>
              <a:rPr lang="en-US" sz="2400" dirty="0" err="1">
                <a:latin typeface="UT Sans" pitchFamily="50" charset="0"/>
              </a:rPr>
              <a:t>pentru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realizarea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acestuia</a:t>
            </a:r>
            <a:endParaRPr lang="en-US" sz="2400" dirty="0">
              <a:latin typeface="UT Sans" pitchFamily="50" charset="0"/>
            </a:endParaRPr>
          </a:p>
          <a:p>
            <a:pPr algn="just"/>
            <a:endParaRPr lang="en-US" sz="2000" dirty="0">
              <a:latin typeface="UT Sans" pitchFamily="50" charset="0"/>
            </a:endParaRPr>
          </a:p>
          <a:p>
            <a:pPr algn="just"/>
            <a:endParaRPr lang="en-US" sz="1600" dirty="0">
              <a:latin typeface="UT Sans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68660"/>
            <a:ext cx="1188132" cy="459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A74EF-E49A-A25E-EBE3-0533AEF61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20484" y="2854496"/>
            <a:ext cx="3447024" cy="45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F63A2-DA94-CA78-8C85-ABBEE561061A}"/>
              </a:ext>
            </a:extLst>
          </p:cNvPr>
          <p:cNvSpPr txBox="1"/>
          <p:nvPr/>
        </p:nvSpPr>
        <p:spPr>
          <a:xfrm>
            <a:off x="611560" y="1268760"/>
            <a:ext cx="8064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>
                <a:latin typeface="UT Sans" pitchFamily="50" charset="0"/>
              </a:rPr>
              <a:t>Realizarea</a:t>
            </a:r>
            <a:r>
              <a:rPr lang="en-US" sz="3000" dirty="0">
                <a:latin typeface="UT Sans" pitchFamily="50" charset="0"/>
              </a:rPr>
              <a:t> </a:t>
            </a:r>
            <a:r>
              <a:rPr lang="en-US" sz="3000" dirty="0" err="1">
                <a:latin typeface="UT Sans" pitchFamily="50" charset="0"/>
              </a:rPr>
              <a:t>proiectului</a:t>
            </a:r>
            <a:endParaRPr lang="en-US" sz="3000" dirty="0">
              <a:latin typeface="UT Sans" pitchFamily="50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UT Sans" pitchFamily="50" charset="0"/>
              </a:rPr>
              <a:t>Pe </a:t>
            </a:r>
            <a:r>
              <a:rPr lang="en-US" sz="2400" dirty="0" err="1">
                <a:latin typeface="UT Sans" pitchFamily="50" charset="0"/>
              </a:rPr>
              <a:t>parcursul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săptămânilor</a:t>
            </a:r>
            <a:r>
              <a:rPr lang="en-US" sz="2400" dirty="0">
                <a:latin typeface="UT Sans" pitchFamily="50" charset="0"/>
              </a:rPr>
              <a:t> din timpul semestrului </a:t>
            </a:r>
            <a:r>
              <a:rPr lang="en-US" sz="2400" dirty="0" err="1">
                <a:latin typeface="UT Sans" pitchFamily="50" charset="0"/>
              </a:rPr>
              <a:t>organizam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întâlniri</a:t>
            </a:r>
            <a:r>
              <a:rPr lang="en-US" sz="2400" dirty="0">
                <a:latin typeface="UT Sans" pitchFamily="50" charset="0"/>
              </a:rPr>
              <a:t> pe discord, </a:t>
            </a:r>
            <a:r>
              <a:rPr lang="en-US" sz="2400" dirty="0" err="1">
                <a:latin typeface="UT Sans" pitchFamily="50" charset="0"/>
              </a:rPr>
              <a:t>pentru</a:t>
            </a:r>
            <a:r>
              <a:rPr lang="en-US" sz="2400" dirty="0">
                <a:latin typeface="UT Sans" pitchFamily="50" charset="0"/>
              </a:rPr>
              <a:t> a vedea diverse probleme </a:t>
            </a:r>
            <a:r>
              <a:rPr lang="en-US" sz="2400" dirty="0" err="1">
                <a:latin typeface="UT Sans" pitchFamily="50" charset="0"/>
              </a:rPr>
              <a:t>ce</a:t>
            </a:r>
            <a:r>
              <a:rPr lang="en-US" sz="2400" dirty="0">
                <a:latin typeface="UT Sans" pitchFamily="50" charset="0"/>
              </a:rPr>
              <a:t> au </a:t>
            </a:r>
            <a:r>
              <a:rPr lang="en-US" sz="2400" dirty="0" err="1">
                <a:latin typeface="UT Sans" pitchFamily="50" charset="0"/>
              </a:rPr>
              <a:t>apărut</a:t>
            </a:r>
            <a:r>
              <a:rPr lang="en-US" sz="2400" dirty="0">
                <a:latin typeface="UT Sans" pitchFamily="50" charset="0"/>
              </a:rPr>
              <a:t> în cod, </a:t>
            </a:r>
            <a:r>
              <a:rPr lang="en-US" sz="2400" dirty="0" err="1">
                <a:latin typeface="UT Sans" pitchFamily="50" charset="0"/>
              </a:rPr>
              <a:t>căutam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surse</a:t>
            </a:r>
            <a:r>
              <a:rPr lang="en-US" sz="2400" dirty="0">
                <a:latin typeface="UT Sans" pitchFamily="50" charset="0"/>
              </a:rPr>
              <a:t> de </a:t>
            </a:r>
            <a:r>
              <a:rPr lang="en-US" sz="2400" dirty="0" err="1">
                <a:latin typeface="UT Sans" pitchFamily="50" charset="0"/>
              </a:rPr>
              <a:t>inspirații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pentru</a:t>
            </a:r>
            <a:r>
              <a:rPr lang="en-US" sz="2400" dirty="0">
                <a:latin typeface="UT Sans" pitchFamily="50" charset="0"/>
              </a:rPr>
              <a:t> design, </a:t>
            </a:r>
            <a:r>
              <a:rPr lang="en-US" sz="2400" dirty="0" err="1">
                <a:latin typeface="UT Sans" pitchFamily="50" charset="0"/>
              </a:rPr>
              <a:t>trimiteam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variantele</a:t>
            </a:r>
            <a:r>
              <a:rPr lang="en-US" sz="2400" dirty="0">
                <a:latin typeface="UT Sans" pitchFamily="50" charset="0"/>
              </a:rPr>
              <a:t> finale </a:t>
            </a:r>
            <a:r>
              <a:rPr lang="en-US" sz="2400" dirty="0" err="1">
                <a:latin typeface="UT Sans" pitchFamily="50" charset="0"/>
              </a:rPr>
              <a:t>către</a:t>
            </a:r>
            <a:r>
              <a:rPr lang="en-US" sz="2400" dirty="0">
                <a:latin typeface="UT Sans" pitchFamily="50" charset="0"/>
              </a:rPr>
              <a:t> SCRUM MASTER iar în timpul </a:t>
            </a:r>
            <a:r>
              <a:rPr lang="en-US" sz="2400" dirty="0" err="1">
                <a:latin typeface="UT Sans" pitchFamily="50" charset="0"/>
              </a:rPr>
              <a:t>laboratorului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testam</a:t>
            </a:r>
            <a:r>
              <a:rPr lang="en-US" sz="2400" dirty="0">
                <a:latin typeface="UT Sans" pitchFamily="50" charset="0"/>
              </a:rPr>
              <a:t> </a:t>
            </a:r>
            <a:r>
              <a:rPr lang="en-US" sz="2400" dirty="0" err="1">
                <a:latin typeface="UT Sans" pitchFamily="50" charset="0"/>
              </a:rPr>
              <a:t>modificările</a:t>
            </a:r>
            <a:endParaRPr lang="en-US" sz="2400" dirty="0">
              <a:latin typeface="UT Sans" pitchFamily="50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87244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>
                <a:latin typeface="UT Sans" pitchFamily="50" charset="0"/>
              </a:rPr>
              <a:t>Pagina </a:t>
            </a:r>
            <a:r>
              <a:rPr lang="en-US" sz="2000" dirty="0" err="1">
                <a:latin typeface="UT Sans" pitchFamily="50" charset="0"/>
              </a:rPr>
              <a:t>principala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B6652-98D1-1ACE-C399-D06473425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306" y="1687354"/>
            <a:ext cx="2893387" cy="50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Pagini </a:t>
            </a:r>
            <a:r>
              <a:rPr lang="en-US" sz="2000" dirty="0" err="1">
                <a:latin typeface="UT Sans" pitchFamily="50" charset="0"/>
              </a:rPr>
              <a:t>secundare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C964E-10FB-AAC3-E17E-5FBBD68F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8" y="1808820"/>
            <a:ext cx="2743453" cy="4819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70ADF-3FC0-5B15-8167-6D31C3A5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33" y="1791960"/>
            <a:ext cx="2743453" cy="48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7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Pagini </a:t>
            </a:r>
            <a:r>
              <a:rPr lang="en-US" sz="2000" dirty="0" err="1">
                <a:latin typeface="UT Sans" pitchFamily="50" charset="0"/>
              </a:rPr>
              <a:t>secundare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C6AAA-9B09-904F-B17A-24BEDF62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8" y="1821776"/>
            <a:ext cx="2743453" cy="4821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C7C9F-C6AD-A06B-AEC8-A2276621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33" y="1821776"/>
            <a:ext cx="2743453" cy="48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Pagini cu lista de </a:t>
            </a:r>
            <a:r>
              <a:rPr lang="en-US" sz="2000" dirty="0" err="1">
                <a:latin typeface="UT Sans" pitchFamily="50" charset="0"/>
              </a:rPr>
              <a:t>produse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B3E44-2ABB-3F9A-B9CD-04F677AF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82" y="1808820"/>
            <a:ext cx="2820691" cy="49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Pagina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realizarea</a:t>
            </a:r>
            <a:r>
              <a:rPr lang="en-US" sz="2000" dirty="0">
                <a:latin typeface="UT Sans" pitchFamily="50" charset="0"/>
              </a:rPr>
              <a:t> plati cu cod QR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3840B-B393-1F74-C78A-47EA8D91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21" y="1665726"/>
            <a:ext cx="2591358" cy="48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3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FF6BF-F33E-49C8-D3F4-C776169EB2CD}"/>
              </a:ext>
            </a:extLst>
          </p:cNvPr>
          <p:cNvSpPr txBox="1"/>
          <p:nvPr/>
        </p:nvSpPr>
        <p:spPr>
          <a:xfrm>
            <a:off x="611560" y="1268760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UT Sans" pitchFamily="50" charset="0"/>
              </a:rPr>
              <a:t>Bon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produse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cumparate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D1F6C-24D0-21F0-AE04-C592257A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47" y="1812713"/>
            <a:ext cx="2861506" cy="50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240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UT Sans</vt:lpstr>
      <vt:lpstr>UT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Brumariu Cosmin</cp:lastModifiedBy>
  <cp:revision>27</cp:revision>
  <dcterms:created xsi:type="dcterms:W3CDTF">2017-10-19T09:49:50Z</dcterms:created>
  <dcterms:modified xsi:type="dcterms:W3CDTF">2024-01-25T21:24:08Z</dcterms:modified>
</cp:coreProperties>
</file>