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61" r:id="rId3"/>
    <p:sldId id="264" r:id="rId4"/>
    <p:sldId id="258" r:id="rId5"/>
    <p:sldId id="263" r:id="rId6"/>
    <p:sldId id="260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44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24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08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15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08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159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57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4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78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9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0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4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8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526F-89AD-4827-90B4-5312EA99AF06}" type="datetimeFigureOut">
              <a:rPr lang="pt-BR" smtClean="0"/>
              <a:t>14/07/2023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A8D7DD-3FEF-4D35-B321-44A2423F4B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20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FCCB0-892D-42B2-94A7-F8BE2CAFE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482" y="1670147"/>
            <a:ext cx="8769036" cy="83506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Case Ranking Empregabilidade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15425-DCF8-4D14-AE20-809D38E09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460" y="3011467"/>
            <a:ext cx="6249080" cy="83506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Bruna Mattioli de Oliveira</a:t>
            </a:r>
          </a:p>
        </p:txBody>
      </p:sp>
    </p:spTree>
    <p:extLst>
      <p:ext uri="{BB962C8B-B14F-4D97-AF65-F5344CB8AC3E}">
        <p14:creationId xmlns:p14="http://schemas.microsoft.com/office/powerpoint/2010/main" val="9399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E87B5-71BA-439D-A27D-7CBCF88F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931" y="539261"/>
            <a:ext cx="6694137" cy="67329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Tratamento e Análise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E2B7F-BCCD-47D4-8EBA-4937150A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30" y="1282891"/>
            <a:ext cx="10773138" cy="4758472"/>
          </a:xfrm>
        </p:spPr>
        <p:txBody>
          <a:bodyPr>
            <a:normAutofit/>
          </a:bodyPr>
          <a:lstStyle/>
          <a:p>
            <a:r>
              <a:rPr lang="pt-BR" dirty="0"/>
              <a:t>Para o tratamento dos dados foi utilizada a biblioteca Pandas do Python, foram realizadas as etapas:</a:t>
            </a:r>
          </a:p>
          <a:p>
            <a:pPr lvl="1"/>
            <a:r>
              <a:rPr lang="pt-BR" dirty="0"/>
              <a:t>Remoção de duplicatas, verificação da existência de valores nulos, e análise das estatísticas do </a:t>
            </a:r>
            <a:r>
              <a:rPr lang="pt-BR" dirty="0" err="1"/>
              <a:t>dataset</a:t>
            </a:r>
            <a:r>
              <a:rPr lang="pt-BR" dirty="0"/>
              <a:t> para entendimento da base.</a:t>
            </a:r>
          </a:p>
          <a:p>
            <a:endParaRPr lang="pt-BR" dirty="0"/>
          </a:p>
          <a:p>
            <a:r>
              <a:rPr lang="pt-BR" dirty="0"/>
              <a:t>Levando em conta o conjunto de dados e as informações fornecidas, a seguinte análise foi realizada:</a:t>
            </a:r>
          </a:p>
          <a:p>
            <a:r>
              <a:rPr lang="pt-BR" dirty="0"/>
              <a:t>Análise da distribuição total da nota média.</a:t>
            </a:r>
          </a:p>
          <a:p>
            <a:r>
              <a:rPr lang="pt-BR" dirty="0"/>
              <a:t>Análise da distribuição da nota média por curso.</a:t>
            </a:r>
          </a:p>
          <a:p>
            <a:r>
              <a:rPr lang="pt-BR" dirty="0"/>
              <a:t>Análise de turmas notas 1 e 2 que são detratores da médias:</a:t>
            </a:r>
          </a:p>
          <a:p>
            <a:pPr lvl="1"/>
            <a:r>
              <a:rPr lang="pt-BR" dirty="0"/>
              <a:t>Análise da distribuição das turmas em cursos e em unidades.</a:t>
            </a:r>
          </a:p>
          <a:p>
            <a:pPr lvl="1"/>
            <a:r>
              <a:rPr lang="pt-BR" dirty="0"/>
              <a:t>Identificação dos cursos e unidades com maior número de turmas com notas 1 e 2.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61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F5D96-B881-48D0-AAD7-04CD91FE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F380F810-24FD-4CE1-BED6-9F680345E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65" y="965199"/>
            <a:ext cx="7011469" cy="4927601"/>
          </a:xfrm>
        </p:spPr>
      </p:pic>
    </p:spTree>
    <p:extLst>
      <p:ext uri="{BB962C8B-B14F-4D97-AF65-F5344CB8AC3E}">
        <p14:creationId xmlns:p14="http://schemas.microsoft.com/office/powerpoint/2010/main" val="37790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Uma imagem contendo Gráfico&#10;&#10;Descrição gerada automaticamente">
            <a:extLst>
              <a:ext uri="{FF2B5EF4-FFF2-40B4-BE49-F238E27FC236}">
                <a16:creationId xmlns:a16="http://schemas.microsoft.com/office/drawing/2014/main" id="{6EB0CB44-5002-474E-993B-C6001F2E8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72" y="0"/>
            <a:ext cx="8642856" cy="6858000"/>
          </a:xfrm>
        </p:spPr>
      </p:pic>
    </p:spTree>
    <p:extLst>
      <p:ext uri="{BB962C8B-B14F-4D97-AF65-F5344CB8AC3E}">
        <p14:creationId xmlns:p14="http://schemas.microsoft.com/office/powerpoint/2010/main" val="253729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27036-1C1F-4EFE-AA97-D9126027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Gráfico, Histograma&#10;&#10;Descrição gerada automaticamente">
            <a:extLst>
              <a:ext uri="{FF2B5EF4-FFF2-40B4-BE49-F238E27FC236}">
                <a16:creationId xmlns:a16="http://schemas.microsoft.com/office/drawing/2014/main" id="{08E1A56F-C728-4474-924A-17339225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95" y="0"/>
            <a:ext cx="8633609" cy="6868319"/>
          </a:xfrm>
        </p:spPr>
      </p:pic>
    </p:spTree>
    <p:extLst>
      <p:ext uri="{BB962C8B-B14F-4D97-AF65-F5344CB8AC3E}">
        <p14:creationId xmlns:p14="http://schemas.microsoft.com/office/powerpoint/2010/main" val="16062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91DCCDB4-BBF5-435E-B7AD-A03EFC78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81" y="0"/>
            <a:ext cx="8620638" cy="6858000"/>
          </a:xfrm>
        </p:spPr>
      </p:pic>
    </p:spTree>
    <p:extLst>
      <p:ext uri="{BB962C8B-B14F-4D97-AF65-F5344CB8AC3E}">
        <p14:creationId xmlns:p14="http://schemas.microsoft.com/office/powerpoint/2010/main" val="41545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FDA129D8-8BE5-4DB6-B39F-8B9CBC36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16" y="200025"/>
            <a:ext cx="12246031" cy="6457950"/>
          </a:xfrm>
        </p:spPr>
      </p:pic>
    </p:spTree>
    <p:extLst>
      <p:ext uri="{BB962C8B-B14F-4D97-AF65-F5344CB8AC3E}">
        <p14:creationId xmlns:p14="http://schemas.microsoft.com/office/powerpoint/2010/main" val="44171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A556-9B67-4E4F-8E95-1690F465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201" y="484495"/>
            <a:ext cx="2009595" cy="6186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57CB7-0EF8-4488-93EF-0198BFB2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92" y="1446663"/>
            <a:ext cx="10577014" cy="509061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Segundo à análise, as notas não estão igualmente distribuídas entre os cursos e as unidades, portanto a sugestão seria que nos 3 semestres houvesse o investimento nos cursos e unidades com maior número de turmas com notas 1 e 2 no simulado. </a:t>
            </a:r>
          </a:p>
          <a:p>
            <a:pPr algn="just"/>
            <a:r>
              <a:rPr lang="pt-BR" dirty="0"/>
              <a:t>No 2º semestre de 2021, o investimento sugerido seria de R$500k nos cursos: Direito, Enfermagem, Psicologia, Medicina veterinária, Engenharia Civil e Fisioterapia. E R$500k nas unidades: CPL, FEC, CIL, UDP, FTG, FLA.</a:t>
            </a:r>
          </a:p>
          <a:p>
            <a:pPr algn="just"/>
            <a:r>
              <a:rPr lang="pt-BR" dirty="0"/>
              <a:t>No 1º semestre de 2022, o investimento sugerido seria de R$500k nos cursos: Psicologia - Formação de Psicólogo, Farmácia, Engenharia de Produção, Engenharia Mecânica, Engenharia Elétrica, Arquitetura e Urbanismo. E R$500k nas unidades: UAB, UV2, FSA, FPJ, UOS, FSJ.</a:t>
            </a:r>
          </a:p>
          <a:p>
            <a:pPr algn="just"/>
            <a:r>
              <a:rPr lang="pt-BR" dirty="0"/>
              <a:t>No 2º semestre de 2022, o investimento sugerido seria de R$500k nos cursos: Educação Física – Bacharelado, Administração, Nutrição, Engenharia de Controle e Automação, Pedagogia, Engenharia da Computação. E R$500k nas unidades: FA3, FED, UM2, FSO, FPE, FFA.</a:t>
            </a:r>
          </a:p>
          <a:p>
            <a:pPr algn="just"/>
            <a:r>
              <a:rPr lang="pt-BR" dirty="0"/>
              <a:t>Há a sugestão de realizar novos simulados a cada semestre a fim de confirmar se os cursos e unidades com maior número de turmas com notas menores que a média geral da empresa se mantêm.</a:t>
            </a:r>
          </a:p>
          <a:p>
            <a:pPr algn="just"/>
            <a:r>
              <a:rPr lang="pt-BR" dirty="0"/>
              <a:t>Para estudos mais aprofundados é possível realizar a análise da quantidade de alunos por turma e curso para direcionar o investimento.</a:t>
            </a:r>
          </a:p>
        </p:txBody>
      </p:sp>
    </p:spTree>
    <p:extLst>
      <p:ext uri="{BB962C8B-B14F-4D97-AF65-F5344CB8AC3E}">
        <p14:creationId xmlns:p14="http://schemas.microsoft.com/office/powerpoint/2010/main" val="1542549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396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Case Ranking Empregabilidade</vt:lpstr>
      <vt:lpstr>Tratamento e Análise dos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Ranking Empregabilidade</dc:title>
  <dc:creator>Bruna Mattioli</dc:creator>
  <cp:lastModifiedBy>Bruna Mattioli</cp:lastModifiedBy>
  <cp:revision>15</cp:revision>
  <dcterms:created xsi:type="dcterms:W3CDTF">2022-04-24T17:06:30Z</dcterms:created>
  <dcterms:modified xsi:type="dcterms:W3CDTF">2023-07-14T13:01:28Z</dcterms:modified>
</cp:coreProperties>
</file>