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Injection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923145"/>
            <a:ext cx="9448800" cy="1781463"/>
          </a:xfrm>
        </p:spPr>
        <p:txBody>
          <a:bodyPr>
            <a:normAutofit/>
          </a:bodyPr>
          <a:lstStyle/>
          <a:p>
            <a:r>
              <a:rPr lang="en-US" dirty="0" smtClean="0"/>
              <a:t>By: Travis </a:t>
            </a:r>
            <a:r>
              <a:rPr lang="en-US" dirty="0" err="1" smtClean="0"/>
              <a:t>Brummett</a:t>
            </a:r>
            <a:endParaRPr lang="en-US" dirty="0" smtClean="0"/>
          </a:p>
          <a:p>
            <a:r>
              <a:rPr lang="en-US" dirty="0" smtClean="0"/>
              <a:t>Advised By: Yogesh </a:t>
            </a:r>
            <a:r>
              <a:rPr lang="en-US" dirty="0" err="1" smtClean="0"/>
              <a:t>Barve</a:t>
            </a:r>
            <a:r>
              <a:rPr lang="en-US" dirty="0" smtClean="0"/>
              <a:t> and Dr</a:t>
            </a:r>
            <a:r>
              <a:rPr lang="en-US" dirty="0"/>
              <a:t>. </a:t>
            </a:r>
            <a:r>
              <a:rPr lang="en-US" dirty="0" err="1"/>
              <a:t>Aniruddha</a:t>
            </a:r>
            <a:r>
              <a:rPr lang="en-US" dirty="0"/>
              <a:t> </a:t>
            </a:r>
            <a:r>
              <a:rPr lang="en-US" dirty="0" err="1" smtClean="0"/>
              <a:t>Gokhale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4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fault injector will be used to randomly terminate random processes given that the process name contains a string entered by the user.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fault injection tool can be used to terminate processes, nodes,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err="1" smtClean="0"/>
              <a:t>WebGME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Rate, PID, Hostname, IP</a:t>
            </a:r>
          </a:p>
          <a:p>
            <a:r>
              <a:rPr lang="en-US" dirty="0" smtClean="0"/>
              <a:t>Make it work on other operating systems</a:t>
            </a:r>
          </a:p>
          <a:p>
            <a:r>
              <a:rPr lang="en-US" dirty="0" smtClean="0"/>
              <a:t>Provide more detailed output</a:t>
            </a:r>
          </a:p>
          <a:p>
            <a:r>
              <a:rPr lang="en-US" dirty="0" smtClean="0"/>
              <a:t>Modify to fit the needs of the research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790</TotalTime>
  <Words>95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Fault Injection tool</vt:lpstr>
      <vt:lpstr>Description</vt:lpstr>
      <vt:lpstr>Technologies</vt:lpstr>
      <vt:lpstr>DEMO</vt:lpstr>
      <vt:lpstr>Future Work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Injector</dc:title>
  <dc:creator>Travis</dc:creator>
  <cp:lastModifiedBy>Travis</cp:lastModifiedBy>
  <cp:revision>9</cp:revision>
  <dcterms:created xsi:type="dcterms:W3CDTF">2016-11-13T04:48:26Z</dcterms:created>
  <dcterms:modified xsi:type="dcterms:W3CDTF">2016-12-06T15:10:15Z</dcterms:modified>
</cp:coreProperties>
</file>