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Injector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923145"/>
            <a:ext cx="9448800" cy="1781463"/>
          </a:xfrm>
        </p:spPr>
        <p:txBody>
          <a:bodyPr>
            <a:normAutofit/>
          </a:bodyPr>
          <a:lstStyle/>
          <a:p>
            <a:r>
              <a:rPr lang="en-US" dirty="0" smtClean="0"/>
              <a:t>By: Travis </a:t>
            </a:r>
            <a:r>
              <a:rPr lang="en-US" dirty="0" err="1" smtClean="0"/>
              <a:t>Brummett</a:t>
            </a:r>
            <a:endParaRPr lang="en-US" dirty="0" smtClean="0"/>
          </a:p>
          <a:p>
            <a:r>
              <a:rPr lang="en-US" dirty="0" smtClean="0"/>
              <a:t>Advised By: </a:t>
            </a:r>
            <a:r>
              <a:rPr lang="en-US" dirty="0" err="1" smtClean="0"/>
              <a:t>Yokesh</a:t>
            </a:r>
            <a:r>
              <a:rPr lang="en-US" dirty="0" smtClean="0"/>
              <a:t> </a:t>
            </a:r>
            <a:r>
              <a:rPr lang="en-US" dirty="0" err="1" smtClean="0"/>
              <a:t>Barve</a:t>
            </a:r>
            <a:r>
              <a:rPr lang="en-US" dirty="0" smtClean="0"/>
              <a:t> and Dr</a:t>
            </a:r>
            <a:r>
              <a:rPr lang="en-US" dirty="0"/>
              <a:t>. </a:t>
            </a:r>
            <a:r>
              <a:rPr lang="en-US" dirty="0" err="1"/>
              <a:t>Aniruddha</a:t>
            </a:r>
            <a:r>
              <a:rPr lang="en-US" dirty="0"/>
              <a:t> </a:t>
            </a:r>
            <a:r>
              <a:rPr lang="en-US" dirty="0" err="1" smtClean="0"/>
              <a:t>Gokhale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641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fault injector will be used to randomly terminate random processes given that the process name contains a string entered by the user.</a:t>
            </a:r>
          </a:p>
          <a:p>
            <a:r>
              <a:rPr lang="en-US" dirty="0" smtClean="0"/>
              <a:t>A rate will also be used to determine the time at which processes will be terminated.</a:t>
            </a:r>
          </a:p>
          <a:p>
            <a:r>
              <a:rPr lang="en-US" dirty="0" smtClean="0"/>
              <a:t>The fault injector can be used to terminate processes, nodes,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err="1" smtClean="0"/>
              <a:t>WebGME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4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a function to capture a list of running processes.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Write a function to pass a command to terminate processes with a given string.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metamodel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plugin.</a:t>
            </a:r>
          </a:p>
          <a:p>
            <a:r>
              <a:rPr lang="en-US" dirty="0" smtClean="0"/>
              <a:t>Modify python code to take parameters from the plugin.</a:t>
            </a:r>
          </a:p>
          <a:p>
            <a:r>
              <a:rPr lang="en-US" dirty="0" smtClean="0"/>
              <a:t>Modify python functions to implement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</a:t>
            </a:r>
            <a:r>
              <a:rPr lang="en-US" dirty="0" err="1" smtClean="0"/>
              <a:t>MetaModel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Plugin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python functions to take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plugin to pass in the values to a python function call.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8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43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741</TotalTime>
  <Words>160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Fault Injector</vt:lpstr>
      <vt:lpstr>Description</vt:lpstr>
      <vt:lpstr>Technologies</vt:lpstr>
      <vt:lpstr>Milestones</vt:lpstr>
      <vt:lpstr>Plan From Here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Injector</dc:title>
  <dc:creator>Travis</dc:creator>
  <cp:lastModifiedBy>Travis</cp:lastModifiedBy>
  <cp:revision>7</cp:revision>
  <dcterms:created xsi:type="dcterms:W3CDTF">2016-11-13T04:48:26Z</dcterms:created>
  <dcterms:modified xsi:type="dcterms:W3CDTF">2016-11-15T21:54:13Z</dcterms:modified>
</cp:coreProperties>
</file>