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742-3078-4474-B32A-8D953D12C65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908C16-A860-4F48-8E19-4A86204E1627}">
      <dgm:prSet phldrT="[Text]" custT="1"/>
      <dgm:spPr/>
      <dgm:t>
        <a:bodyPr/>
        <a:lstStyle/>
        <a:p>
          <a:r>
            <a:rPr lang="en-US" sz="1050" u="none" dirty="0" smtClean="0"/>
            <a:t>User Interface</a:t>
          </a:r>
          <a:endParaRPr lang="en-US" sz="1050" u="none" dirty="0"/>
        </a:p>
      </dgm:t>
    </dgm:pt>
    <dgm:pt modelId="{CA538FB2-9363-440A-B464-6AB84660E96B}" type="parTrans" cxnId="{FE9CD54A-24DD-4D4F-AAD6-B76FA3F4B01F}">
      <dgm:prSet/>
      <dgm:spPr/>
      <dgm:t>
        <a:bodyPr/>
        <a:lstStyle/>
        <a:p>
          <a:endParaRPr lang="en-US" sz="3200"/>
        </a:p>
      </dgm:t>
    </dgm:pt>
    <dgm:pt modelId="{818C0AE1-74EC-4F02-8E49-E4BA413DC876}" type="sibTrans" cxnId="{FE9CD54A-24DD-4D4F-AAD6-B76FA3F4B01F}">
      <dgm:prSet/>
      <dgm:spPr/>
      <dgm:t>
        <a:bodyPr/>
        <a:lstStyle/>
        <a:p>
          <a:endParaRPr lang="en-US" sz="3200"/>
        </a:p>
      </dgm:t>
    </dgm:pt>
    <dgm:pt modelId="{373E6CD4-0158-4758-8D96-D01990103169}">
      <dgm:prSet phldrT="[Text]" custT="1"/>
      <dgm:spPr/>
      <dgm:t>
        <a:bodyPr/>
        <a:lstStyle/>
        <a:p>
          <a:r>
            <a:rPr lang="en-US" sz="1400" u="none" dirty="0" smtClean="0"/>
            <a:t>Select Options View</a:t>
          </a:r>
          <a:endParaRPr lang="en-US" sz="1400" u="none" dirty="0"/>
        </a:p>
      </dgm:t>
    </dgm:pt>
    <dgm:pt modelId="{ED5CCF6C-A396-4249-B466-6DFFC4AE6D57}" type="parTrans" cxnId="{EC11B2AD-96F2-4393-A613-570D5AABAB3D}">
      <dgm:prSet/>
      <dgm:spPr/>
      <dgm:t>
        <a:bodyPr/>
        <a:lstStyle/>
        <a:p>
          <a:endParaRPr lang="en-US" sz="3200"/>
        </a:p>
      </dgm:t>
    </dgm:pt>
    <dgm:pt modelId="{56853CF1-9F48-451E-9F6E-26A675F08B61}" type="sibTrans" cxnId="{EC11B2AD-96F2-4393-A613-570D5AABAB3D}">
      <dgm:prSet/>
      <dgm:spPr/>
      <dgm:t>
        <a:bodyPr/>
        <a:lstStyle/>
        <a:p>
          <a:endParaRPr lang="en-US" sz="3200"/>
        </a:p>
      </dgm:t>
    </dgm:pt>
    <dgm:pt modelId="{8F6835FC-841C-4D5C-8D29-3E213812F22E}">
      <dgm:prSet phldrT="[Text]" custT="1"/>
      <dgm:spPr/>
      <dgm:t>
        <a:bodyPr/>
        <a:lstStyle/>
        <a:p>
          <a:r>
            <a:rPr lang="en-US" sz="1400" u="none" dirty="0" smtClean="0"/>
            <a:t>Add User View</a:t>
          </a:r>
          <a:endParaRPr lang="en-US" sz="1400" u="none" dirty="0"/>
        </a:p>
      </dgm:t>
    </dgm:pt>
    <dgm:pt modelId="{02701C95-58B5-4849-818D-AB5BC0813B26}" type="parTrans" cxnId="{FFB4248A-9D03-40A7-85AA-C79FCAA4CB00}">
      <dgm:prSet/>
      <dgm:spPr/>
      <dgm:t>
        <a:bodyPr/>
        <a:lstStyle/>
        <a:p>
          <a:endParaRPr lang="en-US" sz="3200"/>
        </a:p>
      </dgm:t>
    </dgm:pt>
    <dgm:pt modelId="{6748DC48-2B49-4456-BA9C-54BB1761FD26}" type="sibTrans" cxnId="{FFB4248A-9D03-40A7-85AA-C79FCAA4CB00}">
      <dgm:prSet/>
      <dgm:spPr/>
      <dgm:t>
        <a:bodyPr/>
        <a:lstStyle/>
        <a:p>
          <a:endParaRPr lang="en-US" sz="3200"/>
        </a:p>
      </dgm:t>
    </dgm:pt>
    <dgm:pt modelId="{5464ABAF-EFC4-4807-83C5-464B7ABF7B4E}">
      <dgm:prSet phldrT="[Text]" custT="1"/>
      <dgm:spPr/>
      <dgm:t>
        <a:bodyPr/>
        <a:lstStyle/>
        <a:p>
          <a:r>
            <a:rPr lang="en-US" sz="1050" u="none" dirty="0" smtClean="0"/>
            <a:t>Controllers</a:t>
          </a:r>
          <a:endParaRPr lang="en-US" sz="1050" u="none" dirty="0"/>
        </a:p>
      </dgm:t>
    </dgm:pt>
    <dgm:pt modelId="{A05175C2-C794-446A-8240-4E5E1457A62B}" type="parTrans" cxnId="{A2EDC8D4-48D5-4DF7-96B8-B4C100395604}">
      <dgm:prSet/>
      <dgm:spPr/>
      <dgm:t>
        <a:bodyPr/>
        <a:lstStyle/>
        <a:p>
          <a:endParaRPr lang="en-US" sz="3200"/>
        </a:p>
      </dgm:t>
    </dgm:pt>
    <dgm:pt modelId="{F4B9D520-2D12-42D0-9F82-4AD3F7CDDEB1}" type="sibTrans" cxnId="{A2EDC8D4-48D5-4DF7-96B8-B4C100395604}">
      <dgm:prSet/>
      <dgm:spPr/>
      <dgm:t>
        <a:bodyPr/>
        <a:lstStyle/>
        <a:p>
          <a:endParaRPr lang="en-US" sz="3200"/>
        </a:p>
      </dgm:t>
    </dgm:pt>
    <dgm:pt modelId="{F1945CFC-05FD-4FD6-97D0-692B82DE28E7}">
      <dgm:prSet phldrT="[Text]" custT="1"/>
      <dgm:spPr/>
      <dgm:t>
        <a:bodyPr/>
        <a:lstStyle/>
        <a:p>
          <a:r>
            <a:rPr lang="en-US" sz="1400" u="none" dirty="0" smtClean="0"/>
            <a:t>Main Controller</a:t>
          </a:r>
          <a:endParaRPr lang="en-US" sz="1400" u="none" dirty="0"/>
        </a:p>
      </dgm:t>
    </dgm:pt>
    <dgm:pt modelId="{DF6480D3-83C5-4C42-A732-95632C9733EF}" type="parTrans" cxnId="{E9F0511F-9B68-4232-BC1A-8D30558FAE65}">
      <dgm:prSet/>
      <dgm:spPr/>
      <dgm:t>
        <a:bodyPr/>
        <a:lstStyle/>
        <a:p>
          <a:endParaRPr lang="en-US" sz="3200"/>
        </a:p>
      </dgm:t>
    </dgm:pt>
    <dgm:pt modelId="{BDA57293-66C2-4030-8882-BA3D288B5127}" type="sibTrans" cxnId="{E9F0511F-9B68-4232-BC1A-8D30558FAE65}">
      <dgm:prSet/>
      <dgm:spPr/>
      <dgm:t>
        <a:bodyPr/>
        <a:lstStyle/>
        <a:p>
          <a:endParaRPr lang="en-US" sz="3200"/>
        </a:p>
      </dgm:t>
    </dgm:pt>
    <dgm:pt modelId="{AF12C5AC-E64F-4D3E-8B03-6C55E0AF3D9F}">
      <dgm:prSet phldrT="[Text]" custT="1"/>
      <dgm:spPr/>
      <dgm:t>
        <a:bodyPr/>
        <a:lstStyle/>
        <a:p>
          <a:r>
            <a:rPr lang="en-US" sz="1400" u="none" dirty="0" smtClean="0"/>
            <a:t>Add User Controller</a:t>
          </a:r>
          <a:endParaRPr lang="en-US" sz="1400" u="none" dirty="0"/>
        </a:p>
      </dgm:t>
    </dgm:pt>
    <dgm:pt modelId="{05EA8541-CDDA-4BA4-AE64-8A836CCE9CDE}" type="parTrans" cxnId="{5FE52728-F8AF-42DB-A04F-590D2A25932D}">
      <dgm:prSet/>
      <dgm:spPr/>
      <dgm:t>
        <a:bodyPr/>
        <a:lstStyle/>
        <a:p>
          <a:endParaRPr lang="en-US" sz="3200"/>
        </a:p>
      </dgm:t>
    </dgm:pt>
    <dgm:pt modelId="{82640E42-00CD-44A3-8559-E029A0A93A8A}" type="sibTrans" cxnId="{5FE52728-F8AF-42DB-A04F-590D2A25932D}">
      <dgm:prSet/>
      <dgm:spPr/>
      <dgm:t>
        <a:bodyPr/>
        <a:lstStyle/>
        <a:p>
          <a:endParaRPr lang="en-US" sz="3200"/>
        </a:p>
      </dgm:t>
    </dgm:pt>
    <dgm:pt modelId="{01171044-D496-4C3C-94FD-1E81B5547E2C}">
      <dgm:prSet phldrT="[Text]" custT="1"/>
      <dgm:spPr/>
      <dgm:t>
        <a:bodyPr/>
        <a:lstStyle/>
        <a:p>
          <a:r>
            <a:rPr lang="en-US" sz="1050" u="none" dirty="0" smtClean="0"/>
            <a:t>Business Layer</a:t>
          </a:r>
          <a:endParaRPr lang="en-US" sz="1050" u="none" dirty="0"/>
        </a:p>
      </dgm:t>
    </dgm:pt>
    <dgm:pt modelId="{08230DA1-2405-46BB-880A-4D642988F33F}" type="parTrans" cxnId="{2ABECE43-E76F-4122-A9A6-618D8DE795CD}">
      <dgm:prSet/>
      <dgm:spPr/>
      <dgm:t>
        <a:bodyPr/>
        <a:lstStyle/>
        <a:p>
          <a:endParaRPr lang="en-US" sz="3200"/>
        </a:p>
      </dgm:t>
    </dgm:pt>
    <dgm:pt modelId="{3144D07A-5CE2-46D3-90D0-4131CDFB3DE5}" type="sibTrans" cxnId="{2ABECE43-E76F-4122-A9A6-618D8DE795CD}">
      <dgm:prSet/>
      <dgm:spPr/>
      <dgm:t>
        <a:bodyPr/>
        <a:lstStyle/>
        <a:p>
          <a:endParaRPr lang="en-US" sz="3200"/>
        </a:p>
      </dgm:t>
    </dgm:pt>
    <dgm:pt modelId="{18BE7876-CEAC-48D1-90AB-CE6EFFB7C539}">
      <dgm:prSet phldrT="[Text]" custT="1"/>
      <dgm:spPr/>
      <dgm:t>
        <a:bodyPr/>
        <a:lstStyle/>
        <a:p>
          <a:r>
            <a:rPr lang="en-US" sz="1050" u="none" dirty="0" smtClean="0"/>
            <a:t>Entities</a:t>
          </a:r>
          <a:endParaRPr lang="en-US" sz="1050" u="none" dirty="0"/>
        </a:p>
      </dgm:t>
    </dgm:pt>
    <dgm:pt modelId="{97FD046E-03C9-4A59-93C3-9E80EEF59737}" type="parTrans" cxnId="{30919070-9A41-4BD0-984E-E93D009DA2F9}">
      <dgm:prSet/>
      <dgm:spPr/>
      <dgm:t>
        <a:bodyPr/>
        <a:lstStyle/>
        <a:p>
          <a:endParaRPr lang="en-US" sz="3200"/>
        </a:p>
      </dgm:t>
    </dgm:pt>
    <dgm:pt modelId="{893C1A42-64AA-4A6A-9EBB-FACB8728D733}" type="sibTrans" cxnId="{30919070-9A41-4BD0-984E-E93D009DA2F9}">
      <dgm:prSet/>
      <dgm:spPr/>
      <dgm:t>
        <a:bodyPr/>
        <a:lstStyle/>
        <a:p>
          <a:endParaRPr lang="en-US" sz="3200"/>
        </a:p>
      </dgm:t>
    </dgm:pt>
    <dgm:pt modelId="{9C297DA6-6A4A-41D1-A821-E4327C484710}">
      <dgm:prSet phldrT="[Text]" custT="1"/>
      <dgm:spPr/>
      <dgm:t>
        <a:bodyPr/>
        <a:lstStyle/>
        <a:p>
          <a:r>
            <a:rPr lang="en-US" sz="1400" u="none" dirty="0" smtClean="0"/>
            <a:t>Book</a:t>
          </a:r>
          <a:endParaRPr lang="en-US" sz="1400" u="none" dirty="0"/>
        </a:p>
      </dgm:t>
    </dgm:pt>
    <dgm:pt modelId="{767F42C6-AA83-434A-AAC1-C8FAF0789404}" type="parTrans" cxnId="{2ACB7BE2-667F-4331-B148-92D524128895}">
      <dgm:prSet/>
      <dgm:spPr/>
      <dgm:t>
        <a:bodyPr/>
        <a:lstStyle/>
        <a:p>
          <a:endParaRPr lang="en-US" sz="3200"/>
        </a:p>
      </dgm:t>
    </dgm:pt>
    <dgm:pt modelId="{64873D10-E1C1-425B-A28C-C0FC0D914C21}" type="sibTrans" cxnId="{2ACB7BE2-667F-4331-B148-92D524128895}">
      <dgm:prSet/>
      <dgm:spPr/>
      <dgm:t>
        <a:bodyPr/>
        <a:lstStyle/>
        <a:p>
          <a:endParaRPr lang="en-US" sz="3200"/>
        </a:p>
      </dgm:t>
    </dgm:pt>
    <dgm:pt modelId="{3571E5EF-1B95-4E1E-A28E-73881290C29B}">
      <dgm:prSet phldrT="[Text]" custT="1"/>
      <dgm:spPr/>
      <dgm:t>
        <a:bodyPr/>
        <a:lstStyle/>
        <a:p>
          <a:r>
            <a:rPr lang="en-US" sz="1400" u="none" dirty="0" smtClean="0"/>
            <a:t>User</a:t>
          </a:r>
          <a:endParaRPr lang="en-US" sz="1400" u="none" dirty="0"/>
        </a:p>
      </dgm:t>
    </dgm:pt>
    <dgm:pt modelId="{DCED9841-4844-4599-951D-071A4215A4C7}" type="parTrans" cxnId="{CBB38260-3E3E-4C71-A516-CA9A027517F1}">
      <dgm:prSet/>
      <dgm:spPr/>
      <dgm:t>
        <a:bodyPr/>
        <a:lstStyle/>
        <a:p>
          <a:endParaRPr lang="en-US" sz="3200"/>
        </a:p>
      </dgm:t>
    </dgm:pt>
    <dgm:pt modelId="{9F130CD4-E4B9-4CA2-AC0C-F0C60C702B45}" type="sibTrans" cxnId="{CBB38260-3E3E-4C71-A516-CA9A027517F1}">
      <dgm:prSet/>
      <dgm:spPr/>
      <dgm:t>
        <a:bodyPr/>
        <a:lstStyle/>
        <a:p>
          <a:endParaRPr lang="en-US" sz="3200"/>
        </a:p>
      </dgm:t>
    </dgm:pt>
    <dgm:pt modelId="{7859B3D9-7B11-47F9-AF56-236C34E12997}">
      <dgm:prSet phldrT="[Text]" custT="1"/>
      <dgm:spPr/>
      <dgm:t>
        <a:bodyPr/>
        <a:lstStyle/>
        <a:p>
          <a:r>
            <a:rPr lang="en-US" sz="1050" u="none" dirty="0" smtClean="0"/>
            <a:t>Services</a:t>
          </a:r>
          <a:endParaRPr lang="en-US" sz="1050" u="none" dirty="0"/>
        </a:p>
      </dgm:t>
    </dgm:pt>
    <dgm:pt modelId="{E9BBD4C9-D7D0-492F-817A-ADC84620CB4A}" type="parTrans" cxnId="{D454C3E1-9DAD-4F02-956E-FA048620B340}">
      <dgm:prSet/>
      <dgm:spPr/>
      <dgm:t>
        <a:bodyPr/>
        <a:lstStyle/>
        <a:p>
          <a:endParaRPr lang="en-US" sz="3200"/>
        </a:p>
      </dgm:t>
    </dgm:pt>
    <dgm:pt modelId="{3DA82AF8-5527-481A-9C41-0882BE1F8C66}" type="sibTrans" cxnId="{D454C3E1-9DAD-4F02-956E-FA048620B340}">
      <dgm:prSet/>
      <dgm:spPr/>
      <dgm:t>
        <a:bodyPr/>
        <a:lstStyle/>
        <a:p>
          <a:endParaRPr lang="en-US" sz="3200"/>
        </a:p>
      </dgm:t>
    </dgm:pt>
    <dgm:pt modelId="{BBA6DD0D-C4BD-4EAE-885B-918A4F901A6D}">
      <dgm:prSet phldrT="[Text]" custT="1"/>
      <dgm:spPr/>
      <dgm:t>
        <a:bodyPr/>
        <a:lstStyle/>
        <a:p>
          <a:r>
            <a:rPr lang="en-US" sz="1400" u="none" dirty="0" smtClean="0"/>
            <a:t>Library</a:t>
          </a:r>
          <a:endParaRPr lang="en-US" sz="1400" u="none" dirty="0"/>
        </a:p>
      </dgm:t>
    </dgm:pt>
    <dgm:pt modelId="{1EE51EFC-0894-422B-A51F-F28D32671DEA}" type="parTrans" cxnId="{772B8429-3028-4691-A72F-BA61E6DB0F4F}">
      <dgm:prSet/>
      <dgm:spPr/>
      <dgm:t>
        <a:bodyPr/>
        <a:lstStyle/>
        <a:p>
          <a:endParaRPr lang="en-US" sz="3200"/>
        </a:p>
      </dgm:t>
    </dgm:pt>
    <dgm:pt modelId="{A51982D6-8711-4A24-A345-A296D23A5CD3}" type="sibTrans" cxnId="{772B8429-3028-4691-A72F-BA61E6DB0F4F}">
      <dgm:prSet/>
      <dgm:spPr/>
      <dgm:t>
        <a:bodyPr/>
        <a:lstStyle/>
        <a:p>
          <a:endParaRPr lang="en-US" sz="3200"/>
        </a:p>
      </dgm:t>
    </dgm:pt>
    <dgm:pt modelId="{08E58E27-012F-48E3-88FF-70940AE6F574}">
      <dgm:prSet phldrT="[Text]" custT="1"/>
      <dgm:spPr/>
      <dgm:t>
        <a:bodyPr/>
        <a:lstStyle/>
        <a:p>
          <a:r>
            <a:rPr lang="en-US" sz="1050" u="none" dirty="0" smtClean="0"/>
            <a:t>Data Layer</a:t>
          </a:r>
          <a:endParaRPr lang="en-US" sz="1050" u="none" dirty="0"/>
        </a:p>
      </dgm:t>
    </dgm:pt>
    <dgm:pt modelId="{03360E7F-C467-4753-820A-93474D70D82F}" type="parTrans" cxnId="{57E45261-26BC-4E47-9DD2-FA3018109EB0}">
      <dgm:prSet/>
      <dgm:spPr/>
      <dgm:t>
        <a:bodyPr/>
        <a:lstStyle/>
        <a:p>
          <a:endParaRPr lang="en-US" sz="3200"/>
        </a:p>
      </dgm:t>
    </dgm:pt>
    <dgm:pt modelId="{717F90A5-BCCA-4BF4-A059-FEAB7DAE4C6C}" type="sibTrans" cxnId="{57E45261-26BC-4E47-9DD2-FA3018109EB0}">
      <dgm:prSet/>
      <dgm:spPr/>
      <dgm:t>
        <a:bodyPr/>
        <a:lstStyle/>
        <a:p>
          <a:endParaRPr lang="en-US" sz="3200"/>
        </a:p>
      </dgm:t>
    </dgm:pt>
    <dgm:pt modelId="{B4B44A77-8435-4B66-8C41-51BE09AE0DB9}">
      <dgm:prSet phldrT="[Text]" custT="1"/>
      <dgm:spPr/>
      <dgm:t>
        <a:bodyPr/>
        <a:lstStyle/>
        <a:p>
          <a:r>
            <a:rPr lang="en-US" sz="1400" u="none" dirty="0" smtClean="0"/>
            <a:t>Books Repository</a:t>
          </a:r>
          <a:endParaRPr lang="en-US" sz="1400" u="none" dirty="0"/>
        </a:p>
      </dgm:t>
    </dgm:pt>
    <dgm:pt modelId="{0DC57C63-CBFB-42D2-B71F-E44707BC45D6}" type="parTrans" cxnId="{6EC4D1CB-FF51-42EA-B70A-326C478335E9}">
      <dgm:prSet/>
      <dgm:spPr/>
      <dgm:t>
        <a:bodyPr/>
        <a:lstStyle/>
        <a:p>
          <a:endParaRPr lang="en-US" sz="3200"/>
        </a:p>
      </dgm:t>
    </dgm:pt>
    <dgm:pt modelId="{17007F8F-0C85-4A2C-8CD3-DBA963788E6F}" type="sibTrans" cxnId="{6EC4D1CB-FF51-42EA-B70A-326C478335E9}">
      <dgm:prSet/>
      <dgm:spPr/>
      <dgm:t>
        <a:bodyPr/>
        <a:lstStyle/>
        <a:p>
          <a:endParaRPr lang="en-US" sz="3200"/>
        </a:p>
      </dgm:t>
    </dgm:pt>
    <dgm:pt modelId="{36D72549-7E70-4BA4-B78F-EC093C5F7F25}">
      <dgm:prSet phldrT="[Text]" custT="1"/>
      <dgm:spPr/>
      <dgm:t>
        <a:bodyPr/>
        <a:lstStyle/>
        <a:p>
          <a:r>
            <a:rPr lang="en-US" sz="1400" u="none" dirty="0" smtClean="0"/>
            <a:t>Users Repository</a:t>
          </a:r>
          <a:endParaRPr lang="en-US" sz="1400" u="none" dirty="0"/>
        </a:p>
      </dgm:t>
    </dgm:pt>
    <dgm:pt modelId="{F29A3CDE-8404-43C1-BA32-D60B1EAF8263}" type="parTrans" cxnId="{398E3F1F-7574-4C8C-9016-AF9718C2FD71}">
      <dgm:prSet/>
      <dgm:spPr/>
      <dgm:t>
        <a:bodyPr/>
        <a:lstStyle/>
        <a:p>
          <a:endParaRPr lang="en-US" sz="3200"/>
        </a:p>
      </dgm:t>
    </dgm:pt>
    <dgm:pt modelId="{5C88F7F1-166D-4AC5-8AC4-437B70643F24}" type="sibTrans" cxnId="{398E3F1F-7574-4C8C-9016-AF9718C2FD71}">
      <dgm:prSet/>
      <dgm:spPr/>
      <dgm:t>
        <a:bodyPr/>
        <a:lstStyle/>
        <a:p>
          <a:endParaRPr lang="en-US" sz="3200"/>
        </a:p>
      </dgm:t>
    </dgm:pt>
    <dgm:pt modelId="{182DDEF0-2AB8-4573-B4D9-D8F8FC3AEE8C}">
      <dgm:prSet phldrT="[Text]" custT="1"/>
      <dgm:spPr/>
      <dgm:t>
        <a:bodyPr/>
        <a:lstStyle/>
        <a:p>
          <a:r>
            <a:rPr lang="en-US" sz="1050" i="0" u="none" dirty="0" smtClean="0"/>
            <a:t>Stored Procedures</a:t>
          </a:r>
          <a:endParaRPr lang="en-US" sz="1050" i="0" u="none" dirty="0"/>
        </a:p>
      </dgm:t>
    </dgm:pt>
    <dgm:pt modelId="{1D4A718F-3D0A-4C1F-B404-2B3F8F8571A5}" type="parTrans" cxnId="{2591EDE8-459B-4DA8-BEF1-0B9C5907F436}">
      <dgm:prSet/>
      <dgm:spPr/>
      <dgm:t>
        <a:bodyPr/>
        <a:lstStyle/>
        <a:p>
          <a:endParaRPr lang="en-US" sz="3200"/>
        </a:p>
      </dgm:t>
    </dgm:pt>
    <dgm:pt modelId="{6EB25B27-6D3D-420E-A00C-75B9DFB31593}" type="sibTrans" cxnId="{2591EDE8-459B-4DA8-BEF1-0B9C5907F436}">
      <dgm:prSet/>
      <dgm:spPr/>
      <dgm:t>
        <a:bodyPr/>
        <a:lstStyle/>
        <a:p>
          <a:endParaRPr lang="en-US" sz="3200"/>
        </a:p>
      </dgm:t>
    </dgm:pt>
    <dgm:pt modelId="{A3CC557C-26E5-4FAC-B167-866D31705E60}">
      <dgm:prSet phldrT="[Text]" custT="1"/>
      <dgm:spPr/>
      <dgm:t>
        <a:bodyPr/>
        <a:lstStyle/>
        <a:p>
          <a:r>
            <a:rPr lang="en-US" sz="1400" u="none" dirty="0" smtClean="0"/>
            <a:t>Book Insert</a:t>
          </a:r>
          <a:endParaRPr lang="en-US" sz="1400" u="none" dirty="0"/>
        </a:p>
      </dgm:t>
    </dgm:pt>
    <dgm:pt modelId="{BC9B4CD0-4175-4F88-92D7-357FC5770088}" type="parTrans" cxnId="{A8FF2560-9CEC-493D-99FD-C3DCB6E3B643}">
      <dgm:prSet/>
      <dgm:spPr/>
      <dgm:t>
        <a:bodyPr/>
        <a:lstStyle/>
        <a:p>
          <a:endParaRPr lang="en-US" sz="3200"/>
        </a:p>
      </dgm:t>
    </dgm:pt>
    <dgm:pt modelId="{701D3AC1-F090-4538-B5AE-1050029822DA}" type="sibTrans" cxnId="{A8FF2560-9CEC-493D-99FD-C3DCB6E3B643}">
      <dgm:prSet/>
      <dgm:spPr/>
      <dgm:t>
        <a:bodyPr/>
        <a:lstStyle/>
        <a:p>
          <a:endParaRPr lang="en-US" sz="3200"/>
        </a:p>
      </dgm:t>
    </dgm:pt>
    <dgm:pt modelId="{1D12E747-0878-4F88-B32F-24630B92FC57}">
      <dgm:prSet phldrT="[Text]" custT="1"/>
      <dgm:spPr/>
      <dgm:t>
        <a:bodyPr/>
        <a:lstStyle/>
        <a:p>
          <a:r>
            <a:rPr lang="en-US" sz="1400" u="none" dirty="0" smtClean="0"/>
            <a:t>Book Find Available Copy</a:t>
          </a:r>
          <a:endParaRPr lang="en-US" sz="1400" u="none" dirty="0"/>
        </a:p>
      </dgm:t>
    </dgm:pt>
    <dgm:pt modelId="{F60E7A93-66FC-45D0-9892-5CAB42C5DD63}" type="parTrans" cxnId="{E52687C1-EF6D-4265-B069-9682E8E7ACE2}">
      <dgm:prSet/>
      <dgm:spPr/>
      <dgm:t>
        <a:bodyPr/>
        <a:lstStyle/>
        <a:p>
          <a:endParaRPr lang="en-US" sz="3200"/>
        </a:p>
      </dgm:t>
    </dgm:pt>
    <dgm:pt modelId="{AC62553C-CBD3-460C-A46D-64B167C739A3}" type="sibTrans" cxnId="{E52687C1-EF6D-4265-B069-9682E8E7ACE2}">
      <dgm:prSet/>
      <dgm:spPr/>
      <dgm:t>
        <a:bodyPr/>
        <a:lstStyle/>
        <a:p>
          <a:endParaRPr lang="en-US" sz="3200"/>
        </a:p>
      </dgm:t>
    </dgm:pt>
    <dgm:pt modelId="{5C19E997-3DEC-4282-9BA1-F05999AB65CD}">
      <dgm:prSet phldrT="[Text]" custT="1"/>
      <dgm:spPr/>
      <dgm:t>
        <a:bodyPr/>
        <a:lstStyle/>
        <a:p>
          <a:r>
            <a:rPr lang="en-US" sz="1050" u="none" dirty="0" smtClean="0"/>
            <a:t>Tables</a:t>
          </a:r>
          <a:endParaRPr lang="en-US" sz="1050" u="none" dirty="0"/>
        </a:p>
      </dgm:t>
    </dgm:pt>
    <dgm:pt modelId="{35F27153-1B09-4192-9740-981C14A4223A}" type="parTrans" cxnId="{B72E7FA8-42CF-4CC1-89F1-3AF9C8ABEDE0}">
      <dgm:prSet/>
      <dgm:spPr/>
      <dgm:t>
        <a:bodyPr/>
        <a:lstStyle/>
        <a:p>
          <a:endParaRPr lang="en-US" sz="3200"/>
        </a:p>
      </dgm:t>
    </dgm:pt>
    <dgm:pt modelId="{C3F0C434-4877-4A7D-9D8C-CEB0F72740EB}" type="sibTrans" cxnId="{B72E7FA8-42CF-4CC1-89F1-3AF9C8ABEDE0}">
      <dgm:prSet/>
      <dgm:spPr/>
      <dgm:t>
        <a:bodyPr/>
        <a:lstStyle/>
        <a:p>
          <a:endParaRPr lang="en-US" sz="3200"/>
        </a:p>
      </dgm:t>
    </dgm:pt>
    <dgm:pt modelId="{1BD4AC9A-3BE9-46EB-94CA-77977ED00AD0}">
      <dgm:prSet phldrT="[Text]" custT="1"/>
      <dgm:spPr/>
      <dgm:t>
        <a:bodyPr/>
        <a:lstStyle/>
        <a:p>
          <a:r>
            <a:rPr lang="en-US" sz="1400" u="none" dirty="0" smtClean="0"/>
            <a:t>Users</a:t>
          </a:r>
          <a:endParaRPr lang="en-US" sz="1400" u="none" dirty="0"/>
        </a:p>
      </dgm:t>
    </dgm:pt>
    <dgm:pt modelId="{D5218C53-CF2C-47A6-A1B1-BA6717FCFD89}" type="parTrans" cxnId="{323C598C-DDFF-416F-A456-CAEE314CC163}">
      <dgm:prSet/>
      <dgm:spPr/>
      <dgm:t>
        <a:bodyPr/>
        <a:lstStyle/>
        <a:p>
          <a:endParaRPr lang="en-US" sz="3200"/>
        </a:p>
      </dgm:t>
    </dgm:pt>
    <dgm:pt modelId="{7E77E076-75EE-482C-BE08-A4D3290E2942}" type="sibTrans" cxnId="{323C598C-DDFF-416F-A456-CAEE314CC163}">
      <dgm:prSet/>
      <dgm:spPr/>
      <dgm:t>
        <a:bodyPr/>
        <a:lstStyle/>
        <a:p>
          <a:endParaRPr lang="en-US" sz="3200"/>
        </a:p>
      </dgm:t>
    </dgm:pt>
    <dgm:pt modelId="{ABEE869C-8079-422F-94DA-59178F3011A1}">
      <dgm:prSet phldrT="[Text]" custT="1"/>
      <dgm:spPr/>
      <dgm:t>
        <a:bodyPr/>
        <a:lstStyle/>
        <a:p>
          <a:r>
            <a:rPr lang="en-US" sz="1400" u="none" dirty="0" smtClean="0"/>
            <a:t>Book Catalog</a:t>
          </a:r>
          <a:endParaRPr lang="en-US" sz="1400" u="none" dirty="0"/>
        </a:p>
      </dgm:t>
    </dgm:pt>
    <dgm:pt modelId="{895062BC-D03E-4205-A943-9CBA0E7698DD}" type="parTrans" cxnId="{FACB2574-F50A-4112-91C2-07B514E18B15}">
      <dgm:prSet/>
      <dgm:spPr/>
      <dgm:t>
        <a:bodyPr/>
        <a:lstStyle/>
        <a:p>
          <a:endParaRPr lang="en-US" sz="3200"/>
        </a:p>
      </dgm:t>
    </dgm:pt>
    <dgm:pt modelId="{3F65E53F-E3AE-463F-91FF-6CF0CFC282AE}" type="sibTrans" cxnId="{FACB2574-F50A-4112-91C2-07B514E18B15}">
      <dgm:prSet/>
      <dgm:spPr/>
      <dgm:t>
        <a:bodyPr/>
        <a:lstStyle/>
        <a:p>
          <a:endParaRPr lang="en-US" sz="3200"/>
        </a:p>
      </dgm:t>
    </dgm:pt>
    <dgm:pt modelId="{FB0B4D90-3599-4C8C-AED0-DCC0570DB25A}">
      <dgm:prSet phldrT="[Text]" custT="1"/>
      <dgm:spPr/>
      <dgm:t>
        <a:bodyPr/>
        <a:lstStyle/>
        <a:p>
          <a:r>
            <a:rPr lang="en-US" sz="1050" u="none" dirty="0" smtClean="0"/>
            <a:t>The Database</a:t>
          </a:r>
          <a:endParaRPr lang="en-US" sz="1050" u="none" dirty="0"/>
        </a:p>
      </dgm:t>
    </dgm:pt>
    <dgm:pt modelId="{8DA4F2CC-DF88-4B70-AA67-CF5F86FE8C21}" type="parTrans" cxnId="{1E4EDC08-D77C-4B92-A2E9-CCAF3F03ECCB}">
      <dgm:prSet/>
      <dgm:spPr/>
      <dgm:t>
        <a:bodyPr/>
        <a:lstStyle/>
        <a:p>
          <a:endParaRPr lang="en-US" sz="3200"/>
        </a:p>
      </dgm:t>
    </dgm:pt>
    <dgm:pt modelId="{B2EE1865-1AFC-4053-B908-78CA22A06286}" type="sibTrans" cxnId="{1E4EDC08-D77C-4B92-A2E9-CCAF3F03ECCB}">
      <dgm:prSet/>
      <dgm:spPr/>
      <dgm:t>
        <a:bodyPr/>
        <a:lstStyle/>
        <a:p>
          <a:endParaRPr lang="en-US" sz="3200"/>
        </a:p>
      </dgm:t>
    </dgm:pt>
    <dgm:pt modelId="{D96327D7-64A1-4E41-9496-1F357CBFA545}" type="pres">
      <dgm:prSet presAssocID="{9E332742-3078-4474-B32A-8D953D12C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A084E9C-BF3A-4FC1-93FD-EF2D9DDB0EAE}" type="pres">
      <dgm:prSet presAssocID="{5C19E997-3DEC-4282-9BA1-F05999AB65CD}" presName="boxAndChildren" presStyleCnt="0"/>
      <dgm:spPr/>
      <dgm:t>
        <a:bodyPr/>
        <a:lstStyle/>
        <a:p>
          <a:endParaRPr lang="en-US"/>
        </a:p>
      </dgm:t>
    </dgm:pt>
    <dgm:pt modelId="{48B9335A-2DF2-47B7-8B69-9F8BE5A5C2AE}" type="pres">
      <dgm:prSet presAssocID="{5C19E997-3DEC-4282-9BA1-F05999AB65CD}" presName="parentTextBox" presStyleLbl="node1" presStyleIdx="0" presStyleCnt="9"/>
      <dgm:spPr/>
      <dgm:t>
        <a:bodyPr/>
        <a:lstStyle/>
        <a:p>
          <a:pPr rtl="1"/>
          <a:endParaRPr lang="he-IL"/>
        </a:p>
      </dgm:t>
    </dgm:pt>
    <dgm:pt modelId="{9A12DA09-EB75-46AC-9C76-1ADC55E1B5D2}" type="pres">
      <dgm:prSet presAssocID="{5C19E997-3DEC-4282-9BA1-F05999AB65CD}" presName="entireBox" presStyleLbl="node1" presStyleIdx="0" presStyleCnt="9"/>
      <dgm:spPr/>
      <dgm:t>
        <a:bodyPr/>
        <a:lstStyle/>
        <a:p>
          <a:pPr rtl="1"/>
          <a:endParaRPr lang="he-IL"/>
        </a:p>
      </dgm:t>
    </dgm:pt>
    <dgm:pt modelId="{963B09E9-7F69-47F5-BEA2-F0E80638AF53}" type="pres">
      <dgm:prSet presAssocID="{5C19E997-3DEC-4282-9BA1-F05999AB65CD}" presName="descendantBox" presStyleCnt="0"/>
      <dgm:spPr/>
      <dgm:t>
        <a:bodyPr/>
        <a:lstStyle/>
        <a:p>
          <a:endParaRPr lang="en-US"/>
        </a:p>
      </dgm:t>
    </dgm:pt>
    <dgm:pt modelId="{63230AAA-21BD-4C19-A7DB-1F9E7F694B27}" type="pres">
      <dgm:prSet presAssocID="{1BD4AC9A-3BE9-46EB-94CA-77977ED00AD0}" presName="childTextBox" presStyleLbl="fgAccFollowNode1" presStyleIdx="0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9B664E2-6945-43C0-9242-97F732BFB139}" type="pres">
      <dgm:prSet presAssocID="{ABEE869C-8079-422F-94DA-59178F3011A1}" presName="childTextBox" presStyleLbl="fgAccFollowNode1" presStyleIdx="1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64F8923-58E9-4136-97D8-AEF209A3BCCD}" type="pres">
      <dgm:prSet presAssocID="{6EB25B27-6D3D-420E-A00C-75B9DFB31593}" presName="sp" presStyleCnt="0"/>
      <dgm:spPr/>
      <dgm:t>
        <a:bodyPr/>
        <a:lstStyle/>
        <a:p>
          <a:endParaRPr lang="en-US"/>
        </a:p>
      </dgm:t>
    </dgm:pt>
    <dgm:pt modelId="{C9919634-0AF3-4A51-AAF1-BF96A3676653}" type="pres">
      <dgm:prSet presAssocID="{182DDEF0-2AB8-4573-B4D9-D8F8FC3AEE8C}" presName="arrowAndChildren" presStyleCnt="0"/>
      <dgm:spPr/>
      <dgm:t>
        <a:bodyPr/>
        <a:lstStyle/>
        <a:p>
          <a:endParaRPr lang="en-US"/>
        </a:p>
      </dgm:t>
    </dgm:pt>
    <dgm:pt modelId="{7D0CF4EF-781B-41D0-A7E0-7926CFD88DD0}" type="pres">
      <dgm:prSet presAssocID="{182DDEF0-2AB8-4573-B4D9-D8F8FC3AEE8C}" presName="parentTextArrow" presStyleLbl="node1" presStyleIdx="0" presStyleCnt="9"/>
      <dgm:spPr/>
      <dgm:t>
        <a:bodyPr/>
        <a:lstStyle/>
        <a:p>
          <a:pPr rtl="1"/>
          <a:endParaRPr lang="he-IL"/>
        </a:p>
      </dgm:t>
    </dgm:pt>
    <dgm:pt modelId="{CA05E926-0BD9-4250-964E-85EA2ACC17A3}" type="pres">
      <dgm:prSet presAssocID="{182DDEF0-2AB8-4573-B4D9-D8F8FC3AEE8C}" presName="arrow" presStyleLbl="node1" presStyleIdx="1" presStyleCnt="9"/>
      <dgm:spPr/>
      <dgm:t>
        <a:bodyPr/>
        <a:lstStyle/>
        <a:p>
          <a:pPr rtl="1"/>
          <a:endParaRPr lang="he-IL"/>
        </a:p>
      </dgm:t>
    </dgm:pt>
    <dgm:pt modelId="{B35C30CE-C84C-4BB7-924C-F0735D5CD6C3}" type="pres">
      <dgm:prSet presAssocID="{182DDEF0-2AB8-4573-B4D9-D8F8FC3AEE8C}" presName="descendantArrow" presStyleCnt="0"/>
      <dgm:spPr/>
      <dgm:t>
        <a:bodyPr/>
        <a:lstStyle/>
        <a:p>
          <a:endParaRPr lang="en-US"/>
        </a:p>
      </dgm:t>
    </dgm:pt>
    <dgm:pt modelId="{93E3E823-9CA8-4662-8DEE-77E20F5F3FC2}" type="pres">
      <dgm:prSet presAssocID="{A3CC557C-26E5-4FAC-B167-866D31705E60}" presName="childTextArrow" presStyleLbl="fgAccFollowNode1" presStyleIdx="2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3E850D7-DC4F-48F9-952C-A26BCA914DF7}" type="pres">
      <dgm:prSet presAssocID="{1D12E747-0878-4F88-B32F-24630B92FC57}" presName="childTextArrow" presStyleLbl="fgAccFollowNode1" presStyleIdx="3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8AA3ADF-6CF9-4D6A-98D0-5E0D3245FF63}" type="pres">
      <dgm:prSet presAssocID="{B2EE1865-1AFC-4053-B908-78CA22A06286}" presName="sp" presStyleCnt="0"/>
      <dgm:spPr/>
      <dgm:t>
        <a:bodyPr/>
        <a:lstStyle/>
        <a:p>
          <a:endParaRPr lang="en-US"/>
        </a:p>
      </dgm:t>
    </dgm:pt>
    <dgm:pt modelId="{15420E84-1266-41A3-A58C-61EBEA5B97A8}" type="pres">
      <dgm:prSet presAssocID="{FB0B4D90-3599-4C8C-AED0-DCC0570DB25A}" presName="arrowAndChildren" presStyleCnt="0"/>
      <dgm:spPr/>
      <dgm:t>
        <a:bodyPr/>
        <a:lstStyle/>
        <a:p>
          <a:endParaRPr lang="en-US"/>
        </a:p>
      </dgm:t>
    </dgm:pt>
    <dgm:pt modelId="{9B604DFF-92B3-459A-A2A2-9BD3D4373166}" type="pres">
      <dgm:prSet presAssocID="{FB0B4D90-3599-4C8C-AED0-DCC0570DB25A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DDF82DF3-83E6-4AB1-AA78-C244643EA45E}" type="pres">
      <dgm:prSet presAssocID="{717F90A5-BCCA-4BF4-A059-FEAB7DAE4C6C}" presName="sp" presStyleCnt="0"/>
      <dgm:spPr/>
      <dgm:t>
        <a:bodyPr/>
        <a:lstStyle/>
        <a:p>
          <a:endParaRPr lang="en-US"/>
        </a:p>
      </dgm:t>
    </dgm:pt>
    <dgm:pt modelId="{ED5ED8C0-3422-4A97-9E29-B5496A159EE0}" type="pres">
      <dgm:prSet presAssocID="{08E58E27-012F-48E3-88FF-70940AE6F574}" presName="arrowAndChildren" presStyleCnt="0"/>
      <dgm:spPr/>
      <dgm:t>
        <a:bodyPr/>
        <a:lstStyle/>
        <a:p>
          <a:endParaRPr lang="en-US"/>
        </a:p>
      </dgm:t>
    </dgm:pt>
    <dgm:pt modelId="{93B1CB0C-D6CD-42E2-9E51-0A9B10F4E297}" type="pres">
      <dgm:prSet presAssocID="{08E58E27-012F-48E3-88FF-70940AE6F574}" presName="parentTextArrow" presStyleLbl="node1" presStyleIdx="2" presStyleCnt="9"/>
      <dgm:spPr/>
      <dgm:t>
        <a:bodyPr/>
        <a:lstStyle/>
        <a:p>
          <a:pPr rtl="1"/>
          <a:endParaRPr lang="he-IL"/>
        </a:p>
      </dgm:t>
    </dgm:pt>
    <dgm:pt modelId="{F55F74B9-1FBF-418E-BAEF-DEC5B3B461BA}" type="pres">
      <dgm:prSet presAssocID="{08E58E27-012F-48E3-88FF-70940AE6F574}" presName="arrow" presStyleLbl="node1" presStyleIdx="3" presStyleCnt="9"/>
      <dgm:spPr/>
      <dgm:t>
        <a:bodyPr/>
        <a:lstStyle/>
        <a:p>
          <a:pPr rtl="1"/>
          <a:endParaRPr lang="he-IL"/>
        </a:p>
      </dgm:t>
    </dgm:pt>
    <dgm:pt modelId="{D19A1E99-545B-4278-8E05-4B0323A29846}" type="pres">
      <dgm:prSet presAssocID="{08E58E27-012F-48E3-88FF-70940AE6F574}" presName="descendantArrow" presStyleCnt="0"/>
      <dgm:spPr/>
      <dgm:t>
        <a:bodyPr/>
        <a:lstStyle/>
        <a:p>
          <a:endParaRPr lang="en-US"/>
        </a:p>
      </dgm:t>
    </dgm:pt>
    <dgm:pt modelId="{6E8B5F4B-114F-4421-AE3A-21A567E2BAE9}" type="pres">
      <dgm:prSet presAssocID="{B4B44A77-8435-4B66-8C41-51BE09AE0DB9}" presName="childTextArrow" presStyleLbl="fgAccFollowNode1" presStyleIdx="4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DDC3EAC-F2C9-4C9E-8703-60155994D695}" type="pres">
      <dgm:prSet presAssocID="{36D72549-7E70-4BA4-B78F-EC093C5F7F25}" presName="childTextArrow" presStyleLbl="fgAccFollowNode1" presStyleIdx="5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18B3EE7-C316-4BD4-9C48-D5145A3797B4}" type="pres">
      <dgm:prSet presAssocID="{3DA82AF8-5527-481A-9C41-0882BE1F8C66}" presName="sp" presStyleCnt="0"/>
      <dgm:spPr/>
      <dgm:t>
        <a:bodyPr/>
        <a:lstStyle/>
        <a:p>
          <a:endParaRPr lang="en-US"/>
        </a:p>
      </dgm:t>
    </dgm:pt>
    <dgm:pt modelId="{2DC58CB5-2265-48FA-A066-1228E1DC2165}" type="pres">
      <dgm:prSet presAssocID="{7859B3D9-7B11-47F9-AF56-236C34E12997}" presName="arrowAndChildren" presStyleCnt="0"/>
      <dgm:spPr/>
      <dgm:t>
        <a:bodyPr/>
        <a:lstStyle/>
        <a:p>
          <a:endParaRPr lang="en-US"/>
        </a:p>
      </dgm:t>
    </dgm:pt>
    <dgm:pt modelId="{B3218717-9A6C-4C85-8446-9C2B5D6C470A}" type="pres">
      <dgm:prSet presAssocID="{7859B3D9-7B11-47F9-AF56-236C34E12997}" presName="parentTextArrow" presStyleLbl="node1" presStyleIdx="3" presStyleCnt="9"/>
      <dgm:spPr/>
      <dgm:t>
        <a:bodyPr/>
        <a:lstStyle/>
        <a:p>
          <a:pPr rtl="1"/>
          <a:endParaRPr lang="he-IL"/>
        </a:p>
      </dgm:t>
    </dgm:pt>
    <dgm:pt modelId="{855A1DE8-18C2-4D3C-94FD-38F2A6538416}" type="pres">
      <dgm:prSet presAssocID="{7859B3D9-7B11-47F9-AF56-236C34E12997}" presName="arrow" presStyleLbl="node1" presStyleIdx="4" presStyleCnt="9"/>
      <dgm:spPr/>
      <dgm:t>
        <a:bodyPr/>
        <a:lstStyle/>
        <a:p>
          <a:pPr rtl="1"/>
          <a:endParaRPr lang="he-IL"/>
        </a:p>
      </dgm:t>
    </dgm:pt>
    <dgm:pt modelId="{FBCB5214-C2AF-4007-AC18-C4F0BDA9A20A}" type="pres">
      <dgm:prSet presAssocID="{7859B3D9-7B11-47F9-AF56-236C34E12997}" presName="descendantArrow" presStyleCnt="0"/>
      <dgm:spPr/>
      <dgm:t>
        <a:bodyPr/>
        <a:lstStyle/>
        <a:p>
          <a:endParaRPr lang="en-US"/>
        </a:p>
      </dgm:t>
    </dgm:pt>
    <dgm:pt modelId="{331FF743-D84E-4665-B08A-40132E1EC51E}" type="pres">
      <dgm:prSet presAssocID="{BBA6DD0D-C4BD-4EAE-885B-918A4F901A6D}" presName="childTextArrow" presStyleLbl="fgAccFollowNode1" presStyleIdx="6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27E1F83-AFDB-4AF2-8100-FFB46B9A5ACB}" type="pres">
      <dgm:prSet presAssocID="{893C1A42-64AA-4A6A-9EBB-FACB8728D733}" presName="sp" presStyleCnt="0"/>
      <dgm:spPr/>
      <dgm:t>
        <a:bodyPr/>
        <a:lstStyle/>
        <a:p>
          <a:endParaRPr lang="en-US"/>
        </a:p>
      </dgm:t>
    </dgm:pt>
    <dgm:pt modelId="{63381604-F655-4F0A-83FD-4736A89B42D4}" type="pres">
      <dgm:prSet presAssocID="{18BE7876-CEAC-48D1-90AB-CE6EFFB7C539}" presName="arrowAndChildren" presStyleCnt="0"/>
      <dgm:spPr/>
      <dgm:t>
        <a:bodyPr/>
        <a:lstStyle/>
        <a:p>
          <a:endParaRPr lang="en-US"/>
        </a:p>
      </dgm:t>
    </dgm:pt>
    <dgm:pt modelId="{41036C31-9721-4342-AC9B-1E2743356C67}" type="pres">
      <dgm:prSet presAssocID="{18BE7876-CEAC-48D1-90AB-CE6EFFB7C539}" presName="parentTextArrow" presStyleLbl="node1" presStyleIdx="4" presStyleCnt="9"/>
      <dgm:spPr/>
      <dgm:t>
        <a:bodyPr/>
        <a:lstStyle/>
        <a:p>
          <a:pPr rtl="1"/>
          <a:endParaRPr lang="he-IL"/>
        </a:p>
      </dgm:t>
    </dgm:pt>
    <dgm:pt modelId="{7A902787-0B6D-4EA1-9310-F2E3BDDE4C5C}" type="pres">
      <dgm:prSet presAssocID="{18BE7876-CEAC-48D1-90AB-CE6EFFB7C539}" presName="arrow" presStyleLbl="node1" presStyleIdx="5" presStyleCnt="9"/>
      <dgm:spPr/>
      <dgm:t>
        <a:bodyPr/>
        <a:lstStyle/>
        <a:p>
          <a:pPr rtl="1"/>
          <a:endParaRPr lang="he-IL"/>
        </a:p>
      </dgm:t>
    </dgm:pt>
    <dgm:pt modelId="{93BBB9AA-9D1E-4ED8-892D-1BA16040198A}" type="pres">
      <dgm:prSet presAssocID="{18BE7876-CEAC-48D1-90AB-CE6EFFB7C539}" presName="descendantArrow" presStyleCnt="0"/>
      <dgm:spPr/>
      <dgm:t>
        <a:bodyPr/>
        <a:lstStyle/>
        <a:p>
          <a:endParaRPr lang="en-US"/>
        </a:p>
      </dgm:t>
    </dgm:pt>
    <dgm:pt modelId="{B4931EDD-4A9F-48EE-8524-2908805925F6}" type="pres">
      <dgm:prSet presAssocID="{9C297DA6-6A4A-41D1-A821-E4327C484710}" presName="childTextArrow" presStyleLbl="fgAccFollowNode1" presStyleIdx="7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3E7DCA1-C7EB-48A5-957C-99E6D3E4A54B}" type="pres">
      <dgm:prSet presAssocID="{3571E5EF-1B95-4E1E-A28E-73881290C29B}" presName="childTextArrow" presStyleLbl="fgAccFollowNode1" presStyleIdx="8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7810334-232E-448D-BCCB-4058DE91B081}" type="pres">
      <dgm:prSet presAssocID="{3144D07A-5CE2-46D3-90D0-4131CDFB3DE5}" presName="sp" presStyleCnt="0"/>
      <dgm:spPr/>
      <dgm:t>
        <a:bodyPr/>
        <a:lstStyle/>
        <a:p>
          <a:endParaRPr lang="en-US"/>
        </a:p>
      </dgm:t>
    </dgm:pt>
    <dgm:pt modelId="{CB34C204-A424-4F71-BA20-3AF8535C7629}" type="pres">
      <dgm:prSet presAssocID="{01171044-D496-4C3C-94FD-1E81B5547E2C}" presName="arrowAndChildren" presStyleCnt="0"/>
      <dgm:spPr/>
      <dgm:t>
        <a:bodyPr/>
        <a:lstStyle/>
        <a:p>
          <a:endParaRPr lang="en-US"/>
        </a:p>
      </dgm:t>
    </dgm:pt>
    <dgm:pt modelId="{39BC0EA2-EB39-4BC7-8327-160DBB8914CA}" type="pres">
      <dgm:prSet presAssocID="{01171044-D496-4C3C-94FD-1E81B5547E2C}" presName="parentTextArrow" presStyleLbl="node1" presStyleIdx="6" presStyleCnt="9"/>
      <dgm:spPr/>
      <dgm:t>
        <a:bodyPr/>
        <a:lstStyle/>
        <a:p>
          <a:pPr rtl="1"/>
          <a:endParaRPr lang="he-IL"/>
        </a:p>
      </dgm:t>
    </dgm:pt>
    <dgm:pt modelId="{84ABD2F1-9924-49AE-B03D-B19F5434C825}" type="pres">
      <dgm:prSet presAssocID="{F4B9D520-2D12-42D0-9F82-4AD3F7CDDEB1}" presName="sp" presStyleCnt="0"/>
      <dgm:spPr/>
      <dgm:t>
        <a:bodyPr/>
        <a:lstStyle/>
        <a:p>
          <a:endParaRPr lang="en-US"/>
        </a:p>
      </dgm:t>
    </dgm:pt>
    <dgm:pt modelId="{8E79AFFD-BB8A-48B3-BB6F-2179D9AAF45B}" type="pres">
      <dgm:prSet presAssocID="{5464ABAF-EFC4-4807-83C5-464B7ABF7B4E}" presName="arrowAndChildren" presStyleCnt="0"/>
      <dgm:spPr/>
      <dgm:t>
        <a:bodyPr/>
        <a:lstStyle/>
        <a:p>
          <a:endParaRPr lang="en-US"/>
        </a:p>
      </dgm:t>
    </dgm:pt>
    <dgm:pt modelId="{12B033C8-0C41-4E11-8B2F-A10796893C3B}" type="pres">
      <dgm:prSet presAssocID="{5464ABAF-EFC4-4807-83C5-464B7ABF7B4E}" presName="parentTextArrow" presStyleLbl="node1" presStyleIdx="6" presStyleCnt="9"/>
      <dgm:spPr/>
      <dgm:t>
        <a:bodyPr/>
        <a:lstStyle/>
        <a:p>
          <a:pPr rtl="1"/>
          <a:endParaRPr lang="he-IL"/>
        </a:p>
      </dgm:t>
    </dgm:pt>
    <dgm:pt modelId="{DEF0148C-4256-440C-9417-7AD2978C4B93}" type="pres">
      <dgm:prSet presAssocID="{5464ABAF-EFC4-4807-83C5-464B7ABF7B4E}" presName="arrow" presStyleLbl="node1" presStyleIdx="7" presStyleCnt="9"/>
      <dgm:spPr/>
      <dgm:t>
        <a:bodyPr/>
        <a:lstStyle/>
        <a:p>
          <a:pPr rtl="1"/>
          <a:endParaRPr lang="he-IL"/>
        </a:p>
      </dgm:t>
    </dgm:pt>
    <dgm:pt modelId="{3D33CB17-5793-4A49-B5DE-0256F4A30919}" type="pres">
      <dgm:prSet presAssocID="{5464ABAF-EFC4-4807-83C5-464B7ABF7B4E}" presName="descendantArrow" presStyleCnt="0"/>
      <dgm:spPr/>
      <dgm:t>
        <a:bodyPr/>
        <a:lstStyle/>
        <a:p>
          <a:endParaRPr lang="en-US"/>
        </a:p>
      </dgm:t>
    </dgm:pt>
    <dgm:pt modelId="{8C33878A-94F2-4D84-83CE-FF70D9C480E5}" type="pres">
      <dgm:prSet presAssocID="{F1945CFC-05FD-4FD6-97D0-692B82DE28E7}" presName="childTextArrow" presStyleLbl="fgAccFollowNode1" presStyleIdx="9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C628516-6BAF-4754-9151-AAB7244ADA20}" type="pres">
      <dgm:prSet presAssocID="{AF12C5AC-E64F-4D3E-8B03-6C55E0AF3D9F}" presName="childTextArrow" presStyleLbl="fgAccFollowNode1" presStyleIdx="10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28ADE31-C494-4FC0-B008-E51B029647C5}" type="pres">
      <dgm:prSet presAssocID="{818C0AE1-74EC-4F02-8E49-E4BA413DC876}" presName="sp" presStyleCnt="0"/>
      <dgm:spPr/>
      <dgm:t>
        <a:bodyPr/>
        <a:lstStyle/>
        <a:p>
          <a:endParaRPr lang="en-US"/>
        </a:p>
      </dgm:t>
    </dgm:pt>
    <dgm:pt modelId="{AD1CE687-E9A4-46D5-A56A-649523812875}" type="pres">
      <dgm:prSet presAssocID="{CF908C16-A860-4F48-8E19-4A86204E1627}" presName="arrowAndChildren" presStyleCnt="0"/>
      <dgm:spPr/>
      <dgm:t>
        <a:bodyPr/>
        <a:lstStyle/>
        <a:p>
          <a:endParaRPr lang="en-US"/>
        </a:p>
      </dgm:t>
    </dgm:pt>
    <dgm:pt modelId="{E5CA40B0-1AAF-4E36-A0FB-C692DCDD1034}" type="pres">
      <dgm:prSet presAssocID="{CF908C16-A860-4F48-8E19-4A86204E1627}" presName="parentTextArrow" presStyleLbl="node1" presStyleIdx="7" presStyleCnt="9"/>
      <dgm:spPr/>
      <dgm:t>
        <a:bodyPr/>
        <a:lstStyle/>
        <a:p>
          <a:pPr rtl="1"/>
          <a:endParaRPr lang="he-IL"/>
        </a:p>
      </dgm:t>
    </dgm:pt>
    <dgm:pt modelId="{18F84597-9309-4A0E-9B41-86DDF246E053}" type="pres">
      <dgm:prSet presAssocID="{CF908C16-A860-4F48-8E19-4A86204E1627}" presName="arrow" presStyleLbl="node1" presStyleIdx="8" presStyleCnt="9"/>
      <dgm:spPr/>
      <dgm:t>
        <a:bodyPr/>
        <a:lstStyle/>
        <a:p>
          <a:pPr rtl="1"/>
          <a:endParaRPr lang="he-IL"/>
        </a:p>
      </dgm:t>
    </dgm:pt>
    <dgm:pt modelId="{DA7D8A05-6A9D-4741-9E96-A3540E57C362}" type="pres">
      <dgm:prSet presAssocID="{CF908C16-A860-4F48-8E19-4A86204E1627}" presName="descendantArrow" presStyleCnt="0"/>
      <dgm:spPr/>
      <dgm:t>
        <a:bodyPr/>
        <a:lstStyle/>
        <a:p>
          <a:endParaRPr lang="en-US"/>
        </a:p>
      </dgm:t>
    </dgm:pt>
    <dgm:pt modelId="{55F1B91E-BB33-470E-A101-8F95AE15819B}" type="pres">
      <dgm:prSet presAssocID="{373E6CD4-0158-4758-8D96-D01990103169}" presName="childTextArrow" presStyleLbl="fgAccFollowNode1" presStyleIdx="11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96998A6-A392-4990-8452-71F63228D62A}" type="pres">
      <dgm:prSet presAssocID="{8F6835FC-841C-4D5C-8D29-3E213812F22E}" presName="childTextArrow" presStyleLbl="fgAccFollowNode1" presStyleIdx="12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C65F68B-B678-42FC-97CE-A1E73B911CF2}" type="presOf" srcId="{ABEE869C-8079-422F-94DA-59178F3011A1}" destId="{A9B664E2-6945-43C0-9242-97F732BFB139}" srcOrd="0" destOrd="0" presId="urn:microsoft.com/office/officeart/2005/8/layout/process4"/>
    <dgm:cxn modelId="{743E7CE6-F19D-463F-B133-6C353E438EA8}" type="presOf" srcId="{1BD4AC9A-3BE9-46EB-94CA-77977ED00AD0}" destId="{63230AAA-21BD-4C19-A7DB-1F9E7F694B27}" srcOrd="0" destOrd="0" presId="urn:microsoft.com/office/officeart/2005/8/layout/process4"/>
    <dgm:cxn modelId="{F622207C-AFCA-4EBB-897A-30A3E42B7F27}" type="presOf" srcId="{08E58E27-012F-48E3-88FF-70940AE6F574}" destId="{F55F74B9-1FBF-418E-BAEF-DEC5B3B461BA}" srcOrd="1" destOrd="0" presId="urn:microsoft.com/office/officeart/2005/8/layout/process4"/>
    <dgm:cxn modelId="{3D7E16F2-31CA-4B00-9C19-7223BA757576}" type="presOf" srcId="{BBA6DD0D-C4BD-4EAE-885B-918A4F901A6D}" destId="{331FF743-D84E-4665-B08A-40132E1EC51E}" srcOrd="0" destOrd="0" presId="urn:microsoft.com/office/officeart/2005/8/layout/process4"/>
    <dgm:cxn modelId="{0A21E070-A259-469D-88BC-BB2B47D4F5EA}" type="presOf" srcId="{CF908C16-A860-4F48-8E19-4A86204E1627}" destId="{E5CA40B0-1AAF-4E36-A0FB-C692DCDD1034}" srcOrd="0" destOrd="0" presId="urn:microsoft.com/office/officeart/2005/8/layout/process4"/>
    <dgm:cxn modelId="{144AECE3-8272-42B6-BFD0-27EB843096FD}" type="presOf" srcId="{182DDEF0-2AB8-4573-B4D9-D8F8FC3AEE8C}" destId="{CA05E926-0BD9-4250-964E-85EA2ACC17A3}" srcOrd="1" destOrd="0" presId="urn:microsoft.com/office/officeart/2005/8/layout/process4"/>
    <dgm:cxn modelId="{796D7121-722B-440F-9823-0FC4F9E06E62}" type="presOf" srcId="{373E6CD4-0158-4758-8D96-D01990103169}" destId="{55F1B91E-BB33-470E-A101-8F95AE15819B}" srcOrd="0" destOrd="0" presId="urn:microsoft.com/office/officeart/2005/8/layout/process4"/>
    <dgm:cxn modelId="{EB8CDA3A-37D8-4746-94FE-EE0F2B8D4E65}" type="presOf" srcId="{9C297DA6-6A4A-41D1-A821-E4327C484710}" destId="{B4931EDD-4A9F-48EE-8524-2908805925F6}" srcOrd="0" destOrd="0" presId="urn:microsoft.com/office/officeart/2005/8/layout/process4"/>
    <dgm:cxn modelId="{5FE52728-F8AF-42DB-A04F-590D2A25932D}" srcId="{5464ABAF-EFC4-4807-83C5-464B7ABF7B4E}" destId="{AF12C5AC-E64F-4D3E-8B03-6C55E0AF3D9F}" srcOrd="1" destOrd="0" parTransId="{05EA8541-CDDA-4BA4-AE64-8A836CCE9CDE}" sibTransId="{82640E42-00CD-44A3-8559-E029A0A93A8A}"/>
    <dgm:cxn modelId="{C879D13A-CA26-4BB9-B12F-3EFD74863C51}" type="presOf" srcId="{1D12E747-0878-4F88-B32F-24630B92FC57}" destId="{D3E850D7-DC4F-48F9-952C-A26BCA914DF7}" srcOrd="0" destOrd="0" presId="urn:microsoft.com/office/officeart/2005/8/layout/process4"/>
    <dgm:cxn modelId="{459BB411-3F0D-4A3D-995E-677B82BB5C3F}" type="presOf" srcId="{B4B44A77-8435-4B66-8C41-51BE09AE0DB9}" destId="{6E8B5F4B-114F-4421-AE3A-21A567E2BAE9}" srcOrd="0" destOrd="0" presId="urn:microsoft.com/office/officeart/2005/8/layout/process4"/>
    <dgm:cxn modelId="{74E82188-07E7-49C1-8C11-5DB043422DA8}" type="presOf" srcId="{A3CC557C-26E5-4FAC-B167-866D31705E60}" destId="{93E3E823-9CA8-4662-8DEE-77E20F5F3FC2}" srcOrd="0" destOrd="0" presId="urn:microsoft.com/office/officeart/2005/8/layout/process4"/>
    <dgm:cxn modelId="{D142A9A5-B9A6-49B9-B712-D672293143BB}" type="presOf" srcId="{CF908C16-A860-4F48-8E19-4A86204E1627}" destId="{18F84597-9309-4A0E-9B41-86DDF246E053}" srcOrd="1" destOrd="0" presId="urn:microsoft.com/office/officeart/2005/8/layout/process4"/>
    <dgm:cxn modelId="{CBB38260-3E3E-4C71-A516-CA9A027517F1}" srcId="{18BE7876-CEAC-48D1-90AB-CE6EFFB7C539}" destId="{3571E5EF-1B95-4E1E-A28E-73881290C29B}" srcOrd="1" destOrd="0" parTransId="{DCED9841-4844-4599-951D-071A4215A4C7}" sibTransId="{9F130CD4-E4B9-4CA2-AC0C-F0C60C702B45}"/>
    <dgm:cxn modelId="{772B8429-3028-4691-A72F-BA61E6DB0F4F}" srcId="{7859B3D9-7B11-47F9-AF56-236C34E12997}" destId="{BBA6DD0D-C4BD-4EAE-885B-918A4F901A6D}" srcOrd="0" destOrd="0" parTransId="{1EE51EFC-0894-422B-A51F-F28D32671DEA}" sibTransId="{A51982D6-8711-4A24-A345-A296D23A5CD3}"/>
    <dgm:cxn modelId="{AD9315B2-A9D4-4499-ABDF-CD56C7641E89}" type="presOf" srcId="{3571E5EF-1B95-4E1E-A28E-73881290C29B}" destId="{73E7DCA1-C7EB-48A5-957C-99E6D3E4A54B}" srcOrd="0" destOrd="0" presId="urn:microsoft.com/office/officeart/2005/8/layout/process4"/>
    <dgm:cxn modelId="{E52687C1-EF6D-4265-B069-9682E8E7ACE2}" srcId="{182DDEF0-2AB8-4573-B4D9-D8F8FC3AEE8C}" destId="{1D12E747-0878-4F88-B32F-24630B92FC57}" srcOrd="1" destOrd="0" parTransId="{F60E7A93-66FC-45D0-9892-5CAB42C5DD63}" sibTransId="{AC62553C-CBD3-460C-A46D-64B167C739A3}"/>
    <dgm:cxn modelId="{398E3F1F-7574-4C8C-9016-AF9718C2FD71}" srcId="{08E58E27-012F-48E3-88FF-70940AE6F574}" destId="{36D72549-7E70-4BA4-B78F-EC093C5F7F25}" srcOrd="1" destOrd="0" parTransId="{F29A3CDE-8404-43C1-BA32-D60B1EAF8263}" sibTransId="{5C88F7F1-166D-4AC5-8AC4-437B70643F24}"/>
    <dgm:cxn modelId="{B72E7FA8-42CF-4CC1-89F1-3AF9C8ABEDE0}" srcId="{9E332742-3078-4474-B32A-8D953D12C657}" destId="{5C19E997-3DEC-4282-9BA1-F05999AB65CD}" srcOrd="8" destOrd="0" parTransId="{35F27153-1B09-4192-9740-981C14A4223A}" sibTransId="{C3F0C434-4877-4A7D-9D8C-CEB0F72740EB}"/>
    <dgm:cxn modelId="{FFB4248A-9D03-40A7-85AA-C79FCAA4CB00}" srcId="{CF908C16-A860-4F48-8E19-4A86204E1627}" destId="{8F6835FC-841C-4D5C-8D29-3E213812F22E}" srcOrd="1" destOrd="0" parTransId="{02701C95-58B5-4849-818D-AB5BC0813B26}" sibTransId="{6748DC48-2B49-4456-BA9C-54BB1761FD26}"/>
    <dgm:cxn modelId="{10119D30-83B7-48C1-AB61-9F05593FA1D7}" type="presOf" srcId="{08E58E27-012F-48E3-88FF-70940AE6F574}" destId="{93B1CB0C-D6CD-42E2-9E51-0A9B10F4E297}" srcOrd="0" destOrd="0" presId="urn:microsoft.com/office/officeart/2005/8/layout/process4"/>
    <dgm:cxn modelId="{2ABECE43-E76F-4122-A9A6-618D8DE795CD}" srcId="{9E332742-3078-4474-B32A-8D953D12C657}" destId="{01171044-D496-4C3C-94FD-1E81B5547E2C}" srcOrd="2" destOrd="0" parTransId="{08230DA1-2405-46BB-880A-4D642988F33F}" sibTransId="{3144D07A-5CE2-46D3-90D0-4131CDFB3DE5}"/>
    <dgm:cxn modelId="{784A2C68-9144-4ED6-8A78-EB52D5CE5A63}" type="presOf" srcId="{F1945CFC-05FD-4FD6-97D0-692B82DE28E7}" destId="{8C33878A-94F2-4D84-83CE-FF70D9C480E5}" srcOrd="0" destOrd="0" presId="urn:microsoft.com/office/officeart/2005/8/layout/process4"/>
    <dgm:cxn modelId="{5247798D-750C-46EC-B465-74BB5AF45588}" type="presOf" srcId="{5464ABAF-EFC4-4807-83C5-464B7ABF7B4E}" destId="{DEF0148C-4256-440C-9417-7AD2978C4B93}" srcOrd="1" destOrd="0" presId="urn:microsoft.com/office/officeart/2005/8/layout/process4"/>
    <dgm:cxn modelId="{310C4B64-5EAB-4F69-8890-DAC36BF61595}" type="presOf" srcId="{7859B3D9-7B11-47F9-AF56-236C34E12997}" destId="{B3218717-9A6C-4C85-8446-9C2B5D6C470A}" srcOrd="0" destOrd="0" presId="urn:microsoft.com/office/officeart/2005/8/layout/process4"/>
    <dgm:cxn modelId="{2591EDE8-459B-4DA8-BEF1-0B9C5907F436}" srcId="{9E332742-3078-4474-B32A-8D953D12C657}" destId="{182DDEF0-2AB8-4573-B4D9-D8F8FC3AEE8C}" srcOrd="7" destOrd="0" parTransId="{1D4A718F-3D0A-4C1F-B404-2B3F8F8571A5}" sibTransId="{6EB25B27-6D3D-420E-A00C-75B9DFB31593}"/>
    <dgm:cxn modelId="{74AA5C2F-58F0-4FC6-BFE5-970FE060D7A6}" type="presOf" srcId="{5464ABAF-EFC4-4807-83C5-464B7ABF7B4E}" destId="{12B033C8-0C41-4E11-8B2F-A10796893C3B}" srcOrd="0" destOrd="0" presId="urn:microsoft.com/office/officeart/2005/8/layout/process4"/>
    <dgm:cxn modelId="{A2EDC8D4-48D5-4DF7-96B8-B4C100395604}" srcId="{9E332742-3078-4474-B32A-8D953D12C657}" destId="{5464ABAF-EFC4-4807-83C5-464B7ABF7B4E}" srcOrd="1" destOrd="0" parTransId="{A05175C2-C794-446A-8240-4E5E1457A62B}" sibTransId="{F4B9D520-2D12-42D0-9F82-4AD3F7CDDEB1}"/>
    <dgm:cxn modelId="{323C598C-DDFF-416F-A456-CAEE314CC163}" srcId="{5C19E997-3DEC-4282-9BA1-F05999AB65CD}" destId="{1BD4AC9A-3BE9-46EB-94CA-77977ED00AD0}" srcOrd="0" destOrd="0" parTransId="{D5218C53-CF2C-47A6-A1B1-BA6717FCFD89}" sibTransId="{7E77E076-75EE-482C-BE08-A4D3290E2942}"/>
    <dgm:cxn modelId="{EC11B2AD-96F2-4393-A613-570D5AABAB3D}" srcId="{CF908C16-A860-4F48-8E19-4A86204E1627}" destId="{373E6CD4-0158-4758-8D96-D01990103169}" srcOrd="0" destOrd="0" parTransId="{ED5CCF6C-A396-4249-B466-6DFFC4AE6D57}" sibTransId="{56853CF1-9F48-451E-9F6E-26A675F08B61}"/>
    <dgm:cxn modelId="{87DF11EA-01A9-4EB5-A330-CD4193B5E9B7}" type="presOf" srcId="{8F6835FC-841C-4D5C-8D29-3E213812F22E}" destId="{496998A6-A392-4990-8452-71F63228D62A}" srcOrd="0" destOrd="0" presId="urn:microsoft.com/office/officeart/2005/8/layout/process4"/>
    <dgm:cxn modelId="{E5DD9D63-7C4D-49A9-95EB-E8D3A3D61829}" type="presOf" srcId="{5C19E997-3DEC-4282-9BA1-F05999AB65CD}" destId="{9A12DA09-EB75-46AC-9C76-1ADC55E1B5D2}" srcOrd="1" destOrd="0" presId="urn:microsoft.com/office/officeart/2005/8/layout/process4"/>
    <dgm:cxn modelId="{FACB2574-F50A-4112-91C2-07B514E18B15}" srcId="{5C19E997-3DEC-4282-9BA1-F05999AB65CD}" destId="{ABEE869C-8079-422F-94DA-59178F3011A1}" srcOrd="1" destOrd="0" parTransId="{895062BC-D03E-4205-A943-9CBA0E7698DD}" sibTransId="{3F65E53F-E3AE-463F-91FF-6CF0CFC282AE}"/>
    <dgm:cxn modelId="{BF31DBCE-3919-46E8-8121-4B65160C3B07}" type="presOf" srcId="{5C19E997-3DEC-4282-9BA1-F05999AB65CD}" destId="{48B9335A-2DF2-47B7-8B69-9F8BE5A5C2AE}" srcOrd="0" destOrd="0" presId="urn:microsoft.com/office/officeart/2005/8/layout/process4"/>
    <dgm:cxn modelId="{40EDA5C9-7A38-4358-8EED-1673D65AF26B}" type="presOf" srcId="{182DDEF0-2AB8-4573-B4D9-D8F8FC3AEE8C}" destId="{7D0CF4EF-781B-41D0-A7E0-7926CFD88DD0}" srcOrd="0" destOrd="0" presId="urn:microsoft.com/office/officeart/2005/8/layout/process4"/>
    <dgm:cxn modelId="{EDBE60A3-4A8F-4D91-85D1-5F49F7812CA6}" type="presOf" srcId="{36D72549-7E70-4BA4-B78F-EC093C5F7F25}" destId="{CDDC3EAC-F2C9-4C9E-8703-60155994D695}" srcOrd="0" destOrd="0" presId="urn:microsoft.com/office/officeart/2005/8/layout/process4"/>
    <dgm:cxn modelId="{57E45261-26BC-4E47-9DD2-FA3018109EB0}" srcId="{9E332742-3078-4474-B32A-8D953D12C657}" destId="{08E58E27-012F-48E3-88FF-70940AE6F574}" srcOrd="5" destOrd="0" parTransId="{03360E7F-C467-4753-820A-93474D70D82F}" sibTransId="{717F90A5-BCCA-4BF4-A059-FEAB7DAE4C6C}"/>
    <dgm:cxn modelId="{9BC79136-10CF-4F4E-87A2-D896AD875C69}" type="presOf" srcId="{9E332742-3078-4474-B32A-8D953D12C657}" destId="{D96327D7-64A1-4E41-9496-1F357CBFA545}" srcOrd="0" destOrd="0" presId="urn:microsoft.com/office/officeart/2005/8/layout/process4"/>
    <dgm:cxn modelId="{30919070-9A41-4BD0-984E-E93D009DA2F9}" srcId="{9E332742-3078-4474-B32A-8D953D12C657}" destId="{18BE7876-CEAC-48D1-90AB-CE6EFFB7C539}" srcOrd="3" destOrd="0" parTransId="{97FD046E-03C9-4A59-93C3-9E80EEF59737}" sibTransId="{893C1A42-64AA-4A6A-9EBB-FACB8728D733}"/>
    <dgm:cxn modelId="{2ACB7BE2-667F-4331-B148-92D524128895}" srcId="{18BE7876-CEAC-48D1-90AB-CE6EFFB7C539}" destId="{9C297DA6-6A4A-41D1-A821-E4327C484710}" srcOrd="0" destOrd="0" parTransId="{767F42C6-AA83-434A-AAC1-C8FAF0789404}" sibTransId="{64873D10-E1C1-425B-A28C-C0FC0D914C21}"/>
    <dgm:cxn modelId="{E9F0511F-9B68-4232-BC1A-8D30558FAE65}" srcId="{5464ABAF-EFC4-4807-83C5-464B7ABF7B4E}" destId="{F1945CFC-05FD-4FD6-97D0-692B82DE28E7}" srcOrd="0" destOrd="0" parTransId="{DF6480D3-83C5-4C42-A732-95632C9733EF}" sibTransId="{BDA57293-66C2-4030-8882-BA3D288B5127}"/>
    <dgm:cxn modelId="{D35DB067-3A77-41F9-B08E-8DA96041A1A7}" type="presOf" srcId="{AF12C5AC-E64F-4D3E-8B03-6C55E0AF3D9F}" destId="{EC628516-6BAF-4754-9151-AAB7244ADA20}" srcOrd="0" destOrd="0" presId="urn:microsoft.com/office/officeart/2005/8/layout/process4"/>
    <dgm:cxn modelId="{D454C3E1-9DAD-4F02-956E-FA048620B340}" srcId="{9E332742-3078-4474-B32A-8D953D12C657}" destId="{7859B3D9-7B11-47F9-AF56-236C34E12997}" srcOrd="4" destOrd="0" parTransId="{E9BBD4C9-D7D0-492F-817A-ADC84620CB4A}" sibTransId="{3DA82AF8-5527-481A-9C41-0882BE1F8C66}"/>
    <dgm:cxn modelId="{FE9CD54A-24DD-4D4F-AAD6-B76FA3F4B01F}" srcId="{9E332742-3078-4474-B32A-8D953D12C657}" destId="{CF908C16-A860-4F48-8E19-4A86204E1627}" srcOrd="0" destOrd="0" parTransId="{CA538FB2-9363-440A-B464-6AB84660E96B}" sibTransId="{818C0AE1-74EC-4F02-8E49-E4BA413DC876}"/>
    <dgm:cxn modelId="{A7F71994-37BC-4AD9-9CC3-5CBBB6F060D7}" type="presOf" srcId="{18BE7876-CEAC-48D1-90AB-CE6EFFB7C539}" destId="{41036C31-9721-4342-AC9B-1E2743356C67}" srcOrd="0" destOrd="0" presId="urn:microsoft.com/office/officeart/2005/8/layout/process4"/>
    <dgm:cxn modelId="{3471AD27-3655-42AF-85DC-474E1450DAE1}" type="presOf" srcId="{FB0B4D90-3599-4C8C-AED0-DCC0570DB25A}" destId="{9B604DFF-92B3-459A-A2A2-9BD3D4373166}" srcOrd="0" destOrd="0" presId="urn:microsoft.com/office/officeart/2005/8/layout/process4"/>
    <dgm:cxn modelId="{1E4EDC08-D77C-4B92-A2E9-CCAF3F03ECCB}" srcId="{9E332742-3078-4474-B32A-8D953D12C657}" destId="{FB0B4D90-3599-4C8C-AED0-DCC0570DB25A}" srcOrd="6" destOrd="0" parTransId="{8DA4F2CC-DF88-4B70-AA67-CF5F86FE8C21}" sibTransId="{B2EE1865-1AFC-4053-B908-78CA22A06286}"/>
    <dgm:cxn modelId="{804F65E4-65CC-4323-9D20-17A56F96FEA9}" type="presOf" srcId="{18BE7876-CEAC-48D1-90AB-CE6EFFB7C539}" destId="{7A902787-0B6D-4EA1-9310-F2E3BDDE4C5C}" srcOrd="1" destOrd="0" presId="urn:microsoft.com/office/officeart/2005/8/layout/process4"/>
    <dgm:cxn modelId="{A8FF2560-9CEC-493D-99FD-C3DCB6E3B643}" srcId="{182DDEF0-2AB8-4573-B4D9-D8F8FC3AEE8C}" destId="{A3CC557C-26E5-4FAC-B167-866D31705E60}" srcOrd="0" destOrd="0" parTransId="{BC9B4CD0-4175-4F88-92D7-357FC5770088}" sibTransId="{701D3AC1-F090-4538-B5AE-1050029822DA}"/>
    <dgm:cxn modelId="{502580DD-3DDA-4939-AE91-336986432367}" type="presOf" srcId="{01171044-D496-4C3C-94FD-1E81B5547E2C}" destId="{39BC0EA2-EB39-4BC7-8327-160DBB8914CA}" srcOrd="0" destOrd="0" presId="urn:microsoft.com/office/officeart/2005/8/layout/process4"/>
    <dgm:cxn modelId="{2954025B-4C4A-4857-A7FD-75C3805EC980}" type="presOf" srcId="{7859B3D9-7B11-47F9-AF56-236C34E12997}" destId="{855A1DE8-18C2-4D3C-94FD-38F2A6538416}" srcOrd="1" destOrd="0" presId="urn:microsoft.com/office/officeart/2005/8/layout/process4"/>
    <dgm:cxn modelId="{6EC4D1CB-FF51-42EA-B70A-326C478335E9}" srcId="{08E58E27-012F-48E3-88FF-70940AE6F574}" destId="{B4B44A77-8435-4B66-8C41-51BE09AE0DB9}" srcOrd="0" destOrd="0" parTransId="{0DC57C63-CBFB-42D2-B71F-E44707BC45D6}" sibTransId="{17007F8F-0C85-4A2C-8CD3-DBA963788E6F}"/>
    <dgm:cxn modelId="{E6FBCB4E-117A-4586-9E70-35596865EC84}" type="presParOf" srcId="{D96327D7-64A1-4E41-9496-1F357CBFA545}" destId="{4A084E9C-BF3A-4FC1-93FD-EF2D9DDB0EAE}" srcOrd="0" destOrd="0" presId="urn:microsoft.com/office/officeart/2005/8/layout/process4"/>
    <dgm:cxn modelId="{60F8B538-7871-4DAA-9E8F-CB1B2B06126C}" type="presParOf" srcId="{4A084E9C-BF3A-4FC1-93FD-EF2D9DDB0EAE}" destId="{48B9335A-2DF2-47B7-8B69-9F8BE5A5C2AE}" srcOrd="0" destOrd="0" presId="urn:microsoft.com/office/officeart/2005/8/layout/process4"/>
    <dgm:cxn modelId="{EF4F3085-905E-43ED-8650-1C3F2F73AAC9}" type="presParOf" srcId="{4A084E9C-BF3A-4FC1-93FD-EF2D9DDB0EAE}" destId="{9A12DA09-EB75-46AC-9C76-1ADC55E1B5D2}" srcOrd="1" destOrd="0" presId="urn:microsoft.com/office/officeart/2005/8/layout/process4"/>
    <dgm:cxn modelId="{2D2558AE-B812-4311-872E-7EFCFA257DCA}" type="presParOf" srcId="{4A084E9C-BF3A-4FC1-93FD-EF2D9DDB0EAE}" destId="{963B09E9-7F69-47F5-BEA2-F0E80638AF53}" srcOrd="2" destOrd="0" presId="urn:microsoft.com/office/officeart/2005/8/layout/process4"/>
    <dgm:cxn modelId="{EA5047CF-9F9B-47A5-8899-246E2BBFB5FD}" type="presParOf" srcId="{963B09E9-7F69-47F5-BEA2-F0E80638AF53}" destId="{63230AAA-21BD-4C19-A7DB-1F9E7F694B27}" srcOrd="0" destOrd="0" presId="urn:microsoft.com/office/officeart/2005/8/layout/process4"/>
    <dgm:cxn modelId="{16730788-A91F-4821-A757-B689ADA9FC4E}" type="presParOf" srcId="{963B09E9-7F69-47F5-BEA2-F0E80638AF53}" destId="{A9B664E2-6945-43C0-9242-97F732BFB139}" srcOrd="1" destOrd="0" presId="urn:microsoft.com/office/officeart/2005/8/layout/process4"/>
    <dgm:cxn modelId="{06E979D9-DC85-4A82-A4AE-8996490BE5B6}" type="presParOf" srcId="{D96327D7-64A1-4E41-9496-1F357CBFA545}" destId="{A64F8923-58E9-4136-97D8-AEF209A3BCCD}" srcOrd="1" destOrd="0" presId="urn:microsoft.com/office/officeart/2005/8/layout/process4"/>
    <dgm:cxn modelId="{0242C183-9891-4997-8925-13D2445FBBC1}" type="presParOf" srcId="{D96327D7-64A1-4E41-9496-1F357CBFA545}" destId="{C9919634-0AF3-4A51-AAF1-BF96A3676653}" srcOrd="2" destOrd="0" presId="urn:microsoft.com/office/officeart/2005/8/layout/process4"/>
    <dgm:cxn modelId="{3FFFD639-E05B-4F84-A63A-C4E0E07E29D5}" type="presParOf" srcId="{C9919634-0AF3-4A51-AAF1-BF96A3676653}" destId="{7D0CF4EF-781B-41D0-A7E0-7926CFD88DD0}" srcOrd="0" destOrd="0" presId="urn:microsoft.com/office/officeart/2005/8/layout/process4"/>
    <dgm:cxn modelId="{7A63F0E1-CE08-4BC3-B679-499FB5B95362}" type="presParOf" srcId="{C9919634-0AF3-4A51-AAF1-BF96A3676653}" destId="{CA05E926-0BD9-4250-964E-85EA2ACC17A3}" srcOrd="1" destOrd="0" presId="urn:microsoft.com/office/officeart/2005/8/layout/process4"/>
    <dgm:cxn modelId="{6CC9B727-DF79-4CF4-8B4F-1EEB76664E47}" type="presParOf" srcId="{C9919634-0AF3-4A51-AAF1-BF96A3676653}" destId="{B35C30CE-C84C-4BB7-924C-F0735D5CD6C3}" srcOrd="2" destOrd="0" presId="urn:microsoft.com/office/officeart/2005/8/layout/process4"/>
    <dgm:cxn modelId="{FED5A856-060F-4062-9D0E-9A943B0E4BFC}" type="presParOf" srcId="{B35C30CE-C84C-4BB7-924C-F0735D5CD6C3}" destId="{93E3E823-9CA8-4662-8DEE-77E20F5F3FC2}" srcOrd="0" destOrd="0" presId="urn:microsoft.com/office/officeart/2005/8/layout/process4"/>
    <dgm:cxn modelId="{140F48DE-74AE-420F-8C7C-BBA186578602}" type="presParOf" srcId="{B35C30CE-C84C-4BB7-924C-F0735D5CD6C3}" destId="{D3E850D7-DC4F-48F9-952C-A26BCA914DF7}" srcOrd="1" destOrd="0" presId="urn:microsoft.com/office/officeart/2005/8/layout/process4"/>
    <dgm:cxn modelId="{462F9F16-52CF-46EE-857F-B2334EBFC6F5}" type="presParOf" srcId="{D96327D7-64A1-4E41-9496-1F357CBFA545}" destId="{38AA3ADF-6CF9-4D6A-98D0-5E0D3245FF63}" srcOrd="3" destOrd="0" presId="urn:microsoft.com/office/officeart/2005/8/layout/process4"/>
    <dgm:cxn modelId="{41E66C91-D92B-43F5-8F29-6E18F8359316}" type="presParOf" srcId="{D96327D7-64A1-4E41-9496-1F357CBFA545}" destId="{15420E84-1266-41A3-A58C-61EBEA5B97A8}" srcOrd="4" destOrd="0" presId="urn:microsoft.com/office/officeart/2005/8/layout/process4"/>
    <dgm:cxn modelId="{61434664-2BB3-4FEB-8760-1007335890FB}" type="presParOf" srcId="{15420E84-1266-41A3-A58C-61EBEA5B97A8}" destId="{9B604DFF-92B3-459A-A2A2-9BD3D4373166}" srcOrd="0" destOrd="0" presId="urn:microsoft.com/office/officeart/2005/8/layout/process4"/>
    <dgm:cxn modelId="{74CD9AFE-436D-47E2-9D5D-87447716B721}" type="presParOf" srcId="{D96327D7-64A1-4E41-9496-1F357CBFA545}" destId="{DDF82DF3-83E6-4AB1-AA78-C244643EA45E}" srcOrd="5" destOrd="0" presId="urn:microsoft.com/office/officeart/2005/8/layout/process4"/>
    <dgm:cxn modelId="{86FCFB7E-332B-4F1C-A37E-244FB2431B46}" type="presParOf" srcId="{D96327D7-64A1-4E41-9496-1F357CBFA545}" destId="{ED5ED8C0-3422-4A97-9E29-B5496A159EE0}" srcOrd="6" destOrd="0" presId="urn:microsoft.com/office/officeart/2005/8/layout/process4"/>
    <dgm:cxn modelId="{75D7A396-427C-49AD-891F-873712389EA9}" type="presParOf" srcId="{ED5ED8C0-3422-4A97-9E29-B5496A159EE0}" destId="{93B1CB0C-D6CD-42E2-9E51-0A9B10F4E297}" srcOrd="0" destOrd="0" presId="urn:microsoft.com/office/officeart/2005/8/layout/process4"/>
    <dgm:cxn modelId="{EB74BD24-9B59-4DC7-9D89-9B7E16368BD1}" type="presParOf" srcId="{ED5ED8C0-3422-4A97-9E29-B5496A159EE0}" destId="{F55F74B9-1FBF-418E-BAEF-DEC5B3B461BA}" srcOrd="1" destOrd="0" presId="urn:microsoft.com/office/officeart/2005/8/layout/process4"/>
    <dgm:cxn modelId="{A1ECFAB1-562A-4F6A-B373-1EC7A80653AD}" type="presParOf" srcId="{ED5ED8C0-3422-4A97-9E29-B5496A159EE0}" destId="{D19A1E99-545B-4278-8E05-4B0323A29846}" srcOrd="2" destOrd="0" presId="urn:microsoft.com/office/officeart/2005/8/layout/process4"/>
    <dgm:cxn modelId="{F598ACCF-68E8-4C1A-89AB-F1E6A5815D3D}" type="presParOf" srcId="{D19A1E99-545B-4278-8E05-4B0323A29846}" destId="{6E8B5F4B-114F-4421-AE3A-21A567E2BAE9}" srcOrd="0" destOrd="0" presId="urn:microsoft.com/office/officeart/2005/8/layout/process4"/>
    <dgm:cxn modelId="{E6976249-2D8D-45C9-BCB7-2BEE645CF7D6}" type="presParOf" srcId="{D19A1E99-545B-4278-8E05-4B0323A29846}" destId="{CDDC3EAC-F2C9-4C9E-8703-60155994D695}" srcOrd="1" destOrd="0" presId="urn:microsoft.com/office/officeart/2005/8/layout/process4"/>
    <dgm:cxn modelId="{E5360C1B-ABBF-4C61-BF99-9172BBEEC20D}" type="presParOf" srcId="{D96327D7-64A1-4E41-9496-1F357CBFA545}" destId="{918B3EE7-C316-4BD4-9C48-D5145A3797B4}" srcOrd="7" destOrd="0" presId="urn:microsoft.com/office/officeart/2005/8/layout/process4"/>
    <dgm:cxn modelId="{B5BA3A3C-46B6-4222-AD55-C0B64599036E}" type="presParOf" srcId="{D96327D7-64A1-4E41-9496-1F357CBFA545}" destId="{2DC58CB5-2265-48FA-A066-1228E1DC2165}" srcOrd="8" destOrd="0" presId="urn:microsoft.com/office/officeart/2005/8/layout/process4"/>
    <dgm:cxn modelId="{77261BED-6B17-4179-95B6-1787EC13DDDB}" type="presParOf" srcId="{2DC58CB5-2265-48FA-A066-1228E1DC2165}" destId="{B3218717-9A6C-4C85-8446-9C2B5D6C470A}" srcOrd="0" destOrd="0" presId="urn:microsoft.com/office/officeart/2005/8/layout/process4"/>
    <dgm:cxn modelId="{87D3DF66-F4D2-4831-AEC2-3B280DB61472}" type="presParOf" srcId="{2DC58CB5-2265-48FA-A066-1228E1DC2165}" destId="{855A1DE8-18C2-4D3C-94FD-38F2A6538416}" srcOrd="1" destOrd="0" presId="urn:microsoft.com/office/officeart/2005/8/layout/process4"/>
    <dgm:cxn modelId="{270DA77E-3199-4A48-87ED-E24EF621A182}" type="presParOf" srcId="{2DC58CB5-2265-48FA-A066-1228E1DC2165}" destId="{FBCB5214-C2AF-4007-AC18-C4F0BDA9A20A}" srcOrd="2" destOrd="0" presId="urn:microsoft.com/office/officeart/2005/8/layout/process4"/>
    <dgm:cxn modelId="{C767333B-F846-4D7E-9394-84F2EF192029}" type="presParOf" srcId="{FBCB5214-C2AF-4007-AC18-C4F0BDA9A20A}" destId="{331FF743-D84E-4665-B08A-40132E1EC51E}" srcOrd="0" destOrd="0" presId="urn:microsoft.com/office/officeart/2005/8/layout/process4"/>
    <dgm:cxn modelId="{42FBB846-B816-48C7-9807-EB64F532A632}" type="presParOf" srcId="{D96327D7-64A1-4E41-9496-1F357CBFA545}" destId="{F27E1F83-AFDB-4AF2-8100-FFB46B9A5ACB}" srcOrd="9" destOrd="0" presId="urn:microsoft.com/office/officeart/2005/8/layout/process4"/>
    <dgm:cxn modelId="{E2EAE1A8-1AC8-4D03-B01A-B48DB782C684}" type="presParOf" srcId="{D96327D7-64A1-4E41-9496-1F357CBFA545}" destId="{63381604-F655-4F0A-83FD-4736A89B42D4}" srcOrd="10" destOrd="0" presId="urn:microsoft.com/office/officeart/2005/8/layout/process4"/>
    <dgm:cxn modelId="{3470DC1C-B340-47BF-84D5-091D23A11FD9}" type="presParOf" srcId="{63381604-F655-4F0A-83FD-4736A89B42D4}" destId="{41036C31-9721-4342-AC9B-1E2743356C67}" srcOrd="0" destOrd="0" presId="urn:microsoft.com/office/officeart/2005/8/layout/process4"/>
    <dgm:cxn modelId="{A9017627-17D7-45E4-9FE0-01EFD3BD041B}" type="presParOf" srcId="{63381604-F655-4F0A-83FD-4736A89B42D4}" destId="{7A902787-0B6D-4EA1-9310-F2E3BDDE4C5C}" srcOrd="1" destOrd="0" presId="urn:microsoft.com/office/officeart/2005/8/layout/process4"/>
    <dgm:cxn modelId="{56B8713D-F9CC-4600-B234-3CB024E20E41}" type="presParOf" srcId="{63381604-F655-4F0A-83FD-4736A89B42D4}" destId="{93BBB9AA-9D1E-4ED8-892D-1BA16040198A}" srcOrd="2" destOrd="0" presId="urn:microsoft.com/office/officeart/2005/8/layout/process4"/>
    <dgm:cxn modelId="{71F0BC21-A71F-4BA2-961E-CD233A36CC29}" type="presParOf" srcId="{93BBB9AA-9D1E-4ED8-892D-1BA16040198A}" destId="{B4931EDD-4A9F-48EE-8524-2908805925F6}" srcOrd="0" destOrd="0" presId="urn:microsoft.com/office/officeart/2005/8/layout/process4"/>
    <dgm:cxn modelId="{C7DB3BD1-1861-4387-BED3-37017E6FA3CB}" type="presParOf" srcId="{93BBB9AA-9D1E-4ED8-892D-1BA16040198A}" destId="{73E7DCA1-C7EB-48A5-957C-99E6D3E4A54B}" srcOrd="1" destOrd="0" presId="urn:microsoft.com/office/officeart/2005/8/layout/process4"/>
    <dgm:cxn modelId="{C9B09B75-AE7E-4FB2-A0D5-84E4587D3643}" type="presParOf" srcId="{D96327D7-64A1-4E41-9496-1F357CBFA545}" destId="{E7810334-232E-448D-BCCB-4058DE91B081}" srcOrd="11" destOrd="0" presId="urn:microsoft.com/office/officeart/2005/8/layout/process4"/>
    <dgm:cxn modelId="{90F23A46-DA36-4FFE-8E9B-87D166DABFD3}" type="presParOf" srcId="{D96327D7-64A1-4E41-9496-1F357CBFA545}" destId="{CB34C204-A424-4F71-BA20-3AF8535C7629}" srcOrd="12" destOrd="0" presId="urn:microsoft.com/office/officeart/2005/8/layout/process4"/>
    <dgm:cxn modelId="{7D5F94B7-1796-464E-9009-EF49B2674ED4}" type="presParOf" srcId="{CB34C204-A424-4F71-BA20-3AF8535C7629}" destId="{39BC0EA2-EB39-4BC7-8327-160DBB8914CA}" srcOrd="0" destOrd="0" presId="urn:microsoft.com/office/officeart/2005/8/layout/process4"/>
    <dgm:cxn modelId="{EE4F072D-3BEC-4F90-A60C-EAD66E21C7C0}" type="presParOf" srcId="{D96327D7-64A1-4E41-9496-1F357CBFA545}" destId="{84ABD2F1-9924-49AE-B03D-B19F5434C825}" srcOrd="13" destOrd="0" presId="urn:microsoft.com/office/officeart/2005/8/layout/process4"/>
    <dgm:cxn modelId="{A3492DC4-4550-44EB-8BD1-6CD96F693A0E}" type="presParOf" srcId="{D96327D7-64A1-4E41-9496-1F357CBFA545}" destId="{8E79AFFD-BB8A-48B3-BB6F-2179D9AAF45B}" srcOrd="14" destOrd="0" presId="urn:microsoft.com/office/officeart/2005/8/layout/process4"/>
    <dgm:cxn modelId="{09635EE3-DC2C-434E-8225-EA830B4813CC}" type="presParOf" srcId="{8E79AFFD-BB8A-48B3-BB6F-2179D9AAF45B}" destId="{12B033C8-0C41-4E11-8B2F-A10796893C3B}" srcOrd="0" destOrd="0" presId="urn:microsoft.com/office/officeart/2005/8/layout/process4"/>
    <dgm:cxn modelId="{BB7D8011-8FEB-4744-9FC3-C1CF73606EA5}" type="presParOf" srcId="{8E79AFFD-BB8A-48B3-BB6F-2179D9AAF45B}" destId="{DEF0148C-4256-440C-9417-7AD2978C4B93}" srcOrd="1" destOrd="0" presId="urn:microsoft.com/office/officeart/2005/8/layout/process4"/>
    <dgm:cxn modelId="{C0C2C6F8-906B-4664-8D15-0878B0B2E08C}" type="presParOf" srcId="{8E79AFFD-BB8A-48B3-BB6F-2179D9AAF45B}" destId="{3D33CB17-5793-4A49-B5DE-0256F4A30919}" srcOrd="2" destOrd="0" presId="urn:microsoft.com/office/officeart/2005/8/layout/process4"/>
    <dgm:cxn modelId="{D33DEC81-73AA-4218-AC08-F6686620402C}" type="presParOf" srcId="{3D33CB17-5793-4A49-B5DE-0256F4A30919}" destId="{8C33878A-94F2-4D84-83CE-FF70D9C480E5}" srcOrd="0" destOrd="0" presId="urn:microsoft.com/office/officeart/2005/8/layout/process4"/>
    <dgm:cxn modelId="{AB799E9B-D391-4BF8-8C72-F7F1E8B94F8C}" type="presParOf" srcId="{3D33CB17-5793-4A49-B5DE-0256F4A30919}" destId="{EC628516-6BAF-4754-9151-AAB7244ADA20}" srcOrd="1" destOrd="0" presId="urn:microsoft.com/office/officeart/2005/8/layout/process4"/>
    <dgm:cxn modelId="{657A6742-9217-4B50-A5DC-B16B22F6CD56}" type="presParOf" srcId="{D96327D7-64A1-4E41-9496-1F357CBFA545}" destId="{028ADE31-C494-4FC0-B008-E51B029647C5}" srcOrd="15" destOrd="0" presId="urn:microsoft.com/office/officeart/2005/8/layout/process4"/>
    <dgm:cxn modelId="{9522EFAB-FCC3-4DED-AC02-F15E38B944A3}" type="presParOf" srcId="{D96327D7-64A1-4E41-9496-1F357CBFA545}" destId="{AD1CE687-E9A4-46D5-A56A-649523812875}" srcOrd="16" destOrd="0" presId="urn:microsoft.com/office/officeart/2005/8/layout/process4"/>
    <dgm:cxn modelId="{BA6C173F-BC5E-47A3-B39B-1E1F61702A88}" type="presParOf" srcId="{AD1CE687-E9A4-46D5-A56A-649523812875}" destId="{E5CA40B0-1AAF-4E36-A0FB-C692DCDD1034}" srcOrd="0" destOrd="0" presId="urn:microsoft.com/office/officeart/2005/8/layout/process4"/>
    <dgm:cxn modelId="{4EF01487-4A70-4DC5-9927-85BEC77E5045}" type="presParOf" srcId="{AD1CE687-E9A4-46D5-A56A-649523812875}" destId="{18F84597-9309-4A0E-9B41-86DDF246E053}" srcOrd="1" destOrd="0" presId="urn:microsoft.com/office/officeart/2005/8/layout/process4"/>
    <dgm:cxn modelId="{B10E4B1F-5B04-4DE1-A1D8-B7FDE6A50757}" type="presParOf" srcId="{AD1CE687-E9A4-46D5-A56A-649523812875}" destId="{DA7D8A05-6A9D-4741-9E96-A3540E57C362}" srcOrd="2" destOrd="0" presId="urn:microsoft.com/office/officeart/2005/8/layout/process4"/>
    <dgm:cxn modelId="{1DDFF7F4-7A38-422C-8BD8-82E9FCB40783}" type="presParOf" srcId="{DA7D8A05-6A9D-4741-9E96-A3540E57C362}" destId="{55F1B91E-BB33-470E-A101-8F95AE15819B}" srcOrd="0" destOrd="0" presId="urn:microsoft.com/office/officeart/2005/8/layout/process4"/>
    <dgm:cxn modelId="{1722D406-ED09-4239-991C-AA68F2686605}" type="presParOf" srcId="{DA7D8A05-6A9D-4741-9E96-A3540E57C362}" destId="{496998A6-A392-4990-8452-71F63228D62A}" srcOrd="1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D1101E-F82E-4443-BE6D-B3E824D4AF89}" type="datetimeFigureOut">
              <a:rPr lang="en-US" smtClean="0"/>
              <a:pPr/>
              <a:t>6/7/2007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57E670-88E1-4CB1-B26E-A76E3FB8A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rene@we-can.co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Orene@we-can.co.il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library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command line interface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224601" cy="466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Where we left last time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219989" cy="41434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With.Transaction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572032" cy="461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from last lesson</a:t>
            </a:r>
          </a:p>
          <a:p>
            <a:r>
              <a:rPr lang="en-US" dirty="0" smtClean="0"/>
              <a:t>Home work issues</a:t>
            </a:r>
          </a:p>
          <a:p>
            <a:r>
              <a:rPr lang="en-US" dirty="0" smtClean="0"/>
              <a:t>Fun with generics – </a:t>
            </a:r>
            <a:r>
              <a:rPr lang="en-US" dirty="0" err="1" smtClean="0"/>
              <a:t>BaseController</a:t>
            </a:r>
            <a:r>
              <a:rPr lang="en-US" dirty="0" smtClean="0"/>
              <a:t>&lt;</a:t>
            </a:r>
            <a:r>
              <a:rPr lang="en-US" dirty="0" err="1" smtClean="0"/>
              <a:t>TView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Continue to implement functionality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are we going to do today?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have we done so far?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Delegates &amp; Events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Primary Key Selection Strategies</a:t>
            </a:r>
          </a:p>
          <a:p>
            <a:r>
              <a:rPr lang="en-US" dirty="0" smtClean="0"/>
              <a:t>How to structure a 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Whole lots of bugs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smtClean="0"/>
              <a:t/>
            </a:r>
            <a:br>
              <a:rPr b="1" i="1" smtClean="0"/>
            </a:br>
            <a:r>
              <a:rPr b="1" i="1" smtClean="0"/>
              <a:t>The database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85898"/>
            <a:ext cx="7786742" cy="4300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data layer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5753115" cy="41434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 4"/>
          <p:cNvSpPr/>
          <p:nvPr/>
        </p:nvSpPr>
        <p:spPr>
          <a:xfrm>
            <a:off x="5214942" y="571480"/>
            <a:ext cx="357186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Note, that some methods, such as </a:t>
            </a:r>
            <a:r>
              <a:rPr lang="en-US" b="1" i="1" dirty="0" err="1"/>
              <a:t>BookRepository.CheckOut</a:t>
            </a:r>
            <a:r>
              <a:rPr lang="en-US" b="1" i="1" dirty="0"/>
              <a:t> do not have a fully working implementation.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6446" y="3143248"/>
            <a:ext cx="314327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 err="1" smtClean="0"/>
              <a:t>With.Transaction</a:t>
            </a:r>
            <a:r>
              <a:rPr lang="en-US" b="1" i="1" dirty="0" smtClean="0"/>
              <a:t> </a:t>
            </a:r>
            <a:r>
              <a:rPr lang="en-US" b="1" i="1" dirty="0"/>
              <a:t>pattern, </a:t>
            </a:r>
            <a:r>
              <a:rPr lang="en-US" b="1" i="1" dirty="0" smtClean="0"/>
              <a:t>is discussed later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smtClean="0"/>
              <a:t>The services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4071966" cy="4524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bliqueTop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929190" y="1857364"/>
            <a:ext cx="392909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Note, in a real application, we would have the library do much more. For instance, the method </a:t>
            </a:r>
            <a:r>
              <a:rPr lang="en-US" b="1" i="1" dirty="0" err="1"/>
              <a:t>Library.CheckOutCopyBook</a:t>
            </a:r>
            <a:r>
              <a:rPr lang="en-US" b="1" i="1" dirty="0"/>
              <a:t> should find out if a copy is available on the library for the specified book, get its id, and then reserve it for the specified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smtClean="0"/>
              <a:t/>
            </a:r>
            <a:br>
              <a:rPr b="1" i="1" smtClean="0"/>
            </a:br>
            <a:r>
              <a:rPr b="1" i="1" smtClean="0"/>
              <a:t>The Controllers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86742" cy="4076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views - interfaces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448366" cy="4924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application factory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286676" cy="5000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109</TotalTime>
  <Words>200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The library application</vt:lpstr>
      <vt:lpstr>What have we done so far?</vt:lpstr>
      <vt:lpstr>Slide 3</vt:lpstr>
      <vt:lpstr> The database</vt:lpstr>
      <vt:lpstr>The data layer</vt:lpstr>
      <vt:lpstr>The services</vt:lpstr>
      <vt:lpstr> The Controllers</vt:lpstr>
      <vt:lpstr>The views - interfaces</vt:lpstr>
      <vt:lpstr>The application factory</vt:lpstr>
      <vt:lpstr>The command line interface</vt:lpstr>
      <vt:lpstr>Where we left last time</vt:lpstr>
      <vt:lpstr>With.Transaction</vt:lpstr>
      <vt:lpstr>What are we going to do today?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application</dc:title>
  <dc:creator>Ayende Rahien</dc:creator>
  <cp:lastModifiedBy>Eini Oren</cp:lastModifiedBy>
  <cp:revision>10</cp:revision>
  <dcterms:created xsi:type="dcterms:W3CDTF">2007-06-07T06:52:14Z</dcterms:created>
  <dcterms:modified xsi:type="dcterms:W3CDTF">2007-06-07T13:36:29Z</dcterms:modified>
</cp:coreProperties>
</file>