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6A300-A688-471B-8FD3-C01B872E58ED}" type="doc">
      <dgm:prSet loTypeId="urn:microsoft.com/office/officeart/2005/8/layout/radial6" loCatId="cycl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C9F21F-9730-49B7-8066-A58CC055D494}">
      <dgm:prSet phldrT="[Text]"/>
      <dgm:spPr/>
      <dgm:t>
        <a:bodyPr/>
        <a:lstStyle/>
        <a:p>
          <a:r>
            <a:rPr lang="en-US" dirty="0" smtClean="0"/>
            <a:t>IoC Container</a:t>
          </a:r>
          <a:endParaRPr lang="en-US" dirty="0"/>
        </a:p>
      </dgm:t>
    </dgm:pt>
    <dgm:pt modelId="{6E22DFF2-1142-4C16-AF9B-99B60151A494}" type="parTrans" cxnId="{3883F4A7-F706-4114-814C-76DFD882C0D7}">
      <dgm:prSet/>
      <dgm:spPr/>
      <dgm:t>
        <a:bodyPr/>
        <a:lstStyle/>
        <a:p>
          <a:endParaRPr lang="en-US"/>
        </a:p>
      </dgm:t>
    </dgm:pt>
    <dgm:pt modelId="{078915F5-D234-4485-936B-309D1AD30AEE}" type="sibTrans" cxnId="{3883F4A7-F706-4114-814C-76DFD882C0D7}">
      <dgm:prSet/>
      <dgm:spPr/>
      <dgm:t>
        <a:bodyPr/>
        <a:lstStyle/>
        <a:p>
          <a:endParaRPr lang="en-US"/>
        </a:p>
      </dgm:t>
    </dgm:pt>
    <dgm:pt modelId="{6EC555FB-CBCE-427F-B829-80483719242F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F01C8EC6-0A9E-4F01-BE56-DCD505C51587}" type="parTrans" cxnId="{6F12721A-89C9-4327-80B5-CCF42E4975E7}">
      <dgm:prSet/>
      <dgm:spPr/>
      <dgm:t>
        <a:bodyPr/>
        <a:lstStyle/>
        <a:p>
          <a:endParaRPr lang="en-US"/>
        </a:p>
      </dgm:t>
    </dgm:pt>
    <dgm:pt modelId="{10D23DBD-B6E6-4096-AAC8-F4CF8DCC24B3}" type="sibTrans" cxnId="{6F12721A-89C9-4327-80B5-CCF42E4975E7}">
      <dgm:prSet/>
      <dgm:spPr/>
      <dgm:t>
        <a:bodyPr/>
        <a:lstStyle/>
        <a:p>
          <a:endParaRPr lang="en-US"/>
        </a:p>
      </dgm:t>
    </dgm:pt>
    <dgm:pt modelId="{5428267C-F3BD-4019-900A-5361F6658C38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0913E31F-EB95-4F08-92A0-3E125C45C31D}" type="parTrans" cxnId="{CCE90999-A7A9-4491-A802-0EC1DD4B71B9}">
      <dgm:prSet/>
      <dgm:spPr/>
      <dgm:t>
        <a:bodyPr/>
        <a:lstStyle/>
        <a:p>
          <a:endParaRPr lang="en-US"/>
        </a:p>
      </dgm:t>
    </dgm:pt>
    <dgm:pt modelId="{E560315F-210B-4060-91BE-E0BBF3485639}" type="sibTrans" cxnId="{CCE90999-A7A9-4491-A802-0EC1DD4B71B9}">
      <dgm:prSet/>
      <dgm:spPr/>
      <dgm:t>
        <a:bodyPr/>
        <a:lstStyle/>
        <a:p>
          <a:endParaRPr lang="en-US"/>
        </a:p>
      </dgm:t>
    </dgm:pt>
    <dgm:pt modelId="{BBC2A08A-4CD8-464D-AA57-A08C43BD16A4}">
      <dgm:prSet phldrT="[Text]"/>
      <dgm:spPr/>
      <dgm:t>
        <a:bodyPr/>
        <a:lstStyle/>
        <a:p>
          <a:r>
            <a:rPr lang="en-US" dirty="0" smtClean="0"/>
            <a:t>Logging</a:t>
          </a:r>
          <a:endParaRPr lang="en-US" dirty="0"/>
        </a:p>
      </dgm:t>
    </dgm:pt>
    <dgm:pt modelId="{87944F7A-0038-4D7A-BB1A-B0389A5AA95A}" type="parTrans" cxnId="{CD4B3B55-AB84-47B9-BABD-CC4C0213E9CB}">
      <dgm:prSet/>
      <dgm:spPr/>
      <dgm:t>
        <a:bodyPr/>
        <a:lstStyle/>
        <a:p>
          <a:endParaRPr lang="en-US"/>
        </a:p>
      </dgm:t>
    </dgm:pt>
    <dgm:pt modelId="{D7CE1A0C-9472-4A56-B9B4-7F6ED9CA7DEC}" type="sibTrans" cxnId="{CD4B3B55-AB84-47B9-BABD-CC4C0213E9CB}">
      <dgm:prSet/>
      <dgm:spPr/>
      <dgm:t>
        <a:bodyPr/>
        <a:lstStyle/>
        <a:p>
          <a:endParaRPr lang="en-US"/>
        </a:p>
      </dgm:t>
    </dgm:pt>
    <dgm:pt modelId="{7D9E6754-9379-466C-A24A-8103393826F7}">
      <dgm:prSet phldrT="[Text]"/>
      <dgm:spPr/>
      <dgm:t>
        <a:bodyPr/>
        <a:lstStyle/>
        <a:p>
          <a:r>
            <a:rPr lang="en-US" dirty="0" smtClean="0"/>
            <a:t>Extenders</a:t>
          </a:r>
          <a:endParaRPr lang="en-US" dirty="0"/>
        </a:p>
      </dgm:t>
    </dgm:pt>
    <dgm:pt modelId="{947E8C91-B9A0-40DA-9135-1D8F6129032D}" type="parTrans" cxnId="{F3951B6D-D62C-4303-A731-77CFE8355061}">
      <dgm:prSet/>
      <dgm:spPr/>
      <dgm:t>
        <a:bodyPr/>
        <a:lstStyle/>
        <a:p>
          <a:endParaRPr lang="en-US"/>
        </a:p>
      </dgm:t>
    </dgm:pt>
    <dgm:pt modelId="{570B2386-3D9B-4F17-9639-275F040615BE}" type="sibTrans" cxnId="{F3951B6D-D62C-4303-A731-77CFE8355061}">
      <dgm:prSet/>
      <dgm:spPr/>
      <dgm:t>
        <a:bodyPr/>
        <a:lstStyle/>
        <a:p>
          <a:endParaRPr lang="en-US"/>
        </a:p>
      </dgm:t>
    </dgm:pt>
    <dgm:pt modelId="{22C2F815-CE17-48C7-A9EA-D42457FC7D90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A833DCA6-AABB-43E7-86EE-89C4A3B3EC84}" type="parTrans" cxnId="{6740FE24-D714-44FE-A555-92D84658F546}">
      <dgm:prSet/>
      <dgm:spPr/>
      <dgm:t>
        <a:bodyPr/>
        <a:lstStyle/>
        <a:p>
          <a:endParaRPr lang="en-US"/>
        </a:p>
      </dgm:t>
    </dgm:pt>
    <dgm:pt modelId="{21A423C7-AF17-4D2A-82B9-D9BF26ADE0AE}" type="sibTrans" cxnId="{6740FE24-D714-44FE-A555-92D84658F546}">
      <dgm:prSet/>
      <dgm:spPr/>
      <dgm:t>
        <a:bodyPr/>
        <a:lstStyle/>
        <a:p>
          <a:endParaRPr lang="en-US"/>
        </a:p>
      </dgm:t>
    </dgm:pt>
    <dgm:pt modelId="{4B96BFC1-93D2-4D41-86C4-5BDBAF8756A9}">
      <dgm:prSet phldrT="[Text]"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613C7C3A-E2D2-4098-8464-88C51AE8712E}" type="parTrans" cxnId="{6149EE47-1C23-43C0-9DDB-B80AB2777DED}">
      <dgm:prSet/>
      <dgm:spPr/>
      <dgm:t>
        <a:bodyPr/>
        <a:lstStyle/>
        <a:p>
          <a:endParaRPr lang="en-US"/>
        </a:p>
      </dgm:t>
    </dgm:pt>
    <dgm:pt modelId="{6CEDA549-C542-4D22-9181-E7B919D5F6A2}" type="sibTrans" cxnId="{6149EE47-1C23-43C0-9DDB-B80AB2777DED}">
      <dgm:prSet/>
      <dgm:spPr/>
      <dgm:t>
        <a:bodyPr/>
        <a:lstStyle/>
        <a:p>
          <a:endParaRPr lang="en-US"/>
        </a:p>
      </dgm:t>
    </dgm:pt>
    <dgm:pt modelId="{8FE1EB73-4B1E-4AAE-88A5-3724E2C06DB3}" type="pres">
      <dgm:prSet presAssocID="{5DD6A300-A688-471B-8FD3-C01B872E58E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40E583-DE41-4D64-A167-1858E4FEE6EE}" type="pres">
      <dgm:prSet presAssocID="{3AC9F21F-9730-49B7-8066-A58CC055D494}" presName="centerShape" presStyleLbl="node0" presStyleIdx="0" presStyleCnt="1"/>
      <dgm:spPr/>
      <dgm:t>
        <a:bodyPr/>
        <a:lstStyle/>
        <a:p>
          <a:endParaRPr lang="en-US"/>
        </a:p>
      </dgm:t>
    </dgm:pt>
    <dgm:pt modelId="{949A6F1E-0C1F-4F1A-B25F-DD9D443EFD9D}" type="pres">
      <dgm:prSet presAssocID="{6EC555FB-CBCE-427F-B829-80483719242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8DBF4-5726-4387-8C1E-FA76B17AEC52}" type="pres">
      <dgm:prSet presAssocID="{6EC555FB-CBCE-427F-B829-80483719242F}" presName="dummy" presStyleCnt="0"/>
      <dgm:spPr/>
    </dgm:pt>
    <dgm:pt modelId="{FA7BD071-3E1F-4F71-9DD1-8DF1284D3234}" type="pres">
      <dgm:prSet presAssocID="{10D23DBD-B6E6-4096-AAC8-F4CF8DCC24B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515A620-91DD-42C6-950A-1FC6119E68D7}" type="pres">
      <dgm:prSet presAssocID="{BBC2A08A-4CD8-464D-AA57-A08C43BD16A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52C6-60A9-43C6-BC69-9E9C86A6E355}" type="pres">
      <dgm:prSet presAssocID="{BBC2A08A-4CD8-464D-AA57-A08C43BD16A4}" presName="dummy" presStyleCnt="0"/>
      <dgm:spPr/>
    </dgm:pt>
    <dgm:pt modelId="{50F374CC-BA86-41BE-B7D0-48A610FAE5BC}" type="pres">
      <dgm:prSet presAssocID="{D7CE1A0C-9472-4A56-B9B4-7F6ED9CA7DE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B01D061-980A-4C61-8503-B9AAE2E1F3B4}" type="pres">
      <dgm:prSet presAssocID="{5428267C-F3BD-4019-900A-5361F6658C3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A760-5459-441A-8506-D70572C3E3AD}" type="pres">
      <dgm:prSet presAssocID="{5428267C-F3BD-4019-900A-5361F6658C38}" presName="dummy" presStyleCnt="0"/>
      <dgm:spPr/>
    </dgm:pt>
    <dgm:pt modelId="{6E8A5A0E-630E-4CF8-8BE7-DE1C7815E931}" type="pres">
      <dgm:prSet presAssocID="{E560315F-210B-4060-91BE-E0BBF348563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DB08895-487E-437E-A8F6-21EF0149F55F}" type="pres">
      <dgm:prSet presAssocID="{7D9E6754-9379-466C-A24A-8103393826F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D9B45-666B-47D6-BC0D-B364D58F85DE}" type="pres">
      <dgm:prSet presAssocID="{7D9E6754-9379-466C-A24A-8103393826F7}" presName="dummy" presStyleCnt="0"/>
      <dgm:spPr/>
    </dgm:pt>
    <dgm:pt modelId="{940408F0-A527-46B7-A0C5-E8C935183FE2}" type="pres">
      <dgm:prSet presAssocID="{570B2386-3D9B-4F17-9639-275F040615B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F568112A-4567-4518-8A8E-127AEAE57501}" type="pres">
      <dgm:prSet presAssocID="{22C2F815-CE17-48C7-A9EA-D42457FC7D9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FDC62-CDA2-4B42-BE8F-2B83FD6582B7}" type="pres">
      <dgm:prSet presAssocID="{22C2F815-CE17-48C7-A9EA-D42457FC7D90}" presName="dummy" presStyleCnt="0"/>
      <dgm:spPr/>
    </dgm:pt>
    <dgm:pt modelId="{6418262F-4D89-4EE4-9265-CA71BFF02AC0}" type="pres">
      <dgm:prSet presAssocID="{21A423C7-AF17-4D2A-82B9-D9BF26ADE0A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50C6A60-58DA-4C07-A740-6FC63BEDCF72}" type="pres">
      <dgm:prSet presAssocID="{4B96BFC1-93D2-4D41-86C4-5BDBAF8756A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BA09E-5B6E-48B1-85C8-A669655E12CB}" type="pres">
      <dgm:prSet presAssocID="{4B96BFC1-93D2-4D41-86C4-5BDBAF8756A9}" presName="dummy" presStyleCnt="0"/>
      <dgm:spPr/>
    </dgm:pt>
    <dgm:pt modelId="{3494DF31-8B94-4F11-8372-42ACFD7917CB}" type="pres">
      <dgm:prSet presAssocID="{6CEDA549-C542-4D22-9181-E7B919D5F6A2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6740FE24-D714-44FE-A555-92D84658F546}" srcId="{3AC9F21F-9730-49B7-8066-A58CC055D494}" destId="{22C2F815-CE17-48C7-A9EA-D42457FC7D90}" srcOrd="4" destOrd="0" parTransId="{A833DCA6-AABB-43E7-86EE-89C4A3B3EC84}" sibTransId="{21A423C7-AF17-4D2A-82B9-D9BF26ADE0AE}"/>
    <dgm:cxn modelId="{8566ED48-451D-4B7A-95D2-B957A71BBEC2}" type="presOf" srcId="{5428267C-F3BD-4019-900A-5361F6658C38}" destId="{5B01D061-980A-4C61-8503-B9AAE2E1F3B4}" srcOrd="0" destOrd="0" presId="urn:microsoft.com/office/officeart/2005/8/layout/radial6"/>
    <dgm:cxn modelId="{6039F9A5-F311-4B54-9F65-32C91EEA72F6}" type="presOf" srcId="{E560315F-210B-4060-91BE-E0BBF3485639}" destId="{6E8A5A0E-630E-4CF8-8BE7-DE1C7815E931}" srcOrd="0" destOrd="0" presId="urn:microsoft.com/office/officeart/2005/8/layout/radial6"/>
    <dgm:cxn modelId="{3789D972-F41C-4B11-9C03-01F0B0F565A4}" type="presOf" srcId="{570B2386-3D9B-4F17-9639-275F040615BE}" destId="{940408F0-A527-46B7-A0C5-E8C935183FE2}" srcOrd="0" destOrd="0" presId="urn:microsoft.com/office/officeart/2005/8/layout/radial6"/>
    <dgm:cxn modelId="{CC532DD9-5BD3-4D8E-A5CC-F3DB4DEE3D4B}" type="presOf" srcId="{21A423C7-AF17-4D2A-82B9-D9BF26ADE0AE}" destId="{6418262F-4D89-4EE4-9265-CA71BFF02AC0}" srcOrd="0" destOrd="0" presId="urn:microsoft.com/office/officeart/2005/8/layout/radial6"/>
    <dgm:cxn modelId="{2C8F75F0-52DB-4972-8A88-2D13A9658091}" type="presOf" srcId="{D7CE1A0C-9472-4A56-B9B4-7F6ED9CA7DEC}" destId="{50F374CC-BA86-41BE-B7D0-48A610FAE5BC}" srcOrd="0" destOrd="0" presId="urn:microsoft.com/office/officeart/2005/8/layout/radial6"/>
    <dgm:cxn modelId="{0C9753A9-FE68-4608-B68E-8974970AC01C}" type="presOf" srcId="{BBC2A08A-4CD8-464D-AA57-A08C43BD16A4}" destId="{0515A620-91DD-42C6-950A-1FC6119E68D7}" srcOrd="0" destOrd="0" presId="urn:microsoft.com/office/officeart/2005/8/layout/radial6"/>
    <dgm:cxn modelId="{CD4B3B55-AB84-47B9-BABD-CC4C0213E9CB}" srcId="{3AC9F21F-9730-49B7-8066-A58CC055D494}" destId="{BBC2A08A-4CD8-464D-AA57-A08C43BD16A4}" srcOrd="1" destOrd="0" parTransId="{87944F7A-0038-4D7A-BB1A-B0389A5AA95A}" sibTransId="{D7CE1A0C-9472-4A56-B9B4-7F6ED9CA7DEC}"/>
    <dgm:cxn modelId="{1CBD68AC-9F3B-430E-83AB-A3B455396F96}" type="presOf" srcId="{7D9E6754-9379-466C-A24A-8103393826F7}" destId="{0DB08895-487E-437E-A8F6-21EF0149F55F}" srcOrd="0" destOrd="0" presId="urn:microsoft.com/office/officeart/2005/8/layout/radial6"/>
    <dgm:cxn modelId="{E452DD19-55D6-4235-B8F6-13367884D3F5}" type="presOf" srcId="{3AC9F21F-9730-49B7-8066-A58CC055D494}" destId="{1440E583-DE41-4D64-A167-1858E4FEE6EE}" srcOrd="0" destOrd="0" presId="urn:microsoft.com/office/officeart/2005/8/layout/radial6"/>
    <dgm:cxn modelId="{F3951B6D-D62C-4303-A731-77CFE8355061}" srcId="{3AC9F21F-9730-49B7-8066-A58CC055D494}" destId="{7D9E6754-9379-466C-A24A-8103393826F7}" srcOrd="3" destOrd="0" parTransId="{947E8C91-B9A0-40DA-9135-1D8F6129032D}" sibTransId="{570B2386-3D9B-4F17-9639-275F040615BE}"/>
    <dgm:cxn modelId="{AA41C6E0-45F6-4219-A533-2EFAAAD5398B}" type="presOf" srcId="{5DD6A300-A688-471B-8FD3-C01B872E58ED}" destId="{8FE1EB73-4B1E-4AAE-88A5-3724E2C06DB3}" srcOrd="0" destOrd="0" presId="urn:microsoft.com/office/officeart/2005/8/layout/radial6"/>
    <dgm:cxn modelId="{6F12721A-89C9-4327-80B5-CCF42E4975E7}" srcId="{3AC9F21F-9730-49B7-8066-A58CC055D494}" destId="{6EC555FB-CBCE-427F-B829-80483719242F}" srcOrd="0" destOrd="0" parTransId="{F01C8EC6-0A9E-4F01-BE56-DCD505C51587}" sibTransId="{10D23DBD-B6E6-4096-AAC8-F4CF8DCC24B3}"/>
    <dgm:cxn modelId="{6149EE47-1C23-43C0-9DDB-B80AB2777DED}" srcId="{3AC9F21F-9730-49B7-8066-A58CC055D494}" destId="{4B96BFC1-93D2-4D41-86C4-5BDBAF8756A9}" srcOrd="5" destOrd="0" parTransId="{613C7C3A-E2D2-4098-8464-88C51AE8712E}" sibTransId="{6CEDA549-C542-4D22-9181-E7B919D5F6A2}"/>
    <dgm:cxn modelId="{78D34916-CF65-4E99-8193-5F6B88ECA367}" type="presOf" srcId="{6EC555FB-CBCE-427F-B829-80483719242F}" destId="{949A6F1E-0C1F-4F1A-B25F-DD9D443EFD9D}" srcOrd="0" destOrd="0" presId="urn:microsoft.com/office/officeart/2005/8/layout/radial6"/>
    <dgm:cxn modelId="{CCE90999-A7A9-4491-A802-0EC1DD4B71B9}" srcId="{3AC9F21F-9730-49B7-8066-A58CC055D494}" destId="{5428267C-F3BD-4019-900A-5361F6658C38}" srcOrd="2" destOrd="0" parTransId="{0913E31F-EB95-4F08-92A0-3E125C45C31D}" sibTransId="{E560315F-210B-4060-91BE-E0BBF3485639}"/>
    <dgm:cxn modelId="{36DA16C1-D9A6-4697-8AC4-282743EDFD21}" type="presOf" srcId="{22C2F815-CE17-48C7-A9EA-D42457FC7D90}" destId="{F568112A-4567-4518-8A8E-127AEAE57501}" srcOrd="0" destOrd="0" presId="urn:microsoft.com/office/officeart/2005/8/layout/radial6"/>
    <dgm:cxn modelId="{2E13666E-DF1E-4D8A-852F-89044BD1DDDA}" type="presOf" srcId="{10D23DBD-B6E6-4096-AAC8-F4CF8DCC24B3}" destId="{FA7BD071-3E1F-4F71-9DD1-8DF1284D3234}" srcOrd="0" destOrd="0" presId="urn:microsoft.com/office/officeart/2005/8/layout/radial6"/>
    <dgm:cxn modelId="{EAF99927-648F-4628-B2F8-9D9BC6988E7C}" type="presOf" srcId="{4B96BFC1-93D2-4D41-86C4-5BDBAF8756A9}" destId="{750C6A60-58DA-4C07-A740-6FC63BEDCF72}" srcOrd="0" destOrd="0" presId="urn:microsoft.com/office/officeart/2005/8/layout/radial6"/>
    <dgm:cxn modelId="{19DA3B55-6CA2-4639-9464-6E7CB4956242}" type="presOf" srcId="{6CEDA549-C542-4D22-9181-E7B919D5F6A2}" destId="{3494DF31-8B94-4F11-8372-42ACFD7917CB}" srcOrd="0" destOrd="0" presId="urn:microsoft.com/office/officeart/2005/8/layout/radial6"/>
    <dgm:cxn modelId="{3883F4A7-F706-4114-814C-76DFD882C0D7}" srcId="{5DD6A300-A688-471B-8FD3-C01B872E58ED}" destId="{3AC9F21F-9730-49B7-8066-A58CC055D494}" srcOrd="0" destOrd="0" parTransId="{6E22DFF2-1142-4C16-AF9B-99B60151A494}" sibTransId="{078915F5-D234-4485-936B-309D1AD30AEE}"/>
    <dgm:cxn modelId="{6C3F5C8E-905C-4558-925D-19B71A0CA2A0}" type="presParOf" srcId="{8FE1EB73-4B1E-4AAE-88A5-3724E2C06DB3}" destId="{1440E583-DE41-4D64-A167-1858E4FEE6EE}" srcOrd="0" destOrd="0" presId="urn:microsoft.com/office/officeart/2005/8/layout/radial6"/>
    <dgm:cxn modelId="{32BBDD36-9D79-4D02-B4F4-68EC35481F50}" type="presParOf" srcId="{8FE1EB73-4B1E-4AAE-88A5-3724E2C06DB3}" destId="{949A6F1E-0C1F-4F1A-B25F-DD9D443EFD9D}" srcOrd="1" destOrd="0" presId="urn:microsoft.com/office/officeart/2005/8/layout/radial6"/>
    <dgm:cxn modelId="{8F9F6E23-265A-4AF5-B134-7541752A9CB4}" type="presParOf" srcId="{8FE1EB73-4B1E-4AAE-88A5-3724E2C06DB3}" destId="{61A8DBF4-5726-4387-8C1E-FA76B17AEC52}" srcOrd="2" destOrd="0" presId="urn:microsoft.com/office/officeart/2005/8/layout/radial6"/>
    <dgm:cxn modelId="{ACC35B46-E3A9-4817-9DD3-A448CB4A6713}" type="presParOf" srcId="{8FE1EB73-4B1E-4AAE-88A5-3724E2C06DB3}" destId="{FA7BD071-3E1F-4F71-9DD1-8DF1284D3234}" srcOrd="3" destOrd="0" presId="urn:microsoft.com/office/officeart/2005/8/layout/radial6"/>
    <dgm:cxn modelId="{45218473-BB69-4CCE-9803-02F44088D49B}" type="presParOf" srcId="{8FE1EB73-4B1E-4AAE-88A5-3724E2C06DB3}" destId="{0515A620-91DD-42C6-950A-1FC6119E68D7}" srcOrd="4" destOrd="0" presId="urn:microsoft.com/office/officeart/2005/8/layout/radial6"/>
    <dgm:cxn modelId="{D77F28CC-FC49-4475-B3FA-963741C379BD}" type="presParOf" srcId="{8FE1EB73-4B1E-4AAE-88A5-3724E2C06DB3}" destId="{D18E52C6-60A9-43C6-BC69-9E9C86A6E355}" srcOrd="5" destOrd="0" presId="urn:microsoft.com/office/officeart/2005/8/layout/radial6"/>
    <dgm:cxn modelId="{2402C7C8-297A-43F7-B7C1-A32199AD1953}" type="presParOf" srcId="{8FE1EB73-4B1E-4AAE-88A5-3724E2C06DB3}" destId="{50F374CC-BA86-41BE-B7D0-48A610FAE5BC}" srcOrd="6" destOrd="0" presId="urn:microsoft.com/office/officeart/2005/8/layout/radial6"/>
    <dgm:cxn modelId="{1D7E3AAE-9A6B-4819-A76B-413A14378CD2}" type="presParOf" srcId="{8FE1EB73-4B1E-4AAE-88A5-3724E2C06DB3}" destId="{5B01D061-980A-4C61-8503-B9AAE2E1F3B4}" srcOrd="7" destOrd="0" presId="urn:microsoft.com/office/officeart/2005/8/layout/radial6"/>
    <dgm:cxn modelId="{51DB7A15-A1FA-432D-A513-7EF8873A0742}" type="presParOf" srcId="{8FE1EB73-4B1E-4AAE-88A5-3724E2C06DB3}" destId="{D8B8A760-5459-441A-8506-D70572C3E3AD}" srcOrd="8" destOrd="0" presId="urn:microsoft.com/office/officeart/2005/8/layout/radial6"/>
    <dgm:cxn modelId="{106C4BF2-4B1B-4871-9207-D6BBC8895AF4}" type="presParOf" srcId="{8FE1EB73-4B1E-4AAE-88A5-3724E2C06DB3}" destId="{6E8A5A0E-630E-4CF8-8BE7-DE1C7815E931}" srcOrd="9" destOrd="0" presId="urn:microsoft.com/office/officeart/2005/8/layout/radial6"/>
    <dgm:cxn modelId="{643F00A7-4075-48E8-A150-A59EE11EBB90}" type="presParOf" srcId="{8FE1EB73-4B1E-4AAE-88A5-3724E2C06DB3}" destId="{0DB08895-487E-437E-A8F6-21EF0149F55F}" srcOrd="10" destOrd="0" presId="urn:microsoft.com/office/officeart/2005/8/layout/radial6"/>
    <dgm:cxn modelId="{623DEF12-10FF-4322-9DC5-836500E44C6A}" type="presParOf" srcId="{8FE1EB73-4B1E-4AAE-88A5-3724E2C06DB3}" destId="{93DD9B45-666B-47D6-BC0D-B364D58F85DE}" srcOrd="11" destOrd="0" presId="urn:microsoft.com/office/officeart/2005/8/layout/radial6"/>
    <dgm:cxn modelId="{38F57706-8F66-45EE-A460-56B19C627F7B}" type="presParOf" srcId="{8FE1EB73-4B1E-4AAE-88A5-3724E2C06DB3}" destId="{940408F0-A527-46B7-A0C5-E8C935183FE2}" srcOrd="12" destOrd="0" presId="urn:microsoft.com/office/officeart/2005/8/layout/radial6"/>
    <dgm:cxn modelId="{A76A8BCE-BBB4-46E1-80BA-6F28269945EC}" type="presParOf" srcId="{8FE1EB73-4B1E-4AAE-88A5-3724E2C06DB3}" destId="{F568112A-4567-4518-8A8E-127AEAE57501}" srcOrd="13" destOrd="0" presId="urn:microsoft.com/office/officeart/2005/8/layout/radial6"/>
    <dgm:cxn modelId="{F3A00DE1-CB8D-4227-9546-9A2796C464CB}" type="presParOf" srcId="{8FE1EB73-4B1E-4AAE-88A5-3724E2C06DB3}" destId="{875FDC62-CDA2-4B42-BE8F-2B83FD6582B7}" srcOrd="14" destOrd="0" presId="urn:microsoft.com/office/officeart/2005/8/layout/radial6"/>
    <dgm:cxn modelId="{7D4348AB-0FEF-4F66-AE2B-CC9DD232E5FE}" type="presParOf" srcId="{8FE1EB73-4B1E-4AAE-88A5-3724E2C06DB3}" destId="{6418262F-4D89-4EE4-9265-CA71BFF02AC0}" srcOrd="15" destOrd="0" presId="urn:microsoft.com/office/officeart/2005/8/layout/radial6"/>
    <dgm:cxn modelId="{8FA70202-B053-4963-8438-4A05425831BA}" type="presParOf" srcId="{8FE1EB73-4B1E-4AAE-88A5-3724E2C06DB3}" destId="{750C6A60-58DA-4C07-A740-6FC63BEDCF72}" srcOrd="16" destOrd="0" presId="urn:microsoft.com/office/officeart/2005/8/layout/radial6"/>
    <dgm:cxn modelId="{C056610F-55CD-46D8-BF02-84BB96172806}" type="presParOf" srcId="{8FE1EB73-4B1E-4AAE-88A5-3724E2C06DB3}" destId="{486BA09E-5B6E-48B1-85C8-A669655E12CB}" srcOrd="17" destOrd="0" presId="urn:microsoft.com/office/officeart/2005/8/layout/radial6"/>
    <dgm:cxn modelId="{13EB10E6-2D19-4801-8C09-F96C6B46C2CE}" type="presParOf" srcId="{8FE1EB73-4B1E-4AAE-88A5-3724E2C06DB3}" destId="{3494DF31-8B94-4F11-8372-42ACFD7917CB}" srcOrd="18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FC66F6-6B5B-4FEC-A86A-70650780DF68}" type="datetimeFigureOut">
              <a:rPr lang="en-US" smtClean="0"/>
              <a:t>7/1/2007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CE6AD7-4D33-4D9C-846E-3856444914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mailto:orene@we-can.co.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24" y="228600"/>
            <a:ext cx="447027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13505"/>
            <a:ext cx="5410200" cy="357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Storming Castle Windsor </a:t>
            </a:r>
            <a:br>
              <a:rPr lang="en-US" dirty="0" smtClean="0"/>
            </a:br>
            <a:r>
              <a:rPr lang="en-US" dirty="0" smtClean="0"/>
              <a:t>and NHibernate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orene@we-can.co.il</a:t>
            </a:r>
            <a:endParaRPr lang="en-US" dirty="0" smtClean="0"/>
          </a:p>
          <a:p>
            <a:r>
              <a:rPr lang="en-US" dirty="0" smtClean="0"/>
              <a:t>Senior Developer</a:t>
            </a:r>
          </a:p>
          <a:p>
            <a:r>
              <a:rPr lang="en-US" dirty="0" smtClean="0"/>
              <a:t>We! Consulting Group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3273" y="5867400"/>
            <a:ext cx="120072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telling you that?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/>
          <a:lstStyle/>
          <a:p>
            <a:r>
              <a:rPr lang="en-US" dirty="0" smtClean="0"/>
              <a:t>Castle Windsor – </a:t>
            </a:r>
            <a:br>
              <a:rPr lang="en-US" dirty="0" smtClean="0"/>
            </a:br>
            <a:r>
              <a:rPr lang="en-US" dirty="0" smtClean="0"/>
              <a:t>Inversion of Control Container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NHibernate – </a:t>
            </a:r>
            <a:br>
              <a:rPr lang="en-US" dirty="0" smtClean="0"/>
            </a:br>
            <a:r>
              <a:rPr lang="en-US" dirty="0" smtClean="0"/>
              <a:t>Object Relational Mapping (OR/M)</a:t>
            </a:r>
          </a:p>
          <a:p>
            <a:r>
              <a:rPr lang="en-US" dirty="0" smtClean="0"/>
              <a:t>Last two years: </a:t>
            </a:r>
          </a:p>
          <a:p>
            <a:pPr lvl="1"/>
            <a:r>
              <a:rPr lang="en-US" dirty="0" smtClean="0"/>
              <a:t>100% of projects utilizing </a:t>
            </a:r>
            <a:r>
              <a:rPr lang="en-US" dirty="0" err="1" smtClean="0"/>
              <a:t>IoC</a:t>
            </a:r>
            <a:r>
              <a:rPr lang="en-US" dirty="0" smtClean="0"/>
              <a:t> &amp; OR/M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Decreased time to develop new features</a:t>
            </a:r>
          </a:p>
          <a:p>
            <a:pPr lvl="2"/>
            <a:r>
              <a:rPr lang="en-US" dirty="0" smtClean="0"/>
              <a:t>Easier maintainability</a:t>
            </a:r>
          </a:p>
          <a:p>
            <a:pPr lvl="2"/>
            <a:r>
              <a:rPr lang="en-US" dirty="0" smtClean="0"/>
              <a:t>Responding to change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371600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971800"/>
            <a:ext cx="2390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Interesting combinations…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Inversion of Control &amp;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coherent components</a:t>
            </a:r>
          </a:p>
          <a:p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Let </a:t>
            </a:r>
            <a:r>
              <a:rPr lang="en-US" dirty="0" smtClean="0"/>
              <a:t>the container create the components</a:t>
            </a:r>
          </a:p>
          <a:p>
            <a:endParaRPr lang="en-US" dirty="0" smtClean="0"/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Interception / Aspect Orientation</a:t>
            </a:r>
          </a:p>
          <a:p>
            <a:pPr lvl="1"/>
            <a:r>
              <a:rPr lang="en-US" dirty="0" smtClean="0"/>
              <a:t>Life time management</a:t>
            </a:r>
          </a:p>
          <a:p>
            <a:pPr lvl="1"/>
            <a:r>
              <a:rPr lang="en-US" dirty="0" smtClean="0"/>
              <a:t>Extendable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4320" y="914400"/>
          <a:ext cx="8629680" cy="573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put in</a:t>
            </a:r>
            <a:br>
              <a:rPr lang="en-US" dirty="0" smtClean="0"/>
            </a:br>
            <a:r>
              <a:rPr lang="en-US" dirty="0" smtClean="0"/>
              <a:t>the container?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Finder Service:</a:t>
            </a:r>
          </a:p>
          <a:p>
            <a:pPr lvl="1"/>
            <a:r>
              <a:rPr lang="en-US" dirty="0" err="1" smtClean="0"/>
              <a:t>IRepostiory</a:t>
            </a:r>
            <a:r>
              <a:rPr lang="en-US" dirty="0" smtClean="0"/>
              <a:t> – Data Access</a:t>
            </a:r>
          </a:p>
          <a:p>
            <a:pPr lvl="2"/>
            <a:r>
              <a:rPr lang="en-US" dirty="0" smtClean="0"/>
              <a:t>Connection String</a:t>
            </a:r>
          </a:p>
          <a:p>
            <a:pPr lvl="2"/>
            <a:r>
              <a:rPr lang="en-US" dirty="0" smtClean="0"/>
              <a:t>Mapping </a:t>
            </a:r>
            <a:r>
              <a:rPr lang="en-US" dirty="0" err="1" smtClean="0"/>
              <a:t>infromation</a:t>
            </a:r>
            <a:endParaRPr lang="en-US" dirty="0" smtClean="0"/>
          </a:p>
          <a:p>
            <a:pPr lvl="1"/>
            <a:r>
              <a:rPr lang="en-US" dirty="0" err="1" smtClean="0"/>
              <a:t>IAuthorization</a:t>
            </a:r>
            <a:r>
              <a:rPr lang="en-US" dirty="0" smtClean="0"/>
              <a:t> – Security</a:t>
            </a:r>
          </a:p>
          <a:p>
            <a:pPr lvl="2"/>
            <a:r>
              <a:rPr lang="en-US" dirty="0" err="1" smtClean="0"/>
              <a:t>IRepository</a:t>
            </a:r>
            <a:r>
              <a:rPr lang="en-US" dirty="0" smtClean="0"/>
              <a:t> – Data Access for security</a:t>
            </a:r>
          </a:p>
          <a:p>
            <a:pPr lvl="1"/>
            <a:r>
              <a:rPr lang="en-US" dirty="0" err="1" smtClean="0"/>
              <a:t>IAuditor</a:t>
            </a:r>
            <a:r>
              <a:rPr lang="en-US" dirty="0" smtClean="0"/>
              <a:t> – Auditing (for Customer Finder)</a:t>
            </a:r>
          </a:p>
          <a:p>
            <a:pPr lvl="2"/>
            <a:r>
              <a:rPr lang="en-US" dirty="0" err="1" smtClean="0"/>
              <a:t>ILogger</a:t>
            </a:r>
            <a:r>
              <a:rPr lang="en-US" dirty="0" smtClean="0"/>
              <a:t> – Logging</a:t>
            </a:r>
          </a:p>
          <a:p>
            <a:pPr lvl="3"/>
            <a:r>
              <a:rPr lang="en-US" dirty="0" err="1" smtClean="0"/>
              <a:t>IDbConnection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1066800"/>
            <a:ext cx="3581400" cy="267765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Issues: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Many collaborators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Life cycle issues (all components should share same transaction)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Complex dependency graph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126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Storming Castle Windsor  and NHibernate</vt:lpstr>
      <vt:lpstr>Why am I telling you that?</vt:lpstr>
      <vt:lpstr>Agenda</vt:lpstr>
      <vt:lpstr>Inversion of Control &amp; Dependency Injection</vt:lpstr>
      <vt:lpstr>What do you put in the container?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Storming Castle Windsor  and NHibernate</dc:title>
  <dc:creator>ayende</dc:creator>
  <cp:lastModifiedBy>ayende</cp:lastModifiedBy>
  <cp:revision>5</cp:revision>
  <dcterms:created xsi:type="dcterms:W3CDTF">2007-07-01T06:03:20Z</dcterms:created>
  <dcterms:modified xsi:type="dcterms:W3CDTF">2007-07-01T07:01:06Z</dcterms:modified>
</cp:coreProperties>
</file>