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144000" cx="6858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izNcmHhx1qNK+3ABPMrl0bC2q8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475" y="801688"/>
            <a:ext cx="50403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2276475" y="801688"/>
            <a:ext cx="30083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3" type="body"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4" type="body"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5" type="body"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6" type="body"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idx="1" type="subTitle"/>
          </p:nvPr>
        </p:nvSpPr>
        <p:spPr>
          <a:xfrm>
            <a:off x="514440" y="2840400"/>
            <a:ext cx="5829120" cy="908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2"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3"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3"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3"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0" type="dt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144463" y="1045949"/>
            <a:ext cx="6551612" cy="361745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Código: 8703C1   Área: Ciências Exatas e da Terra e Engenharias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Modalidade: Ciência Aplicada/Inovação Tecnológica</a:t>
            </a:r>
            <a:endParaRPr/>
          </a:p>
        </p:txBody>
      </p:sp>
      <p:sp>
        <p:nvSpPr>
          <p:cNvPr id="63" name="Google Shape;63;p1"/>
          <p:cNvSpPr/>
          <p:nvPr/>
        </p:nvSpPr>
        <p:spPr>
          <a:xfrm>
            <a:off x="178252" y="1560012"/>
            <a:ext cx="6480175" cy="57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DISPOSITIVO DE SEGURANÇA IOT: PROTEÇÃO 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CONFIABILIDADE CONTRA INTRUSOS</a:t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144463" y="2586229"/>
            <a:ext cx="6551612" cy="28618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RESUMO</a:t>
            </a:r>
            <a:endParaRPr/>
          </a:p>
        </p:txBody>
      </p:sp>
      <p:sp>
        <p:nvSpPr>
          <p:cNvPr id="65" name="Google Shape;65;p1"/>
          <p:cNvSpPr/>
          <p:nvPr/>
        </p:nvSpPr>
        <p:spPr>
          <a:xfrm>
            <a:off x="144463" y="2974074"/>
            <a:ext cx="6551612" cy="55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A preocupação com a segurança é algo frequente na vida dos brasileiros, pensando nisso, é muito comum a utilização de dispositivos de segurança como cercas elétricas, câmeras, alarmes, etc. Entretanto, muitos destes dispositivos tem custo alto, seja do produto ou para sua instalação, desincentivando o proprietário a adquiri-lo. O objetivo desse projeto é desenvolver um dispositivo de segurança de baixo custo, capaz de avisar caso haja algum intruso em um ambiente. Além disso, o projeto incentiva a familiaridade com os microcontroladores, inspirando o público a buscar conhecer sobre uma ferramenta que pode resolver grandes problemas através da automação, sendo uma solução barata e fácil de ser implementada. O sistema usa o dispositivo ESP8266 com um sensor de movimento HC-SR501, teclado matricial, display e buzzer conectados a ele. O sensor detecta movimento e envia um sinal para o dispositivo. Se a pessoa que disparou o evento não digitar a senha após um intervalo de tempo pré-configurado, ou mesmo tentar uma senha errada por três vezes, o sistema dispara o alarme e envia um alerta para o celular do proprietário através do aplicativo Blynk. Se a senha estiver correta, apenas informa sobre a presença da pessoa, sem ativar o alarme. O desenvolvimento foi subdividido nas seguintes etapas: (i) foi realizada a programação do sensor para obter resposta ao movimento; (ii) foi feito o envio de mensagem para celular por meio do aplicativo Blynk; (iii) foi programado o menu de interação com o usuário com objetivo de cadastrar, alterar e remover senhas cadastradas; (iv) cada etapa anterior foi integrada para se obter o resultado desejado. Após todos os testes, o dispositivo se mostrou suficiente e eficiente para se chegar no resultado esperado. O sensor utilizado conseguiu captar a presença de movimento com a distância e precisão requerida, o processador foi suficiente para executar o software desenvolvido e a notificação foi corretamente entregue no celular do proprietário. O protótipo contribuiu para a segurança o ambiente monitorado mesmo sendo de baixo custo. Os autores do trabalho agradecem à DIRGRAD/CEFET-MG pelo suporte à realização do trabalho através do Programa Institucional de Educação Tutorial.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Palavras-chaves: Dispositivo de segurança; Arduíno; IOT; sensor de presença, ESP8266, Blynk.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-7145" y="2104761"/>
            <a:ext cx="6872288" cy="44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Menezes, Bruno Campos; Barreto, Gustavo M. F. O. Pantuza, Lucas (orientador).</a:t>
            </a:r>
            <a:endParaRPr/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14691" l="990" r="1232" t="8331"/>
          <a:stretch/>
        </p:blipFill>
        <p:spPr>
          <a:xfrm>
            <a:off x="71067" y="80543"/>
            <a:ext cx="6699283" cy="78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2" y="8768626"/>
            <a:ext cx="6858000" cy="32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88549"/>
          <a:stretch/>
        </p:blipFill>
        <p:spPr>
          <a:xfrm>
            <a:off x="104232" y="914520"/>
            <a:ext cx="6628216" cy="11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Anna Luíza Alves</dc:creator>
</cp:coreProperties>
</file>