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5112" y="1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475" y="801688"/>
            <a:ext cx="50403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6475" y="801688"/>
            <a:ext cx="30083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242964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4516560" y="21394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34272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5"/>
          </p:nvPr>
        </p:nvSpPr>
        <p:spPr>
          <a:xfrm>
            <a:off x="242964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6"/>
          </p:nvPr>
        </p:nvSpPr>
        <p:spPr>
          <a:xfrm>
            <a:off x="4516560" y="4909680"/>
            <a:ext cx="198720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514440" y="2840400"/>
            <a:ext cx="5829120" cy="908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350" y="2840038"/>
            <a:ext cx="5829300" cy="19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44475" y="1045950"/>
            <a:ext cx="6551700" cy="2466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CÓDIGO: </a:t>
            </a:r>
            <a:r>
              <a:rPr lang="pt-BR" sz="900" b="1">
                <a:solidFill>
                  <a:srgbClr val="FFFFFF"/>
                </a:solidFill>
              </a:rPr>
              <a:t>8702C1</a:t>
            </a:r>
            <a:r>
              <a:rPr lang="pt-BR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ÁREA: C</a:t>
            </a:r>
            <a:r>
              <a:rPr lang="pt-BR" sz="900" b="1">
                <a:solidFill>
                  <a:srgbClr val="FFFFFF"/>
                </a:solidFill>
              </a:rPr>
              <a:t>iências Exatas e da Terra</a:t>
            </a:r>
            <a:r>
              <a:rPr lang="pt-BR" sz="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MODALIDADE: </a:t>
            </a:r>
            <a:r>
              <a:rPr lang="pt-BR" sz="900" b="1">
                <a:solidFill>
                  <a:srgbClr val="FFFFFF"/>
                </a:solidFill>
              </a:rPr>
              <a:t>Ciência Aplicada/ Inovação Tecnológica</a:t>
            </a:r>
            <a:endParaRPr sz="9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02400" y="1359317"/>
            <a:ext cx="64803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/>
              <a:t>AlimentaCão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44463" y="2586229"/>
            <a:ext cx="6551612" cy="28618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RESUMO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44463" y="2974074"/>
            <a:ext cx="6551612" cy="55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pt-BR" sz="1100" dirty="0"/>
              <a:t>O "</a:t>
            </a:r>
            <a:r>
              <a:rPr lang="pt-BR" sz="1100" dirty="0" err="1"/>
              <a:t>AlimentaCão</a:t>
            </a:r>
            <a:r>
              <a:rPr lang="pt-BR" sz="1100" dirty="0"/>
              <a:t>" é um dispositivo automatizado para alimentação de animais desenvolvido usando Arduíno. Foi projetado para armazenar ração para animais de estimação e fornecer automaticamente em horários programados. Além disso, ele inclui um controle remoto, também baseado em Arduíno, que os donos do pet acionam o alimentador remotamente para fornecer a ração fora do horário, quando necessário. O alimentador é equipado com um reservatório de comida e um mecanismo de dosagem controlado por um temporizador programável e um motor de passo. Os horários de fornecimento de ração são previamente definidos pelo cuidador do pet e podem ser facilmente ajustados conforme necessário. O controle remoto oferece a conveniência de alimentar os animais de estimação sob demanda, em horários fora dos programados, bastado pressionar o botão no controle para que o alimentador forneça ração imediatamente na quantidade de comida programada. O dispositivo de alimentação também incorpora uma pequena tela OLED que exibe o horário do próximo fornecimento e/ou informações úteis para que os proprietários acompanhem com clareza a alimentação de seus animais de estimação. </a:t>
            </a:r>
            <a:r>
              <a:rPr lang="pt-BR" sz="1100" dirty="0">
                <a:solidFill>
                  <a:schemeClr val="dk1"/>
                </a:solidFill>
              </a:rPr>
              <a:t>Para identificar e corrigir quaisquer problemas que impedissem o dispositivo de fornecer a comida nos momentos corretos, diversas versões das peças que compõem o protótipo funcional foram modeladas utilizando o software Fusion360 e impressas em impressora 3D até se chegar a uma versão confiável que passasse em todos os testes. Neste processo</a:t>
            </a:r>
            <a:r>
              <a:rPr lang="pt-BR" sz="1100" dirty="0"/>
              <a:t>, </a:t>
            </a:r>
            <a:r>
              <a:rPr lang="pt-BR" sz="1100" dirty="0">
                <a:solidFill>
                  <a:schemeClr val="dk1"/>
                </a:solidFill>
              </a:rPr>
              <a:t>verificações </a:t>
            </a:r>
            <a:r>
              <a:rPr lang="pt-BR" sz="1100" dirty="0"/>
              <a:t>foram realizadas com as peças candidatas conferindo tamanhos e folgas para evitar que pequenas falhas no projeto, </a:t>
            </a:r>
            <a:r>
              <a:rPr lang="pt-BR" sz="1100" dirty="0">
                <a:solidFill>
                  <a:schemeClr val="dk1"/>
                </a:solidFill>
              </a:rPr>
              <a:t>como medidas demasiadamente pequenas ou grandes, causassem até mesmo o travamento no dispositivo com a ração</a:t>
            </a:r>
            <a:r>
              <a:rPr lang="pt-BR" sz="1100" dirty="0"/>
              <a:t>. Quanto ao controle remoto, testes com módulos de radiofrequência conectados ao microcontrolador foram feitos para enviar mensagens ao alimentador. Isso permite que o dispositivo seja acionado no momento desejado pelo proprietário à distância e sem fios. Após várias implementações e testes, erros e acertos</a:t>
            </a:r>
            <a:r>
              <a:rPr lang="pt-BR" sz="1100"/>
              <a:t>, tem-se a </a:t>
            </a:r>
            <a:r>
              <a:rPr lang="pt-BR" sz="1100" dirty="0"/>
              <a:t>versão final do projeto </a:t>
            </a:r>
            <a:r>
              <a:rPr lang="pt-BR" sz="1100">
                <a:solidFill>
                  <a:schemeClr val="dk1"/>
                </a:solidFill>
              </a:rPr>
              <a:t>em questão, que </a:t>
            </a:r>
            <a:r>
              <a:rPr lang="pt-BR" sz="1100" dirty="0"/>
              <a:t>oferece uma solução automatizada e personalizável para alimentar animais de estimação, com a capacidade de programar horários regulares e também horários extras por meio do controle remoto e, com isso, garantir que o animal não fique com fome mesmo quando seu dono não esteja por perto. </a:t>
            </a:r>
            <a:endParaRPr sz="11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Palavras-chave: </a:t>
            </a:r>
            <a:r>
              <a:rPr lang="pt-BR" sz="1100" dirty="0"/>
              <a:t>Automação, alimentação automatizada, Arduíno</a:t>
            </a:r>
            <a:r>
              <a:rPr lang="pt-B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350" y="1778097"/>
            <a:ext cx="68724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/>
              <a:t>Adryan</a:t>
            </a:r>
            <a:r>
              <a:rPr lang="pt-BR" sz="1200" dirty="0"/>
              <a:t> Martins Batista dos Santos</a:t>
            </a: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pt-BR" sz="1200" dirty="0"/>
              <a:t>Arthur Souza Caldeira</a:t>
            </a: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pt-BR" sz="1200" dirty="0"/>
              <a:t>João Vitor Marques Costa</a:t>
            </a:r>
            <a:r>
              <a:rPr lang="pt-B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Lucas Pantuza Amorim</a:t>
            </a: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(orientador)</a:t>
            </a:r>
            <a:r>
              <a:rPr lang="pt-BR" sz="1200"/>
              <a:t>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l="990" t="8331" r="1232" b="14691"/>
          <a:stretch/>
        </p:blipFill>
        <p:spPr>
          <a:xfrm>
            <a:off x="71067" y="80543"/>
            <a:ext cx="6699283" cy="78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2" y="8768626"/>
            <a:ext cx="6858000" cy="32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t="88549"/>
          <a:stretch/>
        </p:blipFill>
        <p:spPr>
          <a:xfrm>
            <a:off x="104232" y="914520"/>
            <a:ext cx="6628216" cy="11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439</Words>
  <Application>Microsoft Office PowerPoint</Application>
  <PresentationFormat>Apresentação na tela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Lucas Pantuza</cp:lastModifiedBy>
  <cp:revision>2</cp:revision>
  <dcterms:modified xsi:type="dcterms:W3CDTF">2023-10-02T00:55:11Z</dcterms:modified>
</cp:coreProperties>
</file>