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8803600" cy="432054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907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a1JrgkHlgtE2dLaQKituehXtr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4992" y="110"/>
      </p:cViewPr>
      <p:guideLst>
        <p:guide orient="horz" pos="13608"/>
        <p:guide pos="90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801688"/>
            <a:ext cx="26749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3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4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1020456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3"/>
          </p:nvPr>
        </p:nvSpPr>
        <p:spPr>
          <a:xfrm>
            <a:off x="18969480" y="1010988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4"/>
          </p:nvPr>
        </p:nvSpPr>
        <p:spPr>
          <a:xfrm>
            <a:off x="144000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5"/>
          </p:nvPr>
        </p:nvSpPr>
        <p:spPr>
          <a:xfrm>
            <a:off x="1020456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6"/>
          </p:nvPr>
        </p:nvSpPr>
        <p:spPr>
          <a:xfrm>
            <a:off x="18969480" y="23198400"/>
            <a:ext cx="834696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subTitle" idx="1"/>
          </p:nvPr>
        </p:nvSpPr>
        <p:spPr>
          <a:xfrm>
            <a:off x="2160360" y="13421520"/>
            <a:ext cx="24482880" cy="42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3"/>
          </p:nvPr>
        </p:nvSpPr>
        <p:spPr>
          <a:xfrm>
            <a:off x="144000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3"/>
          </p:nvPr>
        </p:nvSpPr>
        <p:spPr>
          <a:xfrm>
            <a:off x="14722920" y="2319840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14722920" y="10109880"/>
            <a:ext cx="1265004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1440000" y="23198400"/>
            <a:ext cx="25922880" cy="1195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160360" y="13421520"/>
            <a:ext cx="24482880" cy="9260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dt" idx="10"/>
          </p:nvPr>
        </p:nvSpPr>
        <p:spPr>
          <a:xfrm>
            <a:off x="14403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ftr" idx="11"/>
          </p:nvPr>
        </p:nvSpPr>
        <p:spPr>
          <a:xfrm>
            <a:off x="9841320" y="40044960"/>
            <a:ext cx="9120960" cy="23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20642760" y="40044960"/>
            <a:ext cx="6720480" cy="230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1475" tIns="205900" rIns="411475" bIns="205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54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1440000" y="10109880"/>
            <a:ext cx="25922880" cy="2505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/>
          <p:nvPr/>
        </p:nvSpPr>
        <p:spPr>
          <a:xfrm>
            <a:off x="675245" y="5400900"/>
            <a:ext cx="27144000" cy="230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CARRINHO DE CONTROLE REMOTO COM FUNÇÃO DE SEGUIDOR DE LINHA</a:t>
            </a:r>
            <a:endParaRPr/>
          </a:p>
        </p:txBody>
      </p:sp>
      <p:sp>
        <p:nvSpPr>
          <p:cNvPr id="64" name="Google Shape;64;p1"/>
          <p:cNvSpPr/>
          <p:nvPr/>
        </p:nvSpPr>
        <p:spPr>
          <a:xfrm>
            <a:off x="29118" y="7721126"/>
            <a:ext cx="28724400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Ryan Ralphsajane dos Santos Silva.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Lucas Pantuza Amorim (orientador).</a:t>
            </a:r>
            <a:endParaRPr sz="4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576000" y="9783734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76000" y="15088625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19056" y="19873462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4758950" y="22123817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CONCLUSÕES</a:t>
            </a:r>
            <a:endParaRPr/>
          </a:p>
        </p:txBody>
      </p:sp>
      <p:sp>
        <p:nvSpPr>
          <p:cNvPr id="69" name="Google Shape;69;p1"/>
          <p:cNvSpPr/>
          <p:nvPr/>
        </p:nvSpPr>
        <p:spPr>
          <a:xfrm>
            <a:off x="14766265" y="26448489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4758950" y="35658488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sz="5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519056" y="16080458"/>
            <a:ext cx="13349160" cy="341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Criação de um protótipo de carrinho utilizando o ESP8266, controlado por celular por meio da plataforma de IoT Blynk ou por um joystick externo. O mesmo protótipo também pode operar de forma autônoma, seguindo um caminho demarcado e desviando de objetos.</a:t>
            </a:r>
            <a:endParaRPr lang="pt-BR" dirty="0"/>
          </a:p>
        </p:txBody>
      </p:sp>
      <p:sp>
        <p:nvSpPr>
          <p:cNvPr id="72" name="Google Shape;72;p1"/>
          <p:cNvSpPr/>
          <p:nvPr/>
        </p:nvSpPr>
        <p:spPr>
          <a:xfrm>
            <a:off x="527895" y="20891222"/>
            <a:ext cx="13319640" cy="7292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1. Escolha dos materiais, sensores e microcontroladores necessários à construção do protótipo;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2. Montagem do protótipo, de acordo com o design do esquema eletrônico;</a:t>
            </a:r>
            <a:endParaRPr dirty="0"/>
          </a:p>
          <a:p>
            <a:pPr lvl="0" algn="just"/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3. Seleção e configuração dos softwares, bibliotecas e tecnologias que permitam ou auxiliem o funcionamento do protótipo;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 </a:t>
            </a:r>
            <a:r>
              <a:rPr lang="pt-BR" sz="3600" dirty="0">
                <a:latin typeface="Verdana"/>
                <a:ea typeface="Verdana"/>
                <a:cs typeface="Verdana"/>
                <a:sym typeface="Verdana"/>
              </a:rPr>
              <a:t>Construção do software para gerenciamento do hardware conectado;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 Realização de testes e ajustes em diferentes ambientes para calibrar e aprimorar o desempenho do carrinho.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4784840" y="23117701"/>
            <a:ext cx="13319640" cy="2860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protótipo apresenta resultados promissores, sendo seu controle por joystick e smartphone, responsivo e com razoável precisão. Ele foi capaz de completar circuitos lineares e curvos, desviando de objetos apenas em trajetórias lineares ou de pouca curvatura.</a:t>
            </a:r>
            <a:endParaRPr sz="3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4758950" y="27482129"/>
            <a:ext cx="13319640" cy="84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trabalho abre portas para novas aplicações e aprimoramentos futuros, como a inclusão de diferentes sensores (câmera, por exemplo) para maior autonomia e implementação de recursos mais avançados de navegação. A limitação do número de portas analógicas e digitais do ESP8266 mostrou que ele pode não ser o mais adequado para este trabalho. Em um trabalho futuro, pode ser usado o ESP32, muito mais robusto e com custo não muito diferente. O protótipo teve custo de aproximadamente R$200, com possibilidade de ser ainda mais barato caso sejam utilizados menos motores.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autores do trabalho agradecem à DIRGRAD/CEFET-MG pelo suporte à realização do trabalho através do Programa Institucional de Educação Tutorial.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4757535" y="36652372"/>
            <a:ext cx="13319640" cy="5076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algn="just"/>
            <a:r>
              <a:rPr lang="en-US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BERGLUND, Anders; GRIMHEDEN, Martin. The importance of prototyping for education in product innovation engineering. In: ICORD 11: Proceedings of the 3rd International Conference on Research into Design Engineering, Bangalore, India, 10.-12.01. 2011. 2011.</a:t>
            </a:r>
            <a:endParaRPr lang="pt-BR" sz="3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OLIVEIRA, Sérgio de. Internet das Coisas com ESP8266, Arduino e Raspberry Pi. São Paulo: Novatec Editora, 2017.</a:t>
            </a:r>
            <a:endParaRPr sz="36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501179" y="37260454"/>
            <a:ext cx="13319640" cy="921876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DADOS OBTIDOS E RESULTADOS</a:t>
            </a:r>
            <a:endParaRPr sz="5400" b="0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395171" y="38316692"/>
            <a:ext cx="13319640" cy="3414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protótipo apresentou um bom funcionamento quando controlado pelo joystick em uma distância de até 35 metros. Para distâncias maiores o delay entre comando e a resposta do carrinho é perceptível. Para o controle via plataforma Blynk, há bom funcionamento desde que haja boa conexão com a Internet.</a:t>
            </a:r>
            <a:endParaRPr dirty="0"/>
          </a:p>
        </p:txBody>
      </p:sp>
      <p:sp>
        <p:nvSpPr>
          <p:cNvPr id="78" name="Google Shape;78;p1"/>
          <p:cNvSpPr/>
          <p:nvPr/>
        </p:nvSpPr>
        <p:spPr>
          <a:xfrm>
            <a:off x="518027" y="4551032"/>
            <a:ext cx="27709309" cy="744904"/>
          </a:xfrm>
          <a:prstGeom prst="rect">
            <a:avLst/>
          </a:prstGeom>
          <a:solidFill>
            <a:srgbClr val="5F497A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Código: 8653C1   Área: Engenharias   Modalidade: Ciência Aplicada/Inovação Tecnológica</a:t>
            </a:r>
            <a:endParaRPr sz="42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l="1008" t="7549" r="803" b="13501"/>
          <a:stretch/>
        </p:blipFill>
        <p:spPr>
          <a:xfrm>
            <a:off x="288232" y="504357"/>
            <a:ext cx="28227136" cy="338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3">
            <a:alphaModFix/>
          </a:blip>
          <a:srcRect l="1008" t="89263" r="2603" b="4018"/>
          <a:stretch/>
        </p:blipFill>
        <p:spPr>
          <a:xfrm>
            <a:off x="518027" y="4032748"/>
            <a:ext cx="27709309" cy="288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9227" y="41833214"/>
            <a:ext cx="28812827" cy="137218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/>
          <p:nvPr/>
        </p:nvSpPr>
        <p:spPr>
          <a:xfrm>
            <a:off x="-143816" y="35638070"/>
            <a:ext cx="1384303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1 – Esquema dos circuitos utilizados.</a:t>
            </a:r>
            <a:endParaRPr sz="3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-606570" y="29415970"/>
            <a:ext cx="7308930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03271" y="28379589"/>
            <a:ext cx="7895943" cy="72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136877" y="14928712"/>
            <a:ext cx="7827931" cy="587094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14454497" y="20882982"/>
            <a:ext cx="13843030" cy="64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Figura 2 – Protótipo do carrinho e interface de controle.</a:t>
            </a:r>
            <a:endParaRPr sz="36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p1"/>
          <p:cNvPicPr preferRelativeResize="0">
            <a:picLocks noChangeAspect="1"/>
          </p:cNvPicPr>
          <p:nvPr/>
        </p:nvPicPr>
        <p:blipFill rotWithShape="1">
          <a:blip r:embed="rId8">
            <a:alphaModFix/>
          </a:blip>
          <a:srcRect t="3159"/>
          <a:stretch/>
        </p:blipFill>
        <p:spPr>
          <a:xfrm>
            <a:off x="23421232" y="12564329"/>
            <a:ext cx="3946194" cy="8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576000" y="10769194"/>
            <a:ext cx="13349160" cy="396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prototipagem exerce um papel fundamental no processo de aprendizagem, impulsionando a criatividade e inovação. Nesse sentido, com o objetivo de explorar e aplicar conhecimentos teóricos e práticos adquiridos durante o curso, foi desenvolvido um protótipo de carrinho de controle remoto com função de seguidor de linhas capaz de desviar de obstáculos.</a:t>
            </a:r>
            <a:endParaRPr dirty="0"/>
          </a:p>
        </p:txBody>
      </p:sp>
      <p:sp>
        <p:nvSpPr>
          <p:cNvPr id="89" name="Google Shape;89;p1"/>
          <p:cNvSpPr/>
          <p:nvPr/>
        </p:nvSpPr>
        <p:spPr>
          <a:xfrm>
            <a:off x="14499605" y="9721380"/>
            <a:ext cx="13319640" cy="230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 protótipo foi capaz de completar circuitos montados com fita isolante sobre piso de cerâmica e ele foi ajustado para desviar de objetos de tamanho aproximado a uma caixa de sapatos.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571</Words>
  <Application>Microsoft Office PowerPoint</Application>
  <PresentationFormat>Personalizar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Verdana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Lucas Pantuza</cp:lastModifiedBy>
  <cp:revision>5</cp:revision>
  <dcterms:created xsi:type="dcterms:W3CDTF">2018-08-01T22:33:10Z</dcterms:created>
  <dcterms:modified xsi:type="dcterms:W3CDTF">2023-10-02T01:58:56Z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