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/KbGPHjOH5q9eGToLQiZsH5w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38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801688"/>
            <a:ext cx="5040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801688"/>
            <a:ext cx="3008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3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4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5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6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44463" y="1045950"/>
            <a:ext cx="6551612" cy="25876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CÓDIGO: </a:t>
            </a:r>
            <a:r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8653C1</a:t>
            </a:r>
            <a:r>
              <a:rPr lang="pt-BR" sz="1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ÁREA: </a:t>
            </a:r>
            <a:r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Engenharias</a:t>
            </a:r>
            <a:r>
              <a:rPr lang="pt-BR" sz="1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MODALIDADE: </a:t>
            </a:r>
            <a:r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Ciência Aplicada/Inovação Tecnológica</a:t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215900" y="1325371"/>
            <a:ext cx="6480175" cy="57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CARRINHO DE CONTROLE REMOTO COM FUNÇÃO DE SEGUIDOR DE LINHA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RESUMO</a:t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135996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presente trabalho surgiu como um projeto acadêmico desenvolvido no âmbito do grupo PET Interdisciplinar de Timóteo, com o objetivo de explorar e aplicar conhecimentos teóricos e práticos adquiridos ao decorrer do curso no desenvolvimento de um protótipo de carrinho de controle remoto com função de seguidor de linhas,  e capaz de desviar de pequenos obstáculos, retornando ao curso de forma autônoma. Uma possível aplicação do projeto é a utilização do protótipo para  a construção de kits que possam ser usados no ensino de robótica e programação de microcontroladores a estudantes de escolas públicas da região. Montado sobre chassi de acrílico, o carrinho incorpora quatro motores DC (de 3 a 6 V) conectados a um módulo L298N, atuando como driver, permitindo a interligação dos motores por meio de ponte H ao microcontrolador ESP8266. Para a função de seguidor de linha foram utilizados dois sensores de refletância infravermelho, bem como um sensor de distância HC-SR04 para detecção de pequenos obstáculos, possibilitando a correção de trajetória quando necessário. Para o controle do protótipo, foram utilizados a plataforma de IoT Blynk, e um joystick externo, controlado por um microcontrolador ESP32, sendo a comunicação efetuada pelo protocolo ESP-NOW da Espressif. Durante a realização dos experimentos, verificou-se que a funcionalidade do modo de seguidor de linha não desempenhava satisfatoriamente enquanto o microcontrolador comunicava-se com o servidor de IoT. Nesse sentido, para alteração entre os modos de operação, foi utilizado um botão físico no próprio protótipo, ao invés do controle via smartphone. O protótipo apresentou um bom funcionamento quando controlado pelo joystick em uma distância testada de até 35 metros. Para distâncias maiores o delay entre comando e a resposta do carro é perceptível. Para o controle via plataforma Blynk, há bom funcionamento desde que haja boa conexão com a internet. Com todos os impasses resolvidos e com a finalização do projeto, houve a obtenção de resultados satisfatórios, com o bom funcionamento da função de controle remoto e do teste da função de seguidor de linha num pequeno circuito.</a:t>
            </a:r>
            <a:r>
              <a:rPr lang="pt-BR" sz="1100" dirty="0"/>
              <a:t> Ademais, o trabalho abre portas para novas aplicações e aprimoramentos futuros, como a inclusão de diferentes sensores (câmera, por exemplo) para maior autonomia e implementação de recursos mais avançados de navegação. Quanto ao custo, foi relativamente baixo, em torno de 200 reais, com a possibilidade de produção de versões simplificadas de preço ainda menor. Por fim, 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autores deste trabalho agradecem à DIRGRAD/CEFET-MG pelo suporte à sua </a:t>
            </a: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realização através 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Programa Institucional de Educação Tutorial.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Palavras-chave: Carrinho de Controle Remoto, Seguidor de Linha, IoT.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350" y="1911422"/>
            <a:ext cx="6872288" cy="4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Ryan Ralphsajane dos Santos Silva.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Lucas Pantuza Amorim (orientador).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l="990" t="8331" r="1232" b="1469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Apresentação na tela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Luíza Alves</dc:creator>
  <cp:lastModifiedBy>Ryan R. S. Silva</cp:lastModifiedBy>
  <cp:revision>1</cp:revision>
  <dcterms:modified xsi:type="dcterms:W3CDTF">2023-09-30T02:01:51Z</dcterms:modified>
</cp:coreProperties>
</file>