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07" autoAdjust="0"/>
  </p:normalViewPr>
  <p:slideViewPr>
    <p:cSldViewPr snapToGrid="0">
      <p:cViewPr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2A42D-A2B1-4EFE-A8FE-D6D932C37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62866-DAEC-4088-984D-632F5B91D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1B700-7669-439A-A85E-FE635E60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AE954-1D36-49F9-81EF-1B83D949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4D2EA-2BB0-4243-92F4-E6CFC167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6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42E84-C0F2-4F28-84FD-4A885A9F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F857E5-1B43-42B2-9F20-F44F42A04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64A4C-D879-4941-B1E2-E995831B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10BA8C-7002-47E4-AAEF-70162F1D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856F2-4D4A-46D8-AC81-3B13BA0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99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60CEF6-DC5D-4B62-B069-A3EF37CDB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35510C-287A-4E87-9B29-ED3004007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F1E5B-994D-4ABF-9016-BD6D138F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F783F-2E2F-4BE1-8F11-35861A7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B6EB2F-8A64-43F5-8397-6B20FBCA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43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7A005-73AB-4651-8932-AEC288AB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93190-9721-4516-99BD-CC2967040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5D137-0FDE-42A7-A0C5-0764C291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21CA3-4E7D-4AAD-A677-1CE110F5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33E661-85AA-4D19-8D50-40F07211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1F198-1181-4814-BB35-9FFBF7A5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40744B-6A13-4992-9778-46DF101F8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4FB79-0027-4F16-B878-18F81E4B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42B117-4178-476D-8AD4-DF47500F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3AC6D-7D83-4318-A4B5-F1689652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56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8AB46-D16C-4767-84B3-E78272AD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D7A2F4-61BD-4206-B4F9-57088D5F8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87ABB5-6BE2-4A91-9944-015C55725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C22EF2-A66D-4802-A69B-0EB04C6C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36BEE0-E242-4BDF-AE9E-DC46288C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EB114D-EA7C-4D8D-888D-5720DC16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2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A5CDA-ED6F-448D-83E6-95944303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B45FD-500B-4530-ACE8-6034B83C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90EBDF-6ED0-4C31-AAAF-EF06DEBA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80D236-59AC-451D-B463-A96C9EDB3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89CA80-5270-4829-A8DC-5E69812A9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3AD760-428D-4C87-BAA8-7BC72FA3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8536FE-9E3C-414B-B36C-A13169CC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994E53-214B-498B-9CDB-05163E32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47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A61D9-4AAC-4629-9F8C-4325BF1D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4E16B0-815D-4B57-9F23-D9D33BAF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67AA48-230A-4E31-815C-6D51F4F5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CACF51-937F-41C7-9F55-6BB007D3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75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489A3B-484E-40E1-9644-C79E832F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657CB2-9E3F-4CBE-A6EE-B2E31FCF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2292DB-50F3-4CBE-ADE5-544D2A34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8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6CAF-013E-4EE5-A238-0C487236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D7AC2-A226-43E3-83BC-7031AB2A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314F1D-97F5-41A0-964B-B60B3967C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4D4518-D022-4F3A-95FD-5C9E86C9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57BA5B-384D-4327-ABAC-445C8537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A5B948-522B-48ED-BE73-5983A600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DE5CC-3003-4991-AEF5-5C9ED05E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32354B-45F3-4B21-BC17-2ECEAF880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C54961-06C2-4D7D-8D88-1731D953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003450-51B6-432B-83C4-F37D84F2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0C0D-D023-47C6-A4E2-FB60A4B3BC2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BAB719-4E02-4C49-BF07-A292A4CE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02EECF-8A62-4764-9C3C-C8941EC1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45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70087F-6352-4529-BD96-ED4D56F3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00391D-991D-44B2-B805-E20BAEB1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513C4-A94B-469A-9595-F096E0E9A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0C0D-D023-47C6-A4E2-FB60A4B3BC2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AA762-C193-492C-9138-2A4248D50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F8013C-D68B-44A4-9925-ADE2CE2F8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1E4D-D500-4FDB-85E1-1859A73DE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84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20506-1B89-4185-AEAB-8463E8A4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959"/>
            <a:ext cx="9144000" cy="929721"/>
          </a:xfrm>
        </p:spPr>
        <p:txBody>
          <a:bodyPr>
            <a:normAutofit/>
          </a:bodyPr>
          <a:lstStyle/>
          <a:p>
            <a:pPr algn="ctr"/>
            <a:r>
              <a:rPr lang="pt-BR" sz="54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The </a:t>
            </a:r>
            <a:r>
              <a:rPr lang="pt-BR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Digit</a:t>
            </a:r>
            <a:r>
              <a:rPr lang="pt-BR" sz="54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pt-BR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Dataset</a:t>
            </a:r>
            <a:endParaRPr lang="pt-BR" sz="5400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3FD899-BA06-4C76-8C3F-8C2C5DF58E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62287" y="2855843"/>
            <a:ext cx="5726183" cy="22301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Este conjunto de dados é composto por 1797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imagens 8x8. Cada imagem, como a mostrada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abaixo, é de um dígito escrito à mão. Para utilizar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uma figura 8x8 como esta, primeiro teríamos que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transformá-la em um vetor de característica com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comprimento 64. Veja aqui mais informações sobre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este conjunto de dados.</a:t>
            </a:r>
            <a:r>
              <a:rPr kumimoji="0" lang="pt-PT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4CA3D4-0482-4B40-B0BE-EF7F8F4391DE}"/>
              </a:ext>
            </a:extLst>
          </p:cNvPr>
          <p:cNvSpPr txBox="1"/>
          <p:nvPr/>
        </p:nvSpPr>
        <p:spPr>
          <a:xfrm>
            <a:off x="362287" y="6281236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00B050"/>
                </a:solidFill>
              </a:rPr>
              <a:t>https://colab.research.google.com/drive/1pmOqZsfNriC4UKHoKxtyGmJPvRe-n312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15C1B17-E48F-487C-8D17-6B0A77340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0" t="24031" r="50814" b="27132"/>
          <a:stretch/>
        </p:blipFill>
        <p:spPr>
          <a:xfrm>
            <a:off x="6460059" y="1989330"/>
            <a:ext cx="5273749" cy="33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20506-1B89-4185-AEAB-8463E8A4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879" y="118553"/>
            <a:ext cx="10246242" cy="929721"/>
          </a:xfrm>
        </p:spPr>
        <p:txBody>
          <a:bodyPr>
            <a:normAutofit/>
          </a:bodyPr>
          <a:lstStyle/>
          <a:p>
            <a:r>
              <a:rPr lang="pt-BR" sz="53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Classificador </a:t>
            </a:r>
            <a:r>
              <a:rPr lang="pt-BR" sz="53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KNeighbors</a:t>
            </a:r>
            <a:endParaRPr lang="pt-BR" sz="5300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3FD899-BA06-4C76-8C3F-8C2C5DF58E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62287" y="3340591"/>
            <a:ext cx="5471050" cy="12606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É um classificador onde o aprendizado é baseado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100" b="1" dirty="0">
                <a:solidFill>
                  <a:srgbClr val="202124"/>
                </a:solidFill>
              </a:rPr>
              <a:t>‘no quão similar’ é um dado (um vetor) do outro.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O treinamento </a:t>
            </a:r>
            <a:r>
              <a:rPr lang="pt-BR" altLang="pt-BR" sz="2100" b="1" dirty="0">
                <a:solidFill>
                  <a:srgbClr val="202124"/>
                </a:solidFill>
              </a:rPr>
              <a:t>é formado por vetores de 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100" b="1" dirty="0">
                <a:solidFill>
                  <a:srgbClr val="202124"/>
                </a:solidFill>
              </a:rPr>
              <a:t>dimensões</a:t>
            </a:r>
            <a:endParaRPr kumimoji="0" lang="pt-PT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A98A45-1CCB-4794-A9B9-AF6D80B415B5}"/>
              </a:ext>
            </a:extLst>
          </p:cNvPr>
          <p:cNvSpPr txBox="1"/>
          <p:nvPr/>
        </p:nvSpPr>
        <p:spPr>
          <a:xfrm>
            <a:off x="362287" y="6281236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00B050"/>
                </a:solidFill>
              </a:rPr>
              <a:t>https://colab.research.google.com/drive/1ZNvqa8bZe_9eqIH1A4BnUm_-BQvY3dWG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6581D64-6B26-4E0A-8E06-67845DFDE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21860" r="48983" b="11163"/>
          <a:stretch/>
        </p:blipFill>
        <p:spPr>
          <a:xfrm>
            <a:off x="6096000" y="1368122"/>
            <a:ext cx="5582094" cy="45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564DC3DB-1DC9-40C3-BD13-6366D3FEF7E6}"/>
              </a:ext>
            </a:extLst>
          </p:cNvPr>
          <p:cNvSpPr txBox="1">
            <a:spLocks/>
          </p:cNvSpPr>
          <p:nvPr/>
        </p:nvSpPr>
        <p:spPr>
          <a:xfrm>
            <a:off x="972879" y="118553"/>
            <a:ext cx="10246242" cy="9297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Classificador </a:t>
            </a:r>
            <a:r>
              <a:rPr lang="pt-BR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RandomForest</a:t>
            </a:r>
            <a:endParaRPr lang="pt-BR" sz="5400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E0F6032-7D68-4497-98D0-249A761C60E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62287" y="3017426"/>
            <a:ext cx="6301084" cy="1906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1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É um algoritmo de aprendizagem supervisionada. Ele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100" b="1" dirty="0">
                <a:solidFill>
                  <a:srgbClr val="202124"/>
                </a:solidFill>
              </a:rPr>
              <a:t>cria uma ‘floresta’ de um modo aleatório. A ‘floresta’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100" b="1" dirty="0">
                <a:solidFill>
                  <a:srgbClr val="202124"/>
                </a:solidFill>
              </a:rPr>
              <a:t>É uma combinação de árvores de decisão, na maioria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100" b="1" dirty="0">
                <a:solidFill>
                  <a:srgbClr val="202124"/>
                </a:solidFill>
              </a:rPr>
              <a:t>dos casos treinados com o método de </a:t>
            </a:r>
            <a:r>
              <a:rPr lang="pt-BR" altLang="pt-BR" sz="2100" b="1" i="1" dirty="0" err="1">
                <a:solidFill>
                  <a:srgbClr val="202124"/>
                </a:solidFill>
              </a:rPr>
              <a:t>bagging</a:t>
            </a:r>
            <a:r>
              <a:rPr lang="pt-BR" altLang="pt-BR" sz="2100" b="1" dirty="0">
                <a:solidFill>
                  <a:srgbClr val="202124"/>
                </a:solidFill>
              </a:rPr>
              <a:t> que tem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100" b="1" dirty="0">
                <a:solidFill>
                  <a:srgbClr val="202124"/>
                </a:solidFill>
              </a:rPr>
              <a:t>como ideia principal desse método é que a combinação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100" b="1" dirty="0">
                <a:solidFill>
                  <a:srgbClr val="202124"/>
                </a:solidFill>
              </a:rPr>
              <a:t>Dos modelos de aprendizado aumenta o resultado geral.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F7433C-7F62-4A73-9896-B1723E86A13F}"/>
              </a:ext>
            </a:extLst>
          </p:cNvPr>
          <p:cNvSpPr txBox="1"/>
          <p:nvPr/>
        </p:nvSpPr>
        <p:spPr>
          <a:xfrm>
            <a:off x="362287" y="6281236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00B050"/>
                </a:solidFill>
              </a:rPr>
              <a:t>https://colab.research.google.com/drive/167vDNuEIhkXuEhja54Ibqaeb7qh9sZkJ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9E57B25-6AE3-49E4-874F-1CCEF21E3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33" t="21706" r="20029" b="45271"/>
          <a:stretch/>
        </p:blipFill>
        <p:spPr>
          <a:xfrm>
            <a:off x="6967625" y="2636329"/>
            <a:ext cx="4862088" cy="26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21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1200" b="1" dirty="0" smtClean="0">
            <a:solidFill>
              <a:srgbClr val="00B0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Constantia</vt:lpstr>
      <vt:lpstr>Tema do Office</vt:lpstr>
      <vt:lpstr>The Digit Dataset</vt:lpstr>
      <vt:lpstr>Classificador KNeighbors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</dc:title>
  <dc:creator>Bruna Rodrigues</dc:creator>
  <cp:lastModifiedBy>Bruna Rodrigues</cp:lastModifiedBy>
  <cp:revision>9</cp:revision>
  <dcterms:created xsi:type="dcterms:W3CDTF">2021-03-23T22:41:54Z</dcterms:created>
  <dcterms:modified xsi:type="dcterms:W3CDTF">2021-03-24T00:15:13Z</dcterms:modified>
</cp:coreProperties>
</file>