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407" autoAdjust="0"/>
  </p:normalViewPr>
  <p:slideViewPr>
    <p:cSldViewPr snapToGrid="0">
      <p:cViewPr varScale="1">
        <p:scale>
          <a:sx n="90" d="100"/>
          <a:sy n="9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4D8C5-9757-4912-B62A-405BE0F61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048B00-18FF-4A7E-8FB2-18F593281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35AD2E-9993-418D-816F-AC31B6A1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0C0D-D023-47C6-A4E2-FB60A4B3BC26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B526D9-629C-47E5-9AC9-2C062E43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6AC82B-CAD6-4173-8166-C1159D4A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1E4D-D500-4FDB-85E1-1859A73DE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55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4DFD0-72F5-460F-9AA0-5E3769D6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6DDA8A-E270-42C1-A310-6D61A89F9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7D4471-9DE9-479C-A6D8-1AA887FE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0C0D-D023-47C6-A4E2-FB60A4B3BC26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760628-8379-454D-81C4-0BE9AA23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D3C291-2F09-4152-BE2C-52B46200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1E4D-D500-4FDB-85E1-1859A73DE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05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B4524B-9736-4BCA-BF90-3F2ED19D5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692679-3315-4745-942A-A1F3133FF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70A524-E78A-45AD-8337-231EC9A2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0C0D-D023-47C6-A4E2-FB60A4B3BC26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A97BD7-76DC-4B3A-B93B-773056B2F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731C20-BDC1-4BBD-B291-4C659B7E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1E4D-D500-4FDB-85E1-1859A73DE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9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ED0F9-DE2C-4DD8-8A44-0133C790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1A6D05-C6AB-47B5-BADB-256835E90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290A48-C30D-43A9-826B-8560797C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0C0D-D023-47C6-A4E2-FB60A4B3BC26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FCF561-B742-49C4-A7C0-03FEDD11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36846E-BE86-46DA-8B41-E47F135D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1E4D-D500-4FDB-85E1-1859A73DE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00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D430A-903F-40BE-9417-75EB86DC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13543C-324D-4007-8C3C-174D65E5D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601735-DB10-4440-82A8-666CE43A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0C0D-D023-47C6-A4E2-FB60A4B3BC26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F666CA-E01C-4B4B-B584-093F88DC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C1E49D-CEE6-46C7-9713-153C3909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1E4D-D500-4FDB-85E1-1859A73DE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06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ABD68-D86D-4910-BA24-E26BE2BD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2F50B8-6743-464D-A34E-9C21D9A24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DAE126-546C-4239-AAFF-28CB0F673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A93B72-E478-4B7D-8FF7-4E4A97DA3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0C0D-D023-47C6-A4E2-FB60A4B3BC26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5C313E-73FB-4000-BBFE-DD3FB446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0BC08C-F445-4DBA-A8B4-636A5F6B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1E4D-D500-4FDB-85E1-1859A73DE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36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D0832-8AEA-4151-AD9C-EB7761E3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DEF9AE-D159-4D96-9365-302FD38E7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3C827F-6520-4545-8E7B-2B5F7D4A2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A519DA8-7964-4183-8968-A4D505893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2FB07C-7712-4CEE-8AE3-60F3DED46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4FAFB26-106B-4283-8B15-628DEF2B1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0C0D-D023-47C6-A4E2-FB60A4B3BC26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243301-0605-4611-AB23-3C386634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0B04051-AD84-4249-B1CD-9D476B50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1E4D-D500-4FDB-85E1-1859A73DE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20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4D976-2121-4229-98A4-45F88222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97B90CA-E3ED-4283-AAA5-6E182576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0C0D-D023-47C6-A4E2-FB60A4B3BC26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281C24-A908-48A0-B0CE-3A0017E99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281CD5-C8BD-4C57-94DF-2AC9F92D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1E4D-D500-4FDB-85E1-1859A73DE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24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0913FD9-91F9-464E-8DC8-E69C2197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0C0D-D023-47C6-A4E2-FB60A4B3BC26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B22F01F-AD7E-4C69-800A-A4EDD3A9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FA0FA0-6AF2-4473-8990-383CC5CC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1E4D-D500-4FDB-85E1-1859A73DE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51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DAC21-0345-41C4-906F-FC445860B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FF6995-C3DA-4FB5-BAFF-1A3D23764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5C819C-5321-489D-9065-69B83CCE0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DA9F96-8075-4E21-9C2D-43E5394C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0C0D-D023-47C6-A4E2-FB60A4B3BC26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9D7CA0-3446-4E86-9EF5-59FD0CCBE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F504EF-1F02-42CD-ACD0-D2B59929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1E4D-D500-4FDB-85E1-1859A73DE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46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23197-E52B-49EE-9AC9-48933AE26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4B7D125-19F8-4011-8FAE-D422EF4AE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D73B2B-42ED-47F2-8557-B3DFD3ABC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B9B6C8-EC74-4213-B873-1E948F4C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0C0D-D023-47C6-A4E2-FB60A4B3BC26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F9F581-1EC6-467E-B6C9-AE0FB527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065D9C-E59D-4225-B34D-21C97EED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1E4D-D500-4FDB-85E1-1859A73DE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33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73BFF8E-31BA-4CAB-BEC1-1A97B44D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B4AB75-495B-4CB5-9DF1-CB71AB7A7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C490B9-3286-455E-B547-872C7F502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00C0D-D023-47C6-A4E2-FB60A4B3BC26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4F8F3E-F1AD-48CE-9A4B-CCE71D879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7EF23A-05F9-4A20-A5D0-64B9BC91C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51E4D-D500-4FDB-85E1-1859A73DE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33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377C1-0C3D-4424-97DF-DDA24616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 INTEGRADOR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588EE4-5A53-4826-9450-8C6EA55E7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27201"/>
            <a:ext cx="10515600" cy="2905257"/>
          </a:xfrm>
        </p:spPr>
        <p:txBody>
          <a:bodyPr/>
          <a:lstStyle/>
          <a:p>
            <a:pPr marL="0" indent="0">
              <a:buNone/>
            </a:pPr>
            <a:r>
              <a:rPr lang="pt-BR" sz="21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Pedro Paulo Rita de Alcântara -- 038473</a:t>
            </a:r>
          </a:p>
          <a:p>
            <a:pPr marL="0" indent="0">
              <a:buNone/>
            </a:pPr>
            <a:r>
              <a:rPr lang="pt-BR" sz="21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Bruna Rodrigues -- 037413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1CCFC13-965A-4268-A59A-7AC9FBBE1DD5}"/>
              </a:ext>
            </a:extLst>
          </p:cNvPr>
          <p:cNvSpPr txBox="1"/>
          <p:nvPr/>
        </p:nvSpPr>
        <p:spPr>
          <a:xfrm>
            <a:off x="2848598" y="2775098"/>
            <a:ext cx="6494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Testando Classificadores e os comparando</a:t>
            </a:r>
          </a:p>
        </p:txBody>
      </p:sp>
      <p:pic>
        <p:nvPicPr>
          <p:cNvPr id="5" name="Picture 2" descr="UNIARAXA. ENSINO A DISTANCIA. em Patrocínio MG - Classificados Patrocínio">
            <a:extLst>
              <a:ext uri="{FF2B5EF4-FFF2-40B4-BE49-F238E27FC236}">
                <a16:creationId xmlns:a16="http://schemas.microsoft.com/office/drawing/2014/main" id="{298BE343-A80F-4D23-A299-34BD8CB5A3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t="25426" r="12987" b="29908"/>
          <a:stretch/>
        </p:blipFill>
        <p:spPr bwMode="auto">
          <a:xfrm>
            <a:off x="10022959" y="6064062"/>
            <a:ext cx="2169041" cy="79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93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20506-1B89-4185-AEAB-8463E8A47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959"/>
            <a:ext cx="9144000" cy="929721"/>
          </a:xfrm>
        </p:spPr>
        <p:txBody>
          <a:bodyPr>
            <a:normAutofit/>
          </a:bodyPr>
          <a:lstStyle/>
          <a:p>
            <a:pPr algn="ctr"/>
            <a:r>
              <a:rPr lang="pt-BR" sz="53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- DÍGITOS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3FD899-BA06-4C76-8C3F-8C2C5DF58EC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9832" y="2474338"/>
            <a:ext cx="4592476" cy="190694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none" lIns="0" tIns="-15870" rIns="0" bIns="-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i="0" u="none" strike="noStrike" cap="none" spc="-150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Este conjunto de dados é composto por 1797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i="0" u="none" strike="noStrike" cap="none" spc="-150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imagens 8x8. Cada imagem,  é de um dígito escrito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i="0" u="none" strike="noStrike" cap="none" spc="-150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à mão. Para utilizar uma figura 8x8 como esta,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i="0" u="none" strike="noStrike" cap="none" spc="-150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primeiro teríamos que transformá-la em um vetor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i="0" u="none" strike="noStrike" cap="none" spc="-150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de característica com comprimento 64. Veja aqui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i="0" u="none" strike="noStrike" cap="none" spc="-150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mais informações sobre este conjunto de dados.</a:t>
            </a:r>
            <a:r>
              <a:rPr kumimoji="0" lang="pt-PT" altLang="pt-BR" sz="2100" i="0" u="none" strike="noStrike" cap="none" spc="-150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04CA3D4-0482-4B40-B0BE-EF7F8F4391DE}"/>
              </a:ext>
            </a:extLst>
          </p:cNvPr>
          <p:cNvSpPr txBox="1"/>
          <p:nvPr/>
        </p:nvSpPr>
        <p:spPr>
          <a:xfrm>
            <a:off x="-9302" y="6268869"/>
            <a:ext cx="60977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rgbClr val="00B050"/>
                </a:solidFill>
                <a:cs typeface="Arial" panose="020B0604020202020204" pitchFamily="34" charset="0"/>
              </a:rPr>
              <a:t>https://colab.research.google.com/drive/1pmOqZsfNriC4UKHoKxtyGmJPvRe-n312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443FFB-9195-4CA4-B69D-50A6E6C8A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8" t="21550" r="61570" b="39225"/>
          <a:stretch/>
        </p:blipFill>
        <p:spPr>
          <a:xfrm>
            <a:off x="6809693" y="2082791"/>
            <a:ext cx="4068762" cy="2690037"/>
          </a:xfrm>
          <a:prstGeom prst="rect">
            <a:avLst/>
          </a:prstGeom>
        </p:spPr>
      </p:pic>
      <p:pic>
        <p:nvPicPr>
          <p:cNvPr id="9" name="Picture 2" descr="UNIARAXA. ENSINO A DISTANCIA. em Patrocínio MG - Classificados Patrocínio">
            <a:extLst>
              <a:ext uri="{FF2B5EF4-FFF2-40B4-BE49-F238E27FC236}">
                <a16:creationId xmlns:a16="http://schemas.microsoft.com/office/drawing/2014/main" id="{0414169F-FFA9-4896-BDF2-B0E71A45BD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t="25426" r="12987" b="29908"/>
          <a:stretch/>
        </p:blipFill>
        <p:spPr bwMode="auto">
          <a:xfrm>
            <a:off x="10022959" y="6064062"/>
            <a:ext cx="2169041" cy="79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90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20506-1B89-4185-AEAB-8463E8A47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879" y="118553"/>
            <a:ext cx="10246242" cy="929721"/>
          </a:xfrm>
        </p:spPr>
        <p:txBody>
          <a:bodyPr>
            <a:normAutofit/>
          </a:bodyPr>
          <a:lstStyle/>
          <a:p>
            <a:r>
              <a:rPr lang="pt-BR" sz="53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CLASSIFICADOR KNEIGHBOORS (KNN)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A98A45-1CCB-4794-A9B9-AF6D80B415B5}"/>
              </a:ext>
            </a:extLst>
          </p:cNvPr>
          <p:cNvSpPr txBox="1"/>
          <p:nvPr/>
        </p:nvSpPr>
        <p:spPr>
          <a:xfrm>
            <a:off x="48926" y="6281235"/>
            <a:ext cx="60977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rgbClr val="00B050"/>
                </a:solidFill>
              </a:rPr>
              <a:t>https://colab.research.google.com/drive/1ZNvqa8bZe_9eqIH1A4BnUm_-BQvY3dWG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18547B-AB1A-4AF3-A7C7-DF96CBB7EE9F}"/>
              </a:ext>
            </a:extLst>
          </p:cNvPr>
          <p:cNvSpPr txBox="1"/>
          <p:nvPr/>
        </p:nvSpPr>
        <p:spPr>
          <a:xfrm>
            <a:off x="513905" y="1617060"/>
            <a:ext cx="510671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spc="-150" dirty="0"/>
              <a:t>É um classificador onde o algoritmo de aprendizagem é baseado “no quão similar” é um dado (um vetor) em relação ao outro.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B441CC3-00F2-4DFF-A6D7-17DE9876D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1" t="20792" r="54564" b="17054"/>
          <a:stretch/>
        </p:blipFill>
        <p:spPr>
          <a:xfrm>
            <a:off x="6571378" y="1617060"/>
            <a:ext cx="4933507" cy="426252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10BFFF3-4E4E-4494-98D8-DB2FCDCDF748}"/>
              </a:ext>
            </a:extLst>
          </p:cNvPr>
          <p:cNvSpPr txBox="1"/>
          <p:nvPr/>
        </p:nvSpPr>
        <p:spPr>
          <a:xfrm>
            <a:off x="806516" y="3033512"/>
            <a:ext cx="4521495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b="0" i="0" dirty="0">
                <a:effectLst/>
              </a:rPr>
              <a:t>1 — Recebe um dado não classificado;</a:t>
            </a:r>
          </a:p>
          <a:p>
            <a:pPr algn="l"/>
            <a:r>
              <a:rPr lang="pt-BR" sz="1400" b="0" i="0" dirty="0">
                <a:effectLst/>
              </a:rPr>
              <a:t>2 — Mede a distância (Euclidiana, Manhattan, </a:t>
            </a:r>
            <a:r>
              <a:rPr lang="pt-BR" sz="1400" b="0" i="0" dirty="0" err="1">
                <a:effectLst/>
              </a:rPr>
              <a:t>Minkowski</a:t>
            </a:r>
            <a:r>
              <a:rPr lang="pt-BR" sz="1400" b="0" i="0" dirty="0">
                <a:effectLst/>
              </a:rPr>
              <a:t> ou Ponderada) do novo dado com todos os outros dados que já estão classificados;</a:t>
            </a:r>
          </a:p>
          <a:p>
            <a:pPr algn="l"/>
            <a:r>
              <a:rPr lang="pt-BR" sz="1400" b="0" i="0" dirty="0">
                <a:effectLst/>
              </a:rPr>
              <a:t>3 — Obtém as X(no caso essa variável X é o parâmetro K) menores distâncias;</a:t>
            </a:r>
          </a:p>
          <a:p>
            <a:pPr algn="l"/>
            <a:r>
              <a:rPr lang="pt-BR" sz="1400" b="0" i="0" dirty="0">
                <a:effectLst/>
              </a:rPr>
              <a:t>4 — Verifica a classe de cada da um dos dados que tiveram a menor distância e conta a quantidade de cada classe que aparece;</a:t>
            </a:r>
          </a:p>
          <a:p>
            <a:pPr algn="l"/>
            <a:r>
              <a:rPr lang="pt-BR" sz="1400" b="0" i="0" dirty="0">
                <a:effectLst/>
              </a:rPr>
              <a:t>5 — Toma como resultado a classe que mais apareceu dentre os dados que tiveram as menores distâncias;</a:t>
            </a:r>
          </a:p>
          <a:p>
            <a:pPr algn="l"/>
            <a:r>
              <a:rPr lang="pt-BR" sz="1400" b="0" i="0" dirty="0">
                <a:effectLst/>
              </a:rPr>
              <a:t>6 — Classifica o novo dado com a classe tomada como resultado da classificação</a:t>
            </a:r>
          </a:p>
        </p:txBody>
      </p:sp>
      <p:pic>
        <p:nvPicPr>
          <p:cNvPr id="14" name="Picture 2" descr="UNIARAXA. ENSINO A DISTANCIA. em Patrocínio MG - Classificados Patrocínio">
            <a:extLst>
              <a:ext uri="{FF2B5EF4-FFF2-40B4-BE49-F238E27FC236}">
                <a16:creationId xmlns:a16="http://schemas.microsoft.com/office/drawing/2014/main" id="{E1DF9948-F4C1-4D41-99AA-3E2C3131BD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t="25426" r="12987" b="29908"/>
          <a:stretch/>
        </p:blipFill>
        <p:spPr bwMode="auto">
          <a:xfrm>
            <a:off x="10022959" y="6064062"/>
            <a:ext cx="2169041" cy="79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2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>
            <a:extLst>
              <a:ext uri="{FF2B5EF4-FFF2-40B4-BE49-F238E27FC236}">
                <a16:creationId xmlns:a16="http://schemas.microsoft.com/office/drawing/2014/main" id="{E09AAEB2-AC9A-4A84-BC1E-C3BC76708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39" y="2387896"/>
            <a:ext cx="4649485" cy="315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564DC3DB-1DC9-40C3-BD13-6366D3FEF7E6}"/>
              </a:ext>
            </a:extLst>
          </p:cNvPr>
          <p:cNvSpPr txBox="1">
            <a:spLocks/>
          </p:cNvSpPr>
          <p:nvPr/>
        </p:nvSpPr>
        <p:spPr>
          <a:xfrm>
            <a:off x="581746" y="118553"/>
            <a:ext cx="10637375" cy="9297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3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CLASSIFICADOR RANDOM FOREST (RF)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DF7433C-7F62-4A73-9896-B1723E86A13F}"/>
              </a:ext>
            </a:extLst>
          </p:cNvPr>
          <p:cNvSpPr txBox="1"/>
          <p:nvPr/>
        </p:nvSpPr>
        <p:spPr>
          <a:xfrm>
            <a:off x="-1772" y="6311446"/>
            <a:ext cx="60977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rgbClr val="00B050"/>
                </a:solidFill>
              </a:rPr>
              <a:t>https://colab.research.google.com/drive/167vDNuEIhkXuEhja54Ibqaeb7qh9sZkJ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1A438E4-6C0C-4BD4-B355-1FD6EFD3AFD9}"/>
              </a:ext>
            </a:extLst>
          </p:cNvPr>
          <p:cNvSpPr txBox="1"/>
          <p:nvPr/>
        </p:nvSpPr>
        <p:spPr>
          <a:xfrm>
            <a:off x="312365" y="1622488"/>
            <a:ext cx="578363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100" b="0" i="0" dirty="0">
                <a:effectLst/>
              </a:rPr>
              <a:t>Cria várias árvores de decisão e as combina para obter uma predição com maior acurácia e mais estável.</a:t>
            </a:r>
            <a:endParaRPr lang="pt-BR" sz="21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5FB729-D808-4A7E-B13D-607B41A2C8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71" t="20930" r="53430" b="10699"/>
          <a:stretch/>
        </p:blipFill>
        <p:spPr>
          <a:xfrm>
            <a:off x="6663074" y="1211689"/>
            <a:ext cx="5096040" cy="4688958"/>
          </a:xfrm>
          <a:prstGeom prst="rect">
            <a:avLst/>
          </a:prstGeom>
        </p:spPr>
      </p:pic>
      <p:pic>
        <p:nvPicPr>
          <p:cNvPr id="14" name="Picture 2" descr="UNIARAXA. ENSINO A DISTANCIA. em Patrocínio MG - Classificados Patrocínio">
            <a:extLst>
              <a:ext uri="{FF2B5EF4-FFF2-40B4-BE49-F238E27FC236}">
                <a16:creationId xmlns:a16="http://schemas.microsoft.com/office/drawing/2014/main" id="{DE211E82-0C57-452F-B8E1-015548F712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t="25426" r="12987" b="29908"/>
          <a:stretch/>
        </p:blipFill>
        <p:spPr bwMode="auto">
          <a:xfrm>
            <a:off x="10022959" y="6064062"/>
            <a:ext cx="2169041" cy="79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821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8015C-C931-4211-9D2C-CCB985D70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5400"/>
            <a:ext cx="10515600" cy="1325563"/>
          </a:xfrm>
        </p:spPr>
        <p:txBody>
          <a:bodyPr/>
          <a:lstStyle/>
          <a:p>
            <a:pPr algn="ctr"/>
            <a:r>
              <a:rPr lang="pt-BR" sz="5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DIFERENÇAS</a:t>
            </a:r>
            <a:r>
              <a:rPr lang="pt-BR" dirty="0">
                <a:latin typeface="Constantia" panose="02030602050306030303" pitchFamily="18" charset="0"/>
              </a:rPr>
              <a:t>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472FD01-6E16-481E-A14D-061560A52A94}"/>
              </a:ext>
            </a:extLst>
          </p:cNvPr>
          <p:cNvSpPr txBox="1"/>
          <p:nvPr/>
        </p:nvSpPr>
        <p:spPr>
          <a:xfrm>
            <a:off x="1037438" y="2416030"/>
            <a:ext cx="10117123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spc="-150" dirty="0"/>
              <a:t>Os classificadores </a:t>
            </a:r>
            <a:r>
              <a:rPr lang="pt-BR" sz="2100" spc="-150" dirty="0" err="1"/>
              <a:t>Random</a:t>
            </a:r>
            <a:r>
              <a:rPr lang="pt-BR" sz="2100" spc="-150" dirty="0"/>
              <a:t> Forest(</a:t>
            </a:r>
            <a:r>
              <a:rPr lang="pt-BR" sz="2100" b="1" spc="-150" dirty="0"/>
              <a:t>RF</a:t>
            </a:r>
            <a:r>
              <a:rPr lang="pt-BR" sz="2100" spc="-150" dirty="0"/>
              <a:t>) e </a:t>
            </a:r>
            <a:r>
              <a:rPr lang="pt-BR" sz="2100" spc="-150" dirty="0" err="1"/>
              <a:t>KNeighboors</a:t>
            </a:r>
            <a:r>
              <a:rPr lang="pt-BR" sz="2100" spc="-150" dirty="0"/>
              <a:t>(</a:t>
            </a:r>
            <a:r>
              <a:rPr lang="pt-BR" sz="2100" b="1" spc="-150" dirty="0"/>
              <a:t>KNN</a:t>
            </a:r>
            <a:r>
              <a:rPr lang="pt-BR" sz="2100" spc="-150" dirty="0"/>
              <a:t>) se diferenciam em seus treinamentos e algoritmos. Enquanto o </a:t>
            </a:r>
            <a:r>
              <a:rPr lang="pt-BR" sz="2100" b="1" spc="-150" dirty="0"/>
              <a:t>RF </a:t>
            </a:r>
            <a:r>
              <a:rPr lang="pt-BR" sz="2100" spc="-150" dirty="0"/>
              <a:t>é um algoritmo de aprendizagem supervisionada que cria florestas aleatórias com árvores de decisões, o </a:t>
            </a:r>
            <a:r>
              <a:rPr lang="pt-BR" sz="2100" b="1" spc="-150" dirty="0"/>
              <a:t>KN</a:t>
            </a:r>
            <a:r>
              <a:rPr lang="pt-BR" sz="2100" spc="-150" dirty="0"/>
              <a:t> é um algoritmo de aprendizagem baseado no quão similar é um vetor de outro.</a:t>
            </a:r>
            <a:endParaRPr lang="pt-BR" sz="2100" b="1" spc="-150" dirty="0"/>
          </a:p>
          <a:p>
            <a:endParaRPr lang="pt-BR" sz="2100" spc="-150" dirty="0"/>
          </a:p>
          <a:p>
            <a:r>
              <a:rPr lang="pt-BR" sz="2100" spc="-150" dirty="0"/>
              <a:t>Treinamento:  o </a:t>
            </a:r>
            <a:r>
              <a:rPr lang="pt-BR" sz="2100" b="1" spc="-150" dirty="0"/>
              <a:t>RF </a:t>
            </a:r>
            <a:r>
              <a:rPr lang="pt-BR" sz="2100" spc="-150" dirty="0"/>
              <a:t>tem em sua maioria árvores treinadas com o método </a:t>
            </a:r>
            <a:r>
              <a:rPr lang="pt-BR" sz="2100" spc="-150" dirty="0" err="1"/>
              <a:t>bagging</a:t>
            </a:r>
            <a:r>
              <a:rPr lang="pt-BR" sz="2100" spc="-150" dirty="0"/>
              <a:t>, enquanto no </a:t>
            </a:r>
            <a:r>
              <a:rPr lang="pt-BR" sz="2100" b="1" spc="-150" dirty="0"/>
              <a:t>KN</a:t>
            </a:r>
            <a:r>
              <a:rPr lang="pt-BR" sz="2100" spc="-150" dirty="0"/>
              <a:t> o treinamento é formado por vetores de N dimensões.</a:t>
            </a:r>
          </a:p>
          <a:p>
            <a:endParaRPr lang="pt-BR" sz="2100" spc="-15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100" spc="-150" dirty="0" err="1"/>
              <a:t>Bagging</a:t>
            </a:r>
            <a:r>
              <a:rPr lang="pt-BR" sz="2100" spc="-150" dirty="0"/>
              <a:t>: tem como ideia principal desse método que a combinação dos modelos de aprendizado aumenta o resultado geral.</a:t>
            </a:r>
            <a:endParaRPr lang="pt-BR" altLang="pt-BR" sz="2100" spc="-150" dirty="0">
              <a:solidFill>
                <a:srgbClr val="202124"/>
              </a:solidFill>
            </a:endParaRPr>
          </a:p>
          <a:p>
            <a:endParaRPr lang="pt-BR" sz="2100" dirty="0"/>
          </a:p>
          <a:p>
            <a:endParaRPr lang="pt-BR" sz="2100" dirty="0"/>
          </a:p>
        </p:txBody>
      </p:sp>
      <p:pic>
        <p:nvPicPr>
          <p:cNvPr id="4" name="Picture 2" descr="UNIARAXA. ENSINO A DISTANCIA. em Patrocínio MG - Classificados Patrocínio">
            <a:extLst>
              <a:ext uri="{FF2B5EF4-FFF2-40B4-BE49-F238E27FC236}">
                <a16:creationId xmlns:a16="http://schemas.microsoft.com/office/drawing/2014/main" id="{D05F1F5A-7845-46A3-91B6-08E7F29FEB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t="25426" r="12987" b="29908"/>
          <a:stretch/>
        </p:blipFill>
        <p:spPr bwMode="auto">
          <a:xfrm>
            <a:off x="10022959" y="6064062"/>
            <a:ext cx="2169041" cy="79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22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7A446-3152-4E42-9EFA-C33F8FE6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u="sng" dirty="0"/>
              <a:t>COMPARAÇÕES</a:t>
            </a:r>
          </a:p>
        </p:txBody>
      </p:sp>
      <p:pic>
        <p:nvPicPr>
          <p:cNvPr id="3" name="Picture 2" descr="UNIARAXA. ENSINO A DISTANCIA. em Patrocínio MG - Classificados Patrocínio">
            <a:extLst>
              <a:ext uri="{FF2B5EF4-FFF2-40B4-BE49-F238E27FC236}">
                <a16:creationId xmlns:a16="http://schemas.microsoft.com/office/drawing/2014/main" id="{E16989E5-31FC-43F8-81C4-6134F8AB99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t="25426" r="12987" b="29908"/>
          <a:stretch/>
        </p:blipFill>
        <p:spPr bwMode="auto">
          <a:xfrm>
            <a:off x="10022959" y="6064062"/>
            <a:ext cx="2169041" cy="79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38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50EFD-C399-4956-A13A-C9C84037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b="1" dirty="0"/>
              <a:t>OBRIGADO</a:t>
            </a:r>
            <a:r>
              <a:rPr lang="pt-BR" dirty="0"/>
              <a:t>!</a:t>
            </a:r>
          </a:p>
        </p:txBody>
      </p:sp>
      <p:pic>
        <p:nvPicPr>
          <p:cNvPr id="4" name="Picture 2" descr="UNIARAXA. ENSINO A DISTANCIA. em Patrocínio MG - Classificados Patrocínio">
            <a:extLst>
              <a:ext uri="{FF2B5EF4-FFF2-40B4-BE49-F238E27FC236}">
                <a16:creationId xmlns:a16="http://schemas.microsoft.com/office/drawing/2014/main" id="{A52790A6-ACCE-4A1C-9139-C0A145B39E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t="25426" r="12987" b="29908"/>
          <a:stretch/>
        </p:blipFill>
        <p:spPr bwMode="auto">
          <a:xfrm>
            <a:off x="10022959" y="6064062"/>
            <a:ext cx="2169041" cy="79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769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394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Constantia</vt:lpstr>
      <vt:lpstr>Tema do Office</vt:lpstr>
      <vt:lpstr>PROJETO INTEGRADOR</vt:lpstr>
      <vt:lpstr>DATASET - DÍGITOS</vt:lpstr>
      <vt:lpstr>CLASSIFICADOR KNEIGHBOORS (KNN)</vt:lpstr>
      <vt:lpstr>Apresentação do PowerPoint</vt:lpstr>
      <vt:lpstr>DIFERENÇAS </vt:lpstr>
      <vt:lpstr>COMPARAÇÕES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Set</dc:title>
  <dc:creator>Bruna Rodrigues</dc:creator>
  <cp:lastModifiedBy>Bruna Rodrigues</cp:lastModifiedBy>
  <cp:revision>21</cp:revision>
  <dcterms:created xsi:type="dcterms:W3CDTF">2021-03-23T22:41:54Z</dcterms:created>
  <dcterms:modified xsi:type="dcterms:W3CDTF">2021-03-24T22:29:59Z</dcterms:modified>
</cp:coreProperties>
</file>