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6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1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15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30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61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98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3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08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14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6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2CCF-A0B9-46EE-8665-A266B0C38B00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C053-F3C3-496C-A78E-B387804BD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556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C7C9-6D63-49D8-8E90-60CB94377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Bruna Muniz de Almeida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96416-E413-423B-9051-0FDFFCC9F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Desenvolvimento de Sistemas</a:t>
            </a:r>
          </a:p>
          <a:p>
            <a:r>
              <a:rPr lang="pt-BR" dirty="0"/>
              <a:t>1H3</a:t>
            </a:r>
          </a:p>
        </p:txBody>
      </p:sp>
    </p:spTree>
    <p:extLst>
      <p:ext uri="{BB962C8B-B14F-4D97-AF65-F5344CB8AC3E}">
        <p14:creationId xmlns:p14="http://schemas.microsoft.com/office/powerpoint/2010/main" val="24430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C5AC-7C9D-4F92-8A0D-245FA97E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06" y="1979244"/>
            <a:ext cx="3684085" cy="2343752"/>
          </a:xfrm>
        </p:spPr>
        <p:txBody>
          <a:bodyPr>
            <a:noAutofit/>
          </a:bodyPr>
          <a:lstStyle/>
          <a:p>
            <a:r>
              <a:rPr lang="pt-BR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Motivos para você adotar um chihuahua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BE84DB1-C7F5-40A2-B180-DBDDEC6CCD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" r="7574"/>
          <a:stretch>
            <a:fillRect/>
          </a:stretch>
        </p:blipFill>
        <p:spPr>
          <a:xfrm>
            <a:off x="4567238" y="1330325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23742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DD508-C87A-423D-9C3F-5955ADB4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17166"/>
          </a:xfrm>
        </p:spPr>
        <p:txBody>
          <a:bodyPr>
            <a:normAutofit fontScale="90000"/>
          </a:bodyPr>
          <a:lstStyle/>
          <a:p>
            <a:r>
              <a:rPr lang="pt-BR" dirty="0"/>
              <a:t>1- </a:t>
            </a:r>
            <a:r>
              <a:rPr lang="pt-BR" b="1" dirty="0"/>
              <a:t>Esses cachorrinhos não são bravos como </a:t>
            </a:r>
            <a:r>
              <a:rPr lang="pt-BR" b="1" dirty="0" err="1"/>
              <a:t>Pinchers</a:t>
            </a:r>
            <a:r>
              <a:rPr lang="pt-BR" b="1" dirty="0"/>
              <a:t>, por mais que suas aparências sejam semelhantes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5F4A43-BBEF-4006-9CF8-803FAEEC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556035"/>
            <a:ext cx="5157787" cy="823912"/>
          </a:xfrm>
        </p:spPr>
        <p:txBody>
          <a:bodyPr/>
          <a:lstStyle/>
          <a:p>
            <a:r>
              <a:rPr lang="pt-B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Chihuahua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FBA8092-F20B-4C70-A4D0-7E8203C7BA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6" y="2540253"/>
            <a:ext cx="5157787" cy="345571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6CDF8F-FC15-48FE-ABD3-3564C94EA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3519" y="1482292"/>
            <a:ext cx="5183188" cy="823912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Pinscher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7EA6010-387E-4C2A-9F89-32881567B3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35" y="2619510"/>
            <a:ext cx="5018272" cy="3297204"/>
          </a:xfrm>
        </p:spPr>
      </p:pic>
    </p:spTree>
    <p:extLst>
      <p:ext uri="{BB962C8B-B14F-4D97-AF65-F5344CB8AC3E}">
        <p14:creationId xmlns:p14="http://schemas.microsoft.com/office/powerpoint/2010/main" val="256017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650E3-E51F-40CC-A2C5-431CDAF8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Esses cachorrinhos possuem uma personalidade única!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780FE-90A7-4762-B86A-2B85A2C0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Pois são: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Doceis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Amigáveis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Alegres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Carinhosos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Fofos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Brincalhões</a:t>
            </a:r>
          </a:p>
        </p:txBody>
      </p:sp>
    </p:spTree>
    <p:extLst>
      <p:ext uri="{BB962C8B-B14F-4D97-AF65-F5344CB8AC3E}">
        <p14:creationId xmlns:p14="http://schemas.microsoft.com/office/powerpoint/2010/main" val="413828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106D-7608-4A6B-A52E-E82C5773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Possuem diversas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18292-B4E7-4F63-9DE2-062F9519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755"/>
            <a:ext cx="10515600" cy="435133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solidFill>
                  <a:srgbClr val="627384"/>
                </a:solidFill>
                <a:effectLst/>
                <a:latin typeface="Roboto" panose="020B0604020202020204" pitchFamily="2" charset="0"/>
              </a:rPr>
              <a:t>Preto;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solidFill>
                  <a:srgbClr val="627384"/>
                </a:solidFill>
                <a:effectLst/>
                <a:latin typeface="Roboto" panose="020B0604020202020204" pitchFamily="2" charset="0"/>
              </a:rPr>
              <a:t>Branco;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solidFill>
                  <a:srgbClr val="627384"/>
                </a:solidFill>
                <a:effectLst/>
                <a:latin typeface="Roboto" panose="020B0604020202020204" pitchFamily="2" charset="0"/>
              </a:rPr>
              <a:t>Marrom;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solidFill>
                  <a:srgbClr val="627384"/>
                </a:solidFill>
                <a:effectLst/>
                <a:latin typeface="Roboto" panose="020B0604020202020204" pitchFamily="2" charset="0"/>
              </a:rPr>
              <a:t>Preto e branco;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0" i="0" dirty="0">
                <a:solidFill>
                  <a:srgbClr val="627384"/>
                </a:solidFill>
                <a:effectLst/>
                <a:latin typeface="Roboto" panose="020B0604020202020204" pitchFamily="2" charset="0"/>
              </a:rPr>
              <a:t>Marrom e branco;</a:t>
            </a:r>
          </a:p>
          <a:p>
            <a:pPr marL="514350" indent="-514350" algn="l">
              <a:buFont typeface="+mj-lt"/>
              <a:buAutoNum type="arabicPeriod"/>
            </a:pPr>
            <a:endParaRPr lang="pt-BR" b="0" i="0" dirty="0">
              <a:solidFill>
                <a:srgbClr val="627384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627384"/>
                </a:solidFill>
                <a:effectLst/>
                <a:latin typeface="Roboto" panose="020B0604020202020204" pitchFamily="2" charset="0"/>
              </a:rPr>
              <a:t>Entre outros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226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7CA7B6BD-6C1F-42F1-9776-426F670B21D2}"/>
              </a:ext>
            </a:extLst>
          </p:cNvPr>
          <p:cNvSpPr/>
          <p:nvPr/>
        </p:nvSpPr>
        <p:spPr>
          <a:xfrm>
            <a:off x="3404937" y="1751797"/>
            <a:ext cx="1626669" cy="8181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Extrair 2">
            <a:extLst>
              <a:ext uri="{FF2B5EF4-FFF2-40B4-BE49-F238E27FC236}">
                <a16:creationId xmlns:a16="http://schemas.microsoft.com/office/drawing/2014/main" id="{377E6817-2F70-43F7-81F7-FEC88F9249B9}"/>
              </a:ext>
            </a:extLst>
          </p:cNvPr>
          <p:cNvSpPr/>
          <p:nvPr/>
        </p:nvSpPr>
        <p:spPr>
          <a:xfrm>
            <a:off x="5336005" y="2569945"/>
            <a:ext cx="1626669" cy="147266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DB10008-B45C-4671-B366-0C9439353D6A}"/>
              </a:ext>
            </a:extLst>
          </p:cNvPr>
          <p:cNvSpPr/>
          <p:nvPr/>
        </p:nvSpPr>
        <p:spPr>
          <a:xfrm>
            <a:off x="7267073" y="856648"/>
            <a:ext cx="1453415" cy="14726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7377A033-7957-4AFF-B4FC-A687453EA4FE}"/>
              </a:ext>
            </a:extLst>
          </p:cNvPr>
          <p:cNvSpPr/>
          <p:nvPr/>
        </p:nvSpPr>
        <p:spPr>
          <a:xfrm>
            <a:off x="622032" y="1946709"/>
            <a:ext cx="2050181" cy="19154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BECAF5E-9DD2-4D8E-8AF5-4EF61F3366E6}"/>
              </a:ext>
            </a:extLst>
          </p:cNvPr>
          <p:cNvSpPr/>
          <p:nvPr/>
        </p:nvSpPr>
        <p:spPr>
          <a:xfrm>
            <a:off x="8720488" y="2904423"/>
            <a:ext cx="2258728" cy="1049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9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Decisão 1">
            <a:extLst>
              <a:ext uri="{FF2B5EF4-FFF2-40B4-BE49-F238E27FC236}">
                <a16:creationId xmlns:a16="http://schemas.microsoft.com/office/drawing/2014/main" id="{7686A80D-1874-464C-A6CB-AAEC402545AE}"/>
              </a:ext>
            </a:extLst>
          </p:cNvPr>
          <p:cNvSpPr/>
          <p:nvPr/>
        </p:nvSpPr>
        <p:spPr>
          <a:xfrm>
            <a:off x="2964581" y="1472665"/>
            <a:ext cx="1867301" cy="1578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FFA1AFAE-7CA9-4650-9C6C-609F551B19EE}"/>
              </a:ext>
            </a:extLst>
          </p:cNvPr>
          <p:cNvSpPr/>
          <p:nvPr/>
        </p:nvSpPr>
        <p:spPr>
          <a:xfrm>
            <a:off x="6304547" y="1886552"/>
            <a:ext cx="2348565" cy="9047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63A87B76-D23E-4AE5-BD3D-038F0DC2DDF6}"/>
              </a:ext>
            </a:extLst>
          </p:cNvPr>
          <p:cNvSpPr/>
          <p:nvPr/>
        </p:nvSpPr>
        <p:spPr>
          <a:xfrm>
            <a:off x="5091764" y="3450656"/>
            <a:ext cx="1581752" cy="15785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41DBD2E4-7358-4FA4-AA50-35F9E446CC5E}"/>
              </a:ext>
            </a:extLst>
          </p:cNvPr>
          <p:cNvSpPr/>
          <p:nvPr/>
        </p:nvSpPr>
        <p:spPr>
          <a:xfrm>
            <a:off x="8422105" y="3657600"/>
            <a:ext cx="2050181" cy="1164657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0AA453EB-D825-4E00-B7C7-6ADD88A32C2E}"/>
              </a:ext>
            </a:extLst>
          </p:cNvPr>
          <p:cNvSpPr/>
          <p:nvPr/>
        </p:nvSpPr>
        <p:spPr>
          <a:xfrm>
            <a:off x="721895" y="4037797"/>
            <a:ext cx="2926080" cy="8181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6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945ECC-D2E9-4F89-A8BD-D97D9B70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44" y="1252538"/>
            <a:ext cx="6529387" cy="4352925"/>
          </a:xfrm>
        </p:spPr>
      </p:pic>
    </p:spTree>
    <p:extLst>
      <p:ext uri="{BB962C8B-B14F-4D97-AF65-F5344CB8AC3E}">
        <p14:creationId xmlns:p14="http://schemas.microsoft.com/office/powerpoint/2010/main" val="141151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Wingdings</vt:lpstr>
      <vt:lpstr>Office Theme</vt:lpstr>
      <vt:lpstr>Bruna Muniz de Almeida</vt:lpstr>
      <vt:lpstr>Motivos para você adotar um chihuahua</vt:lpstr>
      <vt:lpstr>1- Esses cachorrinhos não são bravos como Pinchers, por mais que suas aparências sejam semelhantes</vt:lpstr>
      <vt:lpstr>2- Esses cachorrinhos possuem uma personalidade única!</vt:lpstr>
      <vt:lpstr>3- Possuem diversas cores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Bruna Muniz de Almeida</dc:title>
  <dc:creator>lenovo</dc:creator>
  <cp:lastModifiedBy>lenovo</cp:lastModifiedBy>
  <cp:revision>1</cp:revision>
  <dcterms:created xsi:type="dcterms:W3CDTF">2024-08-12T23:15:02Z</dcterms:created>
  <dcterms:modified xsi:type="dcterms:W3CDTF">2024-08-12T23:41:19Z</dcterms:modified>
</cp:coreProperties>
</file>