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Nixie One"/>
      <p:regular r:id="rId35"/>
    </p:embeddedFont>
    <p:embeddedFont>
      <p:font typeface="Montserrat"/>
      <p:regular r:id="rId36"/>
      <p:bold r:id="rId37"/>
      <p:italic r:id="rId38"/>
      <p:boldItalic r:id="rId39"/>
    </p:embeddedFont>
    <p:embeddedFont>
      <p:font typeface="Helvetica Neue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4" roundtripDataSignature="AMtx7mjyV2RSW49UEW0NovgQqOkMIAcJ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regular.fntdata"/><Relationship Id="rId20" Type="http://schemas.openxmlformats.org/officeDocument/2006/relationships/slide" Target="slides/slide15.xml"/><Relationship Id="rId42" Type="http://schemas.openxmlformats.org/officeDocument/2006/relationships/font" Target="fonts/HelveticaNeue-italic.fntdata"/><Relationship Id="rId41" Type="http://schemas.openxmlformats.org/officeDocument/2006/relationships/font" Target="fonts/HelveticaNeue-bold.fntdata"/><Relationship Id="rId22" Type="http://schemas.openxmlformats.org/officeDocument/2006/relationships/slide" Target="slides/slide17.xml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font" Target="fonts/HelveticaNeue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NixieOne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bold.fntdata"/><Relationship Id="rId14" Type="http://schemas.openxmlformats.org/officeDocument/2006/relationships/slide" Target="slides/slide9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3afe03cf1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8" name="Google Shape;348;ge3afe03cf1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f7a584eee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gf7a584eee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f7a584eee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gf7a584eee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f7a584eee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gf7a584eee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f7a584eee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gf7a584eee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f7a584eeed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gf7a584eee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f7a584eeed_0_1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gf7a584eeed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f7a584eee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gf7a584eee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f7a584eee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gf7a584eee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f7a584eee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gf7a584eee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f7a584eeed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5" name="Google Shape;455;gf7a584eeed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3afe03cf1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e3afe03cf1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f7a584eeed_0_1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gf7a584eee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f7a584eee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gf7a584eee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f7a584eee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gf7a584eee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f7a584eeed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gf7a584eeed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f7a584eeed_0_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gf7a584eee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f7a584eee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0" name="Google Shape;490;gf7a584eee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f7a584eee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gf7a584eee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f7a584eee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gf7a584eee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f7a584eee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gf7a584eee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e3afe03cf1_0_4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4" name="Google Shape;514;ge3afe03cf1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e3afe03cf1_0_4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ge3afe03cf1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e92716f26d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ge92716f26d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f7a584eee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gf7a584eee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ef4f0ce0d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ef4f0ce0d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f7a584eee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gf7a584eee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f7a584eee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gf7a584eee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7a584eee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gf7a584eee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e3afe03cf1_0_467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ge3afe03cf1_0_467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ge3afe03cf1_0_467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ge3afe03cf1_0_467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ge3afe03cf1_0_467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ge3afe03cf1_0_467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e3afe03cf1_0_467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ge3afe03cf1_0_467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ge3afe03cf1_0_46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ge3afe03cf1_0_46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ge3afe03cf1_0_467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ge3afe03cf1_0_467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ge3afe03cf1_0_46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ge3afe03cf1_0_46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ge3afe03cf1_0_46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ge3afe03cf1_0_46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ge3afe03cf1_0_46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ge3afe03cf1_0_46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ge3afe03cf1_0_46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ge3afe03cf1_0_46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ge3afe03cf1_0_467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ge3afe03cf1_0_46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ge3afe03cf1_0_46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ge3afe03cf1_0_46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ge3afe03cf1_0_46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ge3afe03cf1_0_467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ge3afe03cf1_0_467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e3afe03cf1_0_467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e3afe03cf1_0_467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e3afe03cf1_0_467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ge3afe03cf1_0_467"/>
          <p:cNvGrpSpPr/>
          <p:nvPr/>
        </p:nvGrpSpPr>
        <p:grpSpPr>
          <a:xfrm>
            <a:off x="5772008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ge3afe03cf1_0_46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e3afe03cf1_0_46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e3afe03cf1_0_46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e3afe03cf1_0_46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ge3afe03cf1_0_46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ge3afe03cf1_0_46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ge3afe03cf1_0_467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3afe03cf1_0_73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2" name="Google Shape;302;ge3afe03cf1_0_73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3" name="Google Shape;303;ge3afe03cf1_0_73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304" name="Google Shape;304;ge3afe03cf1_0_73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e3afe03cf1_0_73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e3afe03cf1_0_73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e3afe03cf1_0_73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8" name="Google Shape;308;ge3afe03cf1_0_73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309" name="Google Shape;309;ge3afe03cf1_0_73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ge3afe03cf1_0_73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ge3afe03cf1_0_73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ge3afe03cf1_0_739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313" name="Google Shape;313;ge3afe03cf1_0_73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ge3afe03cf1_0_73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ge3afe03cf1_0_73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ge3afe03cf1_0_73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ge3afe03cf1_0_73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ge3afe03cf1_0_73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ge3afe03cf1_0_73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ge3afe03cf1_0_73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1" name="Google Shape;321;ge3afe03cf1_0_73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22" name="Google Shape;322;ge3afe03cf1_0_73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ge3afe03cf1_0_73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ge3afe03cf1_0_73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ge3afe03cf1_0_73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6" name="Google Shape;326;ge3afe03cf1_0_73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e3afe03cf1_0_73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e3afe03cf1_0_73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e3afe03cf1_0_73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e3afe03cf1_0_73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1" name="Google Shape;331;ge3afe03cf1_0_73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32" name="Google Shape;332;ge3afe03cf1_0_73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ge3afe03cf1_0_73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ge3afe03cf1_0_73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ge3afe03cf1_0_73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ge3afe03cf1_0_73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ge3afe03cf1_0_73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8" name="Google Shape;338;ge3afe03cf1_0_73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e3afe03cf1_0_73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e5a00b95ce_0_422"/>
          <p:cNvSpPr txBox="1"/>
          <p:nvPr>
            <p:ph type="title"/>
          </p:nvPr>
        </p:nvSpPr>
        <p:spPr>
          <a:xfrm>
            <a:off x="457200" y="206010"/>
            <a:ext cx="8229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42" name="Google Shape;342;ge5a00b95ce_0_422"/>
          <p:cNvSpPr txBox="1"/>
          <p:nvPr>
            <p:ph idx="1" type="body"/>
          </p:nvPr>
        </p:nvSpPr>
        <p:spPr>
          <a:xfrm>
            <a:off x="457200" y="1200150"/>
            <a:ext cx="82293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AND_BODY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5a00b95ce_0_638"/>
          <p:cNvSpPr txBox="1"/>
          <p:nvPr>
            <p:ph type="title"/>
          </p:nvPr>
        </p:nvSpPr>
        <p:spPr>
          <a:xfrm>
            <a:off x="457200" y="206010"/>
            <a:ext cx="8229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45" name="Google Shape;345;ge5a00b95ce_0_638"/>
          <p:cNvSpPr txBox="1"/>
          <p:nvPr>
            <p:ph idx="1" type="subTitle"/>
          </p:nvPr>
        </p:nvSpPr>
        <p:spPr>
          <a:xfrm>
            <a:off x="457200" y="1200150"/>
            <a:ext cx="82293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e3afe03cf1_0_791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0" name="Google Shape;50;ge3afe03cf1_0_791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51" name="Google Shape;51;ge3afe03cf1_0_791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e3afe03cf1_0_791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3" name="Google Shape;53;ge3afe03cf1_0_791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ge3afe03cf1_0_7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3afe03cf1_0_506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Google Shape;57;ge3afe03cf1_0_506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" name="Google Shape;58;ge3afe03cf1_0_506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ge3afe03cf1_0_506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e3afe03cf1_0_506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e3afe03cf1_0_506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ge3afe03cf1_0_506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e3afe03cf1_0_506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ge3afe03cf1_0_506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65" name="Google Shape;65;ge3afe03cf1_0_50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ge3afe03cf1_0_50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ge3afe03cf1_0_506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Google Shape;68;ge3afe03cf1_0_506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9" name="Google Shape;69;ge3afe03cf1_0_50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ge3afe03cf1_0_50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e3afe03cf1_0_50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ge3afe03cf1_0_50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ge3afe03cf1_0_50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ge3afe03cf1_0_50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ge3afe03cf1_0_50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ge3afe03cf1_0_50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" name="Google Shape;77;ge3afe03cf1_0_506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8" name="Google Shape;78;ge3afe03cf1_0_50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e3afe03cf1_0_50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e3afe03cf1_0_50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ge3afe03cf1_0_50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ge3afe03cf1_0_506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e3afe03cf1_0_506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e3afe03cf1_0_506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e3afe03cf1_0_506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e3afe03cf1_0_506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ge3afe03cf1_0_506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8" name="Google Shape;88;ge3afe03cf1_0_50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e3afe03cf1_0_50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e3afe03cf1_0_50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e3afe03cf1_0_50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e3afe03cf1_0_50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e3afe03cf1_0_50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ge3afe03cf1_0_506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3afe03cf1_0_69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ge3afe03cf1_0_69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ge3afe03cf1_0_699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99" name="Google Shape;99;ge3afe03cf1_0_69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e3afe03cf1_0_69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e3afe03cf1_0_69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e3afe03cf1_0_69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ge3afe03cf1_0_69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04" name="Google Shape;104;ge3afe03cf1_0_69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ge3afe03cf1_0_69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ge3afe03cf1_0_69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ge3afe03cf1_0_699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108" name="Google Shape;108;ge3afe03cf1_0_69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ge3afe03cf1_0_69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ge3afe03cf1_0_69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ge3afe03cf1_0_69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ge3afe03cf1_0_69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ge3afe03cf1_0_69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e3afe03cf1_0_69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e3afe03cf1_0_69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116;ge3afe03cf1_0_69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17" name="Google Shape;117;ge3afe03cf1_0_69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e3afe03cf1_0_69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e3afe03cf1_0_69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e3afe03cf1_0_69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ge3afe03cf1_0_69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e3afe03cf1_0_69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e3afe03cf1_0_69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e3afe03cf1_0_69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e3afe03cf1_0_69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" name="Google Shape;126;ge3afe03cf1_0_69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27" name="Google Shape;127;ge3afe03cf1_0_69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e3afe03cf1_0_69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e3afe03cf1_0_69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e3afe03cf1_0_69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ge3afe03cf1_0_69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e3afe03cf1_0_69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ge3afe03cf1_0_69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e3afe03cf1_0_69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afe03cf1_0_779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ge3afe03cf1_0_779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Google Shape;138;ge3afe03cf1_0_779"/>
          <p:cNvSpPr/>
          <p:nvPr/>
        </p:nvSpPr>
        <p:spPr>
          <a:xfrm flipH="1" rot="10800000">
            <a:off x="-123825" y="84779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e3afe03cf1_0_779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e3afe03cf1_0_779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e3afe03cf1_0_779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e3afe03cf1_0_779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e3afe03cf1_0_779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e3afe03cf1_0_779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e3afe03cf1_0_779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e3afe03cf1_0_77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3afe03cf1_0_62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Google Shape;149;ge3afe03cf1_0_62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ge3afe03cf1_0_628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51" name="Google Shape;151;ge3afe03cf1_0_628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2" name="Google Shape;152;ge3afe03cf1_0_628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3" name="Google Shape;153;ge3afe03cf1_0_62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e3afe03cf1_0_62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e3afe03cf1_0_62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e3afe03cf1_0_62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157;ge3afe03cf1_0_62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58" name="Google Shape;158;ge3afe03cf1_0_62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e3afe03cf1_0_62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ge3afe03cf1_0_62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" name="Google Shape;161;ge3afe03cf1_0_628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162" name="Google Shape;162;ge3afe03cf1_0_62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ge3afe03cf1_0_62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ge3afe03cf1_0_62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ge3afe03cf1_0_62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ge3afe03cf1_0_62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e3afe03cf1_0_62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ge3afe03cf1_0_62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ge3afe03cf1_0_62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" name="Google Shape;170;ge3afe03cf1_0_62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71" name="Google Shape;171;ge3afe03cf1_0_62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ge3afe03cf1_0_62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ge3afe03cf1_0_62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ge3afe03cf1_0_62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Google Shape;175;ge3afe03cf1_0_62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e3afe03cf1_0_62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e3afe03cf1_0_62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e3afe03cf1_0_62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e3afe03cf1_0_62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" name="Google Shape;180;ge3afe03cf1_0_62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81" name="Google Shape;181;ge3afe03cf1_0_62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ge3afe03cf1_0_62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e3afe03cf1_0_62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ge3afe03cf1_0_62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ge3afe03cf1_0_62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ge3afe03cf1_0_62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187;ge3afe03cf1_0_62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e3afe03cf1_0_62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3afe03cf1_0_546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1" name="Google Shape;191;ge3afe03cf1_0_546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2" name="Google Shape;192;ge3afe03cf1_0_546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◇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￭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￮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  <a:defRPr sz="2400"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2400"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  <a:defRPr sz="2400"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  <a:defRPr sz="2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ge3afe03cf1_0_546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e3afe03cf1_0_546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e3afe03cf1_0_546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e3afe03cf1_0_546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ge3afe03cf1_0_546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198" name="Google Shape;198;ge3afe03cf1_0_54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e3afe03cf1_0_54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ge3afe03cf1_0_546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ge3afe03cf1_0_546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202" name="Google Shape;202;ge3afe03cf1_0_54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ge3afe03cf1_0_54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ge3afe03cf1_0_54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ge3afe03cf1_0_54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ge3afe03cf1_0_54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ge3afe03cf1_0_54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ge3afe03cf1_0_54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ge3afe03cf1_0_54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" name="Google Shape;210;ge3afe03cf1_0_546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211" name="Google Shape;211;ge3afe03cf1_0_54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ge3afe03cf1_0_54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ge3afe03cf1_0_54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ge3afe03cf1_0_54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" name="Google Shape;215;ge3afe03cf1_0_546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e3afe03cf1_0_546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e3afe03cf1_0_546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e3afe03cf1_0_546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e3afe03cf1_0_546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0" name="Google Shape;220;ge3afe03cf1_0_546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221" name="Google Shape;221;ge3afe03cf1_0_54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ge3afe03cf1_0_54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ge3afe03cf1_0_54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ge3afe03cf1_0_54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ge3afe03cf1_0_54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ge3afe03cf1_0_54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ge3afe03cf1_0_546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e3afe03cf1_0_546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pt-BR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e3afe03cf1_0_54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3afe03cf1_0_587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" name="Google Shape;232;ge3afe03cf1_0_58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3" name="Google Shape;233;ge3afe03cf1_0_58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34" name="Google Shape;234;ge3afe03cf1_0_587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◇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￭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￮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5" name="Google Shape;235;ge3afe03cf1_0_58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e3afe03cf1_0_58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e3afe03cf1_0_58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e3afe03cf1_0_58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e3afe03cf1_0_587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e3afe03cf1_0_587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e3afe03cf1_0_587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e3afe03cf1_0_587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3" name="Google Shape;243;ge3afe03cf1_0_58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44" name="Google Shape;244;ge3afe03cf1_0_58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ge3afe03cf1_0_58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ge3afe03cf1_0_58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e3afe03cf1_0_587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8" name="Google Shape;248;ge3afe03cf1_0_587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49" name="Google Shape;249;ge3afe03cf1_0_58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ge3afe03cf1_0_58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ge3afe03cf1_0_58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ge3afe03cf1_0_58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ge3afe03cf1_0_58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ge3afe03cf1_0_58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5" name="Google Shape;255;ge3afe03cf1_0_587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6" name="Google Shape;256;ge3afe03cf1_0_587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57" name="Google Shape;257;ge3afe03cf1_0_58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ge3afe03cf1_0_58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ge3afe03cf1_0_58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ge3afe03cf1_0_58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ge3afe03cf1_0_58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ge3afe03cf1_0_58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ge3afe03cf1_0_58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ge3afe03cf1_0_58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" name="Google Shape;265;ge3afe03cf1_0_58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6" name="Google Shape;266;ge3afe03cf1_0_58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ge3afe03cf1_0_58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e3afe03cf1_0_58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e3afe03cf1_0_58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0" name="Google Shape;270;ge3afe03cf1_0_58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3afe03cf1_0_670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3" name="Google Shape;273;ge3afe03cf1_0_670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74" name="Google Shape;274;ge3afe03cf1_0_670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5" name="Google Shape;275;ge3afe03cf1_0_670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6" name="Google Shape;276;ge3afe03cf1_0_670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7" name="Google Shape;277;ge3afe03cf1_0_670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e3afe03cf1_0_670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e3afe03cf1_0_670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e3afe03cf1_0_670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1" name="Google Shape;281;ge3afe03cf1_0_67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82" name="Google Shape;282;ge3afe03cf1_0_67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ge3afe03cf1_0_67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4" name="Google Shape;284;ge3afe03cf1_0_670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ge3afe03cf1_0_670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86" name="Google Shape;286;ge3afe03cf1_0_67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e3afe03cf1_0_67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e3afe03cf1_0_67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e3afe03cf1_0_67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e3afe03cf1_0_67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e3afe03cf1_0_67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e3afe03cf1_0_67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e3afe03cf1_0_67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4" name="Google Shape;294;ge3afe03cf1_0_670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95" name="Google Shape;295;ge3afe03cf1_0_670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ge3afe03cf1_0_670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e3afe03cf1_0_670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e3afe03cf1_0_670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9" name="Google Shape;299;ge3afe03cf1_0_67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e3afe03cf1_0_463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e3afe03cf1_0_463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◇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￭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￮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e3afe03cf1_0_46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ithub.com/digaomilleniun/backend-java-ebac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3afe03cf1_0_399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Módulo 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f7a584eeed_0_30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O que testar?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404" name="Google Shape;404;gf7a584eeed_0_30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A principal regra para saber o que testar é: “Tenha criatividade para imaginar as possibilidades de testes”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Comece pelas mais simples e deixe os testes “complexos“ para o final;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Não teste métodos triviais, tipo get e set;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Achou um bug? Não conserte sem antes escrever um teste que o pegue (se você não o fizer, ele volta).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7a584eeed_0_36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O que é JUnit?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410" name="Google Shape;410;gf7a584eeed_0_36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/>
              <a:t>JUnit é um framework que facilita o desenvolvimento e execução de testes unitários em código Java.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/>
              <a:t>Ele Fornece uma completa API (conjunto de classes) para construir os testes e Aplicações gráficas e em modo console para executar os testes criados.</a:t>
            </a:r>
            <a:endParaRPr sz="1350">
              <a:solidFill>
                <a:srgbClr val="25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f7a584eeed_0_42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O que é JUnit?</a:t>
            </a:r>
            <a:endParaRPr sz="3600">
              <a:solidFill>
                <a:schemeClr val="accent2"/>
              </a:solidFill>
            </a:endParaRPr>
          </a:p>
        </p:txBody>
      </p:sp>
      <p:pic>
        <p:nvPicPr>
          <p:cNvPr id="416" name="Google Shape;416;gf7a584eeed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813" y="1699825"/>
            <a:ext cx="7046374" cy="290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f7a584eeed_0_48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O que é JUnit?</a:t>
            </a:r>
            <a:endParaRPr sz="3600">
              <a:solidFill>
                <a:schemeClr val="accent2"/>
              </a:solidFill>
            </a:endParaRPr>
          </a:p>
        </p:txBody>
      </p:sp>
      <p:pic>
        <p:nvPicPr>
          <p:cNvPr id="422" name="Google Shape;422;gf7a584eeed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325" y="1427875"/>
            <a:ext cx="4971346" cy="3519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f7a584eeed_0_54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Testes com Junit</a:t>
            </a:r>
            <a:endParaRPr/>
          </a:p>
        </p:txBody>
      </p:sp>
      <p:sp>
        <p:nvSpPr>
          <p:cNvPr id="428" name="Google Shape;428;gf7a584eeed_0_5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pt-BR" sz="48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f7a584eeed_0_154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Cobertura de testes</a:t>
            </a:r>
            <a:endParaRPr/>
          </a:p>
        </p:txBody>
      </p:sp>
      <p:sp>
        <p:nvSpPr>
          <p:cNvPr id="434" name="Google Shape;434;gf7a584eeed_0_15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pt-BR" sz="48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3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f7a584eeed_0_59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O que são?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440" name="Google Shape;440;gf7a584eeed_0_59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São métricas que indicam a efetividade dos testes. É expressado em percentual de cobertura total onde o código foi testado.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f7a584eeed_0_64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O que são?</a:t>
            </a:r>
            <a:endParaRPr sz="3600">
              <a:solidFill>
                <a:schemeClr val="accent2"/>
              </a:solidFill>
            </a:endParaRPr>
          </a:p>
        </p:txBody>
      </p:sp>
      <p:pic>
        <p:nvPicPr>
          <p:cNvPr id="446" name="Google Shape;446;gf7a584eeed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413" y="1731400"/>
            <a:ext cx="7893176" cy="235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f7a584eeed_0_70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O que são?</a:t>
            </a:r>
            <a:endParaRPr sz="3600">
              <a:solidFill>
                <a:schemeClr val="accent2"/>
              </a:solidFill>
            </a:endParaRPr>
          </a:p>
        </p:txBody>
      </p:sp>
      <p:pic>
        <p:nvPicPr>
          <p:cNvPr id="452" name="Google Shape;452;gf7a584eeed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150" y="1398900"/>
            <a:ext cx="7385708" cy="3519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f7a584eeed_0_159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Módulo 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3afe03cf1_0_40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BackEnd Java</a:t>
            </a:r>
            <a:endParaRPr/>
          </a:p>
        </p:txBody>
      </p:sp>
      <p:sp>
        <p:nvSpPr>
          <p:cNvPr id="356" name="Google Shape;356;ge3afe03cf1_0_40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/>
              <a:t>Rodrigo Pires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f7a584eeed_0_116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Mock</a:t>
            </a:r>
            <a:endParaRPr/>
          </a:p>
        </p:txBody>
      </p:sp>
      <p:sp>
        <p:nvSpPr>
          <p:cNvPr id="463" name="Google Shape;463;gf7a584eeed_0_116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pt-BR" sz="48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4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f7a584eeed_0_121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O que são?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469" name="Google Shape;469;gf7a584eeed_0_121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Mocks são objetos Fake(Falsos) que simulam objetos reais.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Precisamos fazer testes unitários, com os componentes isoladamente e em alguns casos as classes possuem dependências entre si. Como por exemplo uma camada de serviço acessa a camada de DAO para ter acesso aos dados. Neste caso precisamos testar </a:t>
            </a:r>
            <a:r>
              <a:rPr lang="pt-BR"/>
              <a:t>isoladamente</a:t>
            </a:r>
            <a:r>
              <a:rPr lang="pt-BR"/>
              <a:t> cada cama, sem uma depender da outra.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Para estas situações utilizamos objetos Mock.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f7a584eeed_0_126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Estudo de caso</a:t>
            </a:r>
            <a:endParaRPr sz="3600">
              <a:solidFill>
                <a:schemeClr val="accent2"/>
              </a:solidFill>
            </a:endParaRPr>
          </a:p>
        </p:txBody>
      </p:sp>
      <p:pic>
        <p:nvPicPr>
          <p:cNvPr id="475" name="Google Shape;475;gf7a584eeed_0_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613" y="1435125"/>
            <a:ext cx="5840784" cy="3519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f7a584eeed_0_142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Estudo de caso</a:t>
            </a:r>
            <a:endParaRPr sz="3600">
              <a:solidFill>
                <a:schemeClr val="accent2"/>
              </a:solidFill>
            </a:endParaRPr>
          </a:p>
        </p:txBody>
      </p:sp>
      <p:pic>
        <p:nvPicPr>
          <p:cNvPr id="481" name="Google Shape;481;gf7a584eeed_0_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350" y="1413375"/>
            <a:ext cx="6101302" cy="3519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f7a584eeed_0_76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TDD - Test Driven</a:t>
            </a:r>
            <a:r>
              <a:rPr lang="pt-BR"/>
              <a:t> </a:t>
            </a:r>
            <a:r>
              <a:rPr lang="pt-BR"/>
              <a:t>Development</a:t>
            </a:r>
            <a:endParaRPr/>
          </a:p>
        </p:txBody>
      </p:sp>
      <p:sp>
        <p:nvSpPr>
          <p:cNvPr id="487" name="Google Shape;487;gf7a584eeed_0_76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pt-BR" sz="48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5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f7a584eeed_0_81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O que são?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493" name="Google Shape;493;gf7a584eeed_0_81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TDD significa: Desenvolvimento guiado a testes.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Basicamente o TDD se baseia em pequenos ciclos de repetições, onde para cada funcionalidade do sistema um teste é criado antes. Este novo teste criado inicialmente falha, já que ainda não temos a implementação da funcionalidade em questão e, em seguida, implementamos a funcionalidade para fazer o teste passar.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OBS: TDD não é uma forma de escrever teste: ele é uma metodologia para desenvolvimento e escrita código.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f7a584eeed_0_87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Ciclo TDD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499" name="Google Shape;499;gf7a584eeed_0_87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E</a:t>
            </a:r>
            <a:r>
              <a:rPr lang="pt-BR"/>
              <a:t>screva um teste unitário que inicialmente irá falhar, tendo em vista que o código ainda não foi implementado;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Crie o código que satisfaça esse teste. Essa primeira implementação deverá satisfazer imediatamente o teste que foi escrito no ciclo anterior;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Quando o código estiver implementado e o teste satisfeito, refatore o código para melhorar pontos como legibilidade. Logo após, execute o teste novamente. A nova versão do código também deverá passar sem que seja necessário modificar o teste escrito inicialmente.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f7a584eeed_0_93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Ciclo TDD</a:t>
            </a:r>
            <a:endParaRPr sz="3600">
              <a:solidFill>
                <a:schemeClr val="accent2"/>
              </a:solidFill>
            </a:endParaRPr>
          </a:p>
        </p:txBody>
      </p:sp>
      <p:pic>
        <p:nvPicPr>
          <p:cNvPr id="505" name="Google Shape;505;gf7a584eeed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775" y="1427900"/>
            <a:ext cx="3526454" cy="35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f7a584eeed_0_100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Vantagens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511" name="Google Shape;511;gf7a584eeed_0_100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Feedback rápido sobre a nova funcionalidade.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Código mais limpo, já que escrevemos códigos simples para o teste passar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Segurança no Refactoring pois podemos ver o que estamos ou não afetando.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Segurança na correção de bugs.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Código da aplicação mais flexível, já que para escrever testes temos que separar em pequenos "pedaços" o nosso código, para que sejam testáveis, ou seja, nosso código estará menos acoplado.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e3afe03cf1_0_458"/>
          <p:cNvSpPr txBox="1"/>
          <p:nvPr/>
        </p:nvSpPr>
        <p:spPr>
          <a:xfrm>
            <a:off x="129025" y="1666950"/>
            <a:ext cx="8296200" cy="3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Exemplos disponíveis no meu github:</a:t>
            </a:r>
            <a:endParaRPr b="1" i="0" sz="14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https://github.com/digaomilleniun/backend-java-ebac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ge3afe03cf1_0_458"/>
          <p:cNvSpPr txBox="1"/>
          <p:nvPr>
            <p:ph idx="4294967295" type="title"/>
          </p:nvPr>
        </p:nvSpPr>
        <p:spPr>
          <a:xfrm>
            <a:off x="1732700" y="82120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Referências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3afe03cf1_0_408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Testes Unitários</a:t>
            </a:r>
            <a:endParaRPr/>
          </a:p>
        </p:txBody>
      </p:sp>
      <p:sp>
        <p:nvSpPr>
          <p:cNvPr id="362" name="Google Shape;362;ge3afe03cf1_0_408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e92716f26d_0_384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O que são?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368" name="Google Shape;368;ge92716f26d_0_384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O teste unitário é uma verificação feita com uma pequena porção de código, uma unidade de um software. Ou seja, é diferente do teste geral, que se dedica a atestar o fluxo do sistema, com as funcionalidades principais.</a:t>
            </a:r>
            <a:endParaRPr b="0" i="0" sz="1200" u="none" cap="none" strike="noStrike">
              <a:solidFill>
                <a:srgbClr val="3E3E3E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8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f7a584eeed_0_1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Estudo de caso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374" name="Google Shape;374;gf7a584eeed_0_1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Imagine por exemplo, se um avião só fosse testado após a conclusão de sua construção, com certeza isso seria um verdadeiro desastre, é nesse ponto que a engenharia aeronáutica é uma boa referência em processos de construções de projetos de software, principalmente em sistemas de missão crítica, pois durante a construção e montagem de um avião todos os seus componentes são testados isoladamente até a exaustão, e depois cada etapa de integração também é devidamente testada e homologada.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8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ef4f0ce0d0_0_1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Vantagens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380" name="Google Shape;380;gef4f0ce0d0_0_1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Previne contra o aparecimento de “BUG’S”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Código testado é mais confiável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Permite alterações sem medo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Testa situações de sucesso e de falha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Gera e preserva um “conhecimento” sobre as regras de negócios do projeto.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f7a584eeed_0_8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Desvantagens?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386" name="Google Shape;386;gf7a584eeed_0_8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Maior tempo gasto no desenvolvimento?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Maior tempo com manutenção?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f7a584eeed_0_13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Quem faz os testes?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392" name="Google Shape;392;gf7a584eeed_0_13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Test Case (para cada classe): Desenvolvedor (Projeta, escreve e roda).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Test Suite(Roda vários test cases): Desenvolvedor e Testers.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Teste de aceitação (homologação) é feito junto ao cliente.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f7a584eeed_0_19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Quem faz os testes?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398" name="Google Shape;398;gf7a584eeed_0_19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/>
              <a:t>Outra visão é a aproximação da responsabilidade dos testes ao programador, o que em algumas outras abordagens metodológicas é feito somente por equipes separadas, como por exemplo, uma equipe de teste/homologação.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/>
              <a:t>Porém esse contexto é a base de qualquer metodologia ágil, pois dessa forma, o próprio programador, ao criar e executar os testes, adquiri um controle maior e imediato na prevenção e correção de bugs, contribuindo substancialmente para redução do tempo de vida de um projeto.</a:t>
            </a:r>
            <a:endParaRPr sz="1350">
              <a:solidFill>
                <a:srgbClr val="25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