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ixie One"/>
      <p:regular r:id="rId14"/>
    </p:embeddedFont>
    <p:embeddedFont>
      <p:font typeface="Helvetica Neue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jVOfBDyGx/ChCWyggRYqgqROx/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HelveticaNeue-regular.fntdata"/><Relationship Id="rId14" Type="http://schemas.openxmlformats.org/officeDocument/2006/relationships/font" Target="fonts/NixieOne-regular.fntdata"/><Relationship Id="rId17" Type="http://schemas.openxmlformats.org/officeDocument/2006/relationships/font" Target="fonts/HelveticaNeue-italic.fntdata"/><Relationship Id="rId16" Type="http://schemas.openxmlformats.org/officeDocument/2006/relationships/font" Target="fonts/HelveticaNeue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HelveticaNeue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e3afe03cf1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8" name="Google Shape;348;ge3afe03cf1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e3afe03cf1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ge3afe03cf1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09f834d164_0_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g109f834d16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09f834d16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g109f834d16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09f834d16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g109f834d16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09f834d164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g109f834d164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09f834d164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g109f834d164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e3afe03cf1_0_4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ge3afe03cf1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e3afe03cf1_0_467"/>
          <p:cNvSpPr/>
          <p:nvPr/>
        </p:nvSpPr>
        <p:spPr>
          <a:xfrm flipH="1" rot="10800000">
            <a:off x="3919993" y="3977033"/>
            <a:ext cx="1303500" cy="11283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ge3afe03cf1_0_467"/>
          <p:cNvSpPr/>
          <p:nvPr/>
        </p:nvSpPr>
        <p:spPr>
          <a:xfrm rot="5400000">
            <a:off x="3809057" y="-81000"/>
            <a:ext cx="1525500" cy="1761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ge3afe03cf1_0_467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ge3afe03cf1_0_467"/>
          <p:cNvSpPr/>
          <p:nvPr/>
        </p:nvSpPr>
        <p:spPr>
          <a:xfrm flipH="1" rot="10800000">
            <a:off x="2809875" y="-172875"/>
            <a:ext cx="1111500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ge3afe03cf1_0_467"/>
          <p:cNvSpPr/>
          <p:nvPr/>
        </p:nvSpPr>
        <p:spPr>
          <a:xfrm flipH="1" rot="10800000">
            <a:off x="3602723" y="1360109"/>
            <a:ext cx="493800" cy="427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ge3afe03cf1_0_467"/>
          <p:cNvSpPr/>
          <p:nvPr/>
        </p:nvSpPr>
        <p:spPr>
          <a:xfrm flipH="1" rot="10800000">
            <a:off x="5278915" y="855279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e3afe03cf1_0_467"/>
          <p:cNvSpPr/>
          <p:nvPr/>
        </p:nvSpPr>
        <p:spPr>
          <a:xfrm flipH="1" rot="10800000">
            <a:off x="5365799" y="352324"/>
            <a:ext cx="493800" cy="427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" name="Google Shape;17;ge3afe03cf1_0_467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ge3afe03cf1_0_46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ge3afe03cf1_0_46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0;ge3afe03cf1_0_467"/>
          <p:cNvSpPr/>
          <p:nvPr/>
        </p:nvSpPr>
        <p:spPr>
          <a:xfrm>
            <a:off x="3253021" y="113273"/>
            <a:ext cx="225085" cy="38996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21;ge3afe03cf1_0_467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ge3afe03cf1_0_46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ge3afe03cf1_0_46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ge3afe03cf1_0_46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ge3afe03cf1_0_46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ge3afe03cf1_0_46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ge3afe03cf1_0_46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ge3afe03cf1_0_46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ge3afe03cf1_0_46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ge3afe03cf1_0_467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ge3afe03cf1_0_46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ge3afe03cf1_0_46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ge3afe03cf1_0_46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ge3afe03cf1_0_46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ge3afe03cf1_0_467"/>
          <p:cNvSpPr/>
          <p:nvPr/>
        </p:nvSpPr>
        <p:spPr>
          <a:xfrm flipH="1" rot="10800000">
            <a:off x="5010533" y="4576648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ge3afe03cf1_0_467"/>
          <p:cNvSpPr/>
          <p:nvPr/>
        </p:nvSpPr>
        <p:spPr>
          <a:xfrm flipH="1" rot="10800000">
            <a:off x="5133679" y="4056450"/>
            <a:ext cx="540000" cy="467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ge3afe03cf1_0_467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ge3afe03cf1_0_467"/>
          <p:cNvSpPr/>
          <p:nvPr/>
        </p:nvSpPr>
        <p:spPr>
          <a:xfrm flipH="1" rot="10800000">
            <a:off x="3530384" y="4576662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ge3afe03cf1_0_467"/>
          <p:cNvSpPr/>
          <p:nvPr/>
        </p:nvSpPr>
        <p:spPr>
          <a:xfrm>
            <a:off x="5370705" y="4867761"/>
            <a:ext cx="312503" cy="312484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" name="Google Shape;40;ge3afe03cf1_0_467"/>
          <p:cNvGrpSpPr/>
          <p:nvPr/>
        </p:nvGrpSpPr>
        <p:grpSpPr>
          <a:xfrm>
            <a:off x="5772008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ge3afe03cf1_0_467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ge3afe03cf1_0_467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ge3afe03cf1_0_467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ge3afe03cf1_0_467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ge3afe03cf1_0_467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ge3afe03cf1_0_467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ge3afe03cf1_0_467"/>
          <p:cNvSpPr/>
          <p:nvPr/>
        </p:nvSpPr>
        <p:spPr>
          <a:xfrm>
            <a:off x="3429208" y="3904791"/>
            <a:ext cx="377839" cy="34368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e3afe03cf1_0_739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2" name="Google Shape;302;ge3afe03cf1_0_739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3" name="Google Shape;303;ge3afe03cf1_0_73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304" name="Google Shape;304;ge3afe03cf1_0_739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ge3afe03cf1_0_739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ge3afe03cf1_0_739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e3afe03cf1_0_739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8" name="Google Shape;308;ge3afe03cf1_0_73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309" name="Google Shape;309;ge3afe03cf1_0_73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ge3afe03cf1_0_73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1" name="Google Shape;311;ge3afe03cf1_0_739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2" name="Google Shape;312;ge3afe03cf1_0_739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313" name="Google Shape;313;ge3afe03cf1_0_73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ge3afe03cf1_0_73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ge3afe03cf1_0_73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ge3afe03cf1_0_73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ge3afe03cf1_0_73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ge3afe03cf1_0_73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ge3afe03cf1_0_73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ge3afe03cf1_0_73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1" name="Google Shape;321;ge3afe03cf1_0_73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22" name="Google Shape;322;ge3afe03cf1_0_73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ge3afe03cf1_0_73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ge3afe03cf1_0_73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ge3afe03cf1_0_73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6" name="Google Shape;326;ge3afe03cf1_0_739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e3afe03cf1_0_739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ge3afe03cf1_0_739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ge3afe03cf1_0_739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ge3afe03cf1_0_739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1" name="Google Shape;331;ge3afe03cf1_0_73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32" name="Google Shape;332;ge3afe03cf1_0_73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ge3afe03cf1_0_73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ge3afe03cf1_0_73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ge3afe03cf1_0_73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ge3afe03cf1_0_73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ge3afe03cf1_0_73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8" name="Google Shape;338;ge3afe03cf1_0_739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e3afe03cf1_0_73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e5a00b95ce_0_422"/>
          <p:cNvSpPr txBox="1"/>
          <p:nvPr>
            <p:ph type="title"/>
          </p:nvPr>
        </p:nvSpPr>
        <p:spPr>
          <a:xfrm>
            <a:off x="457200" y="206010"/>
            <a:ext cx="8229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42" name="Google Shape;342;ge5a00b95ce_0_422"/>
          <p:cNvSpPr txBox="1"/>
          <p:nvPr>
            <p:ph idx="1" type="body"/>
          </p:nvPr>
        </p:nvSpPr>
        <p:spPr>
          <a:xfrm>
            <a:off x="457200" y="1200150"/>
            <a:ext cx="8229300" cy="3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AND_BODY_1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e5a00b95ce_0_638"/>
          <p:cNvSpPr txBox="1"/>
          <p:nvPr>
            <p:ph type="title"/>
          </p:nvPr>
        </p:nvSpPr>
        <p:spPr>
          <a:xfrm>
            <a:off x="457200" y="206010"/>
            <a:ext cx="8229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45" name="Google Shape;345;ge5a00b95ce_0_638"/>
          <p:cNvSpPr txBox="1"/>
          <p:nvPr>
            <p:ph idx="1" type="subTitle"/>
          </p:nvPr>
        </p:nvSpPr>
        <p:spPr>
          <a:xfrm>
            <a:off x="457200" y="1200150"/>
            <a:ext cx="82293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e3afe03cf1_0_791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0" name="Google Shape;50;ge3afe03cf1_0_791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51" name="Google Shape;51;ge3afe03cf1_0_791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e3afe03cf1_0_791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53" name="Google Shape;53;ge3afe03cf1_0_791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ge3afe03cf1_0_7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3afe03cf1_0_506"/>
          <p:cNvSpPr/>
          <p:nvPr/>
        </p:nvSpPr>
        <p:spPr>
          <a:xfrm flipH="1" rot="10800000">
            <a:off x="-94969" y="303826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" name="Google Shape;57;ge3afe03cf1_0_506"/>
          <p:cNvSpPr/>
          <p:nvPr/>
        </p:nvSpPr>
        <p:spPr>
          <a:xfrm rot="5400000">
            <a:off x="559400" y="1538825"/>
            <a:ext cx="1788000" cy="2064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" name="Google Shape;58;ge3afe03cf1_0_506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9" name="Google Shape;59;ge3afe03cf1_0_506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ge3afe03cf1_0_506"/>
          <p:cNvSpPr/>
          <p:nvPr/>
        </p:nvSpPr>
        <p:spPr>
          <a:xfrm flipH="1" rot="10800000">
            <a:off x="66674" y="31354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ge3afe03cf1_0_506"/>
          <p:cNvSpPr/>
          <p:nvPr/>
        </p:nvSpPr>
        <p:spPr>
          <a:xfrm flipH="1" rot="10800000">
            <a:off x="828675" y="35165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ge3afe03cf1_0_506"/>
          <p:cNvSpPr/>
          <p:nvPr/>
        </p:nvSpPr>
        <p:spPr>
          <a:xfrm flipH="1" rot="10800000">
            <a:off x="761999" y="8779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e3afe03cf1_0_506"/>
          <p:cNvSpPr/>
          <p:nvPr/>
        </p:nvSpPr>
        <p:spPr>
          <a:xfrm flipH="1" rot="10800000">
            <a:off x="793851" y="4692801"/>
            <a:ext cx="517500" cy="4479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" name="Google Shape;64;ge3afe03cf1_0_506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65" name="Google Shape;65;ge3afe03cf1_0_50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ge3afe03cf1_0_50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" name="Google Shape;67;ge3afe03cf1_0_506"/>
          <p:cNvSpPr/>
          <p:nvPr/>
        </p:nvSpPr>
        <p:spPr>
          <a:xfrm>
            <a:off x="393600" y="334662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" name="Google Shape;68;ge3afe03cf1_0_506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9" name="Google Shape;69;ge3afe03cf1_0_50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ge3afe03cf1_0_50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ge3afe03cf1_0_50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ge3afe03cf1_0_50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ge3afe03cf1_0_50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ge3afe03cf1_0_50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ge3afe03cf1_0_50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ge3afe03cf1_0_50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" name="Google Shape;77;ge3afe03cf1_0_506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8" name="Google Shape;78;ge3afe03cf1_0_50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ge3afe03cf1_0_50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ge3afe03cf1_0_50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ge3afe03cf1_0_50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" name="Google Shape;82;ge3afe03cf1_0_506"/>
          <p:cNvSpPr/>
          <p:nvPr/>
        </p:nvSpPr>
        <p:spPr>
          <a:xfrm flipH="1" rot="10800000">
            <a:off x="733424" y="39360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e3afe03cf1_0_506"/>
          <p:cNvSpPr/>
          <p:nvPr/>
        </p:nvSpPr>
        <p:spPr>
          <a:xfrm flipH="1" rot="10800000">
            <a:off x="738525" y="1008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e3afe03cf1_0_506"/>
          <p:cNvSpPr/>
          <p:nvPr/>
        </p:nvSpPr>
        <p:spPr>
          <a:xfrm flipH="1" rot="10800000">
            <a:off x="-291325" y="4148475"/>
            <a:ext cx="1182300" cy="1023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e3afe03cf1_0_506"/>
          <p:cNvSpPr/>
          <p:nvPr/>
        </p:nvSpPr>
        <p:spPr>
          <a:xfrm flipH="1" rot="10800000">
            <a:off x="420725" y="-652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e3afe03cf1_0_506"/>
          <p:cNvSpPr/>
          <p:nvPr/>
        </p:nvSpPr>
        <p:spPr>
          <a:xfrm>
            <a:off x="1019338" y="416705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" name="Google Shape;87;ge3afe03cf1_0_506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8" name="Google Shape;88;ge3afe03cf1_0_50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ge3afe03cf1_0_50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ge3afe03cf1_0_50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ge3afe03cf1_0_50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ge3afe03cf1_0_50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ge3afe03cf1_0_50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ge3afe03cf1_0_506"/>
          <p:cNvSpPr/>
          <p:nvPr/>
        </p:nvSpPr>
        <p:spPr>
          <a:xfrm>
            <a:off x="47199" y="4430470"/>
            <a:ext cx="505231" cy="459562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3afe03cf1_0_699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7" name="Google Shape;97;ge3afe03cf1_0_699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" name="Google Shape;98;ge3afe03cf1_0_699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99" name="Google Shape;99;ge3afe03cf1_0_699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e3afe03cf1_0_699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e3afe03cf1_0_699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e3afe03cf1_0_699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" name="Google Shape;103;ge3afe03cf1_0_69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04" name="Google Shape;104;ge3afe03cf1_0_69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ge3afe03cf1_0_69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" name="Google Shape;106;ge3afe03cf1_0_699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Google Shape;107;ge3afe03cf1_0_699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108" name="Google Shape;108;ge3afe03cf1_0_69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ge3afe03cf1_0_69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ge3afe03cf1_0_69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ge3afe03cf1_0_69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ge3afe03cf1_0_69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ge3afe03cf1_0_69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ge3afe03cf1_0_69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ge3afe03cf1_0_69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" name="Google Shape;116;ge3afe03cf1_0_69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17" name="Google Shape;117;ge3afe03cf1_0_69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ge3afe03cf1_0_69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ge3afe03cf1_0_69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ge3afe03cf1_0_69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ge3afe03cf1_0_699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e3afe03cf1_0_699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e3afe03cf1_0_699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e3afe03cf1_0_699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e3afe03cf1_0_699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6" name="Google Shape;126;ge3afe03cf1_0_69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27" name="Google Shape;127;ge3afe03cf1_0_69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ge3afe03cf1_0_69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ge3afe03cf1_0_69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ge3afe03cf1_0_69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ge3afe03cf1_0_69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ge3afe03cf1_0_69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" name="Google Shape;133;ge3afe03cf1_0_699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e3afe03cf1_0_69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afe03cf1_0_779"/>
          <p:cNvSpPr/>
          <p:nvPr/>
        </p:nvSpPr>
        <p:spPr>
          <a:xfrm flipH="1" rot="10800000">
            <a:off x="8218352" y="4121459"/>
            <a:ext cx="685200" cy="5934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" name="Google Shape;137;ge3afe03cf1_0_779"/>
          <p:cNvSpPr/>
          <p:nvPr/>
        </p:nvSpPr>
        <p:spPr>
          <a:xfrm rot="5400000">
            <a:off x="388487" y="105212"/>
            <a:ext cx="944100" cy="10902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8" name="Google Shape;138;ge3afe03cf1_0_779"/>
          <p:cNvSpPr/>
          <p:nvPr/>
        </p:nvSpPr>
        <p:spPr>
          <a:xfrm flipH="1" rot="10800000">
            <a:off x="-123825" y="84779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e3afe03cf1_0_779"/>
          <p:cNvSpPr/>
          <p:nvPr/>
        </p:nvSpPr>
        <p:spPr>
          <a:xfrm flipH="1" rot="10800000">
            <a:off x="503116" y="1161450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e3afe03cf1_0_779"/>
          <p:cNvSpPr/>
          <p:nvPr/>
        </p:nvSpPr>
        <p:spPr>
          <a:xfrm flipH="1" rot="10800000">
            <a:off x="1208424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e3afe03cf1_0_779"/>
          <p:cNvSpPr/>
          <p:nvPr/>
        </p:nvSpPr>
        <p:spPr>
          <a:xfrm flipH="1" rot="10800000">
            <a:off x="247753" y="49693"/>
            <a:ext cx="295200" cy="255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e3afe03cf1_0_779"/>
          <p:cNvSpPr/>
          <p:nvPr/>
        </p:nvSpPr>
        <p:spPr>
          <a:xfrm flipH="1" rot="10800000">
            <a:off x="8763568" y="4485979"/>
            <a:ext cx="543000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e3afe03cf1_0_779"/>
          <p:cNvSpPr/>
          <p:nvPr/>
        </p:nvSpPr>
        <p:spPr>
          <a:xfrm flipH="1" rot="10800000">
            <a:off x="8523810" y="4741100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e3afe03cf1_0_779"/>
          <p:cNvSpPr/>
          <p:nvPr/>
        </p:nvSpPr>
        <p:spPr>
          <a:xfrm flipH="1" rot="10800000">
            <a:off x="8322785" y="3628023"/>
            <a:ext cx="543000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e3afe03cf1_0_779"/>
          <p:cNvSpPr/>
          <p:nvPr/>
        </p:nvSpPr>
        <p:spPr>
          <a:xfrm flipH="1" rot="10800000">
            <a:off x="8763569" y="4009882"/>
            <a:ext cx="237600" cy="205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e3afe03cf1_0_77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3afe03cf1_0_628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9" name="Google Shape;149;ge3afe03cf1_0_628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0" name="Google Shape;150;ge3afe03cf1_0_628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51" name="Google Shape;151;ge3afe03cf1_0_628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2" name="Google Shape;152;ge3afe03cf1_0_628"/>
          <p:cNvSpPr txBox="1"/>
          <p:nvPr>
            <p:ph idx="2" type="body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3" name="Google Shape;153;ge3afe03cf1_0_628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e3afe03cf1_0_628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e3afe03cf1_0_628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e3afe03cf1_0_628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7" name="Google Shape;157;ge3afe03cf1_0_62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58" name="Google Shape;158;ge3afe03cf1_0_62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ge3afe03cf1_0_62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ge3afe03cf1_0_628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1" name="Google Shape;161;ge3afe03cf1_0_628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162" name="Google Shape;162;ge3afe03cf1_0_62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ge3afe03cf1_0_62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ge3afe03cf1_0_62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ge3afe03cf1_0_62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ge3afe03cf1_0_62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ge3afe03cf1_0_62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ge3afe03cf1_0_62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ge3afe03cf1_0_62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0" name="Google Shape;170;ge3afe03cf1_0_62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71" name="Google Shape;171;ge3afe03cf1_0_628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ge3afe03cf1_0_628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ge3afe03cf1_0_628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ge3afe03cf1_0_628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5" name="Google Shape;175;ge3afe03cf1_0_628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e3afe03cf1_0_628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e3afe03cf1_0_628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e3afe03cf1_0_628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e3afe03cf1_0_628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0" name="Google Shape;180;ge3afe03cf1_0_62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81" name="Google Shape;181;ge3afe03cf1_0_62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ge3afe03cf1_0_62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ge3afe03cf1_0_62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ge3afe03cf1_0_62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ge3afe03cf1_0_62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ge3afe03cf1_0_62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7" name="Google Shape;187;ge3afe03cf1_0_628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e3afe03cf1_0_62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3afe03cf1_0_546"/>
          <p:cNvSpPr/>
          <p:nvPr/>
        </p:nvSpPr>
        <p:spPr>
          <a:xfrm flipH="1" rot="10800000">
            <a:off x="-94969" y="619169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1" name="Google Shape;191;ge3afe03cf1_0_546"/>
          <p:cNvSpPr/>
          <p:nvPr/>
        </p:nvSpPr>
        <p:spPr>
          <a:xfrm rot="5400000">
            <a:off x="499599" y="1905237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2" name="Google Shape;192;ge3afe03cf1_0_546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◇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￭"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￮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○"/>
              <a:defRPr sz="2400"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■"/>
              <a:defRPr sz="2400"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2400"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○"/>
              <a:defRPr sz="2400"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■"/>
              <a:defRPr sz="24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3" name="Google Shape;193;ge3afe03cf1_0_546"/>
          <p:cNvSpPr/>
          <p:nvPr/>
        </p:nvSpPr>
        <p:spPr>
          <a:xfrm flipH="1" rot="10800000">
            <a:off x="-123826" y="28115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e3afe03cf1_0_546"/>
          <p:cNvSpPr/>
          <p:nvPr/>
        </p:nvSpPr>
        <p:spPr>
          <a:xfrm flipH="1" rot="10800000">
            <a:off x="638175" y="3192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e3afe03cf1_0_546"/>
          <p:cNvSpPr/>
          <p:nvPr/>
        </p:nvSpPr>
        <p:spPr>
          <a:xfrm flipH="1" rot="10800000">
            <a:off x="752474" y="120180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e3afe03cf1_0_546"/>
          <p:cNvSpPr/>
          <p:nvPr/>
        </p:nvSpPr>
        <p:spPr>
          <a:xfrm flipH="1" rot="10800000">
            <a:off x="657225" y="4380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7" name="Google Shape;197;ge3afe03cf1_0_546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198" name="Google Shape;198;ge3afe03cf1_0_54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ge3afe03cf1_0_54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0" name="Google Shape;200;ge3afe03cf1_0_546"/>
          <p:cNvSpPr/>
          <p:nvPr/>
        </p:nvSpPr>
        <p:spPr>
          <a:xfrm>
            <a:off x="203100" y="30227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1" name="Google Shape;201;ge3afe03cf1_0_546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202" name="Google Shape;202;ge3afe03cf1_0_54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ge3afe03cf1_0_54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ge3afe03cf1_0_54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ge3afe03cf1_0_54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ge3afe03cf1_0_54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ge3afe03cf1_0_54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ge3afe03cf1_0_54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ge3afe03cf1_0_54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0" name="Google Shape;210;ge3afe03cf1_0_546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211" name="Google Shape;211;ge3afe03cf1_0_54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ge3afe03cf1_0_54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ge3afe03cf1_0_54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ge3afe03cf1_0_54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5" name="Google Shape;215;ge3afe03cf1_0_546"/>
          <p:cNvSpPr/>
          <p:nvPr/>
        </p:nvSpPr>
        <p:spPr>
          <a:xfrm flipH="1" rot="10800000">
            <a:off x="542924" y="36121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e3afe03cf1_0_546"/>
          <p:cNvSpPr/>
          <p:nvPr/>
        </p:nvSpPr>
        <p:spPr>
          <a:xfrm flipH="1" rot="10800000">
            <a:off x="729000" y="424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e3afe03cf1_0_546"/>
          <p:cNvSpPr/>
          <p:nvPr/>
        </p:nvSpPr>
        <p:spPr>
          <a:xfrm flipH="1" rot="10800000">
            <a:off x="-115052" y="3996025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e3afe03cf1_0_546"/>
          <p:cNvSpPr/>
          <p:nvPr/>
        </p:nvSpPr>
        <p:spPr>
          <a:xfrm flipH="1" rot="10800000">
            <a:off x="411200" y="2586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e3afe03cf1_0_546"/>
          <p:cNvSpPr/>
          <p:nvPr/>
        </p:nvSpPr>
        <p:spPr>
          <a:xfrm>
            <a:off x="828838" y="38432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0" name="Google Shape;220;ge3afe03cf1_0_546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221" name="Google Shape;221;ge3afe03cf1_0_54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ge3afe03cf1_0_54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ge3afe03cf1_0_54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ge3afe03cf1_0_54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ge3afe03cf1_0_54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ge3afe03cf1_0_54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7" name="Google Shape;227;ge3afe03cf1_0_546"/>
          <p:cNvSpPr/>
          <p:nvPr/>
        </p:nvSpPr>
        <p:spPr>
          <a:xfrm>
            <a:off x="144926" y="4214500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e3afe03cf1_0_546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0" i="0" lang="pt-BR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e3afe03cf1_0_54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e3afe03cf1_0_587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2" name="Google Shape;232;ge3afe03cf1_0_587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3" name="Google Shape;233;ge3afe03cf1_0_587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34" name="Google Shape;234;ge3afe03cf1_0_587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◇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￭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￮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5" name="Google Shape;235;ge3afe03cf1_0_587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e3afe03cf1_0_587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e3afe03cf1_0_587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e3afe03cf1_0_587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e3afe03cf1_0_587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e3afe03cf1_0_587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e3afe03cf1_0_587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e3afe03cf1_0_587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3" name="Google Shape;243;ge3afe03cf1_0_58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44" name="Google Shape;244;ge3afe03cf1_0_58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ge3afe03cf1_0_58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6" name="Google Shape;246;ge3afe03cf1_0_587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e3afe03cf1_0_587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8" name="Google Shape;248;ge3afe03cf1_0_587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49" name="Google Shape;249;ge3afe03cf1_0_587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ge3afe03cf1_0_587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ge3afe03cf1_0_587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ge3afe03cf1_0_587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ge3afe03cf1_0_587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ge3afe03cf1_0_587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5" name="Google Shape;255;ge3afe03cf1_0_587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6" name="Google Shape;256;ge3afe03cf1_0_587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257" name="Google Shape;257;ge3afe03cf1_0_58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ge3afe03cf1_0_58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ge3afe03cf1_0_58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ge3afe03cf1_0_58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ge3afe03cf1_0_58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ge3afe03cf1_0_58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ge3afe03cf1_0_58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ge3afe03cf1_0_58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5" name="Google Shape;265;ge3afe03cf1_0_58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6" name="Google Shape;266;ge3afe03cf1_0_58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ge3afe03cf1_0_58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ge3afe03cf1_0_58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ge3afe03cf1_0_58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0" name="Google Shape;270;ge3afe03cf1_0_58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e3afe03cf1_0_670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3" name="Google Shape;273;ge3afe03cf1_0_670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74" name="Google Shape;274;ge3afe03cf1_0_670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5" name="Google Shape;275;ge3afe03cf1_0_670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6" name="Google Shape;276;ge3afe03cf1_0_670"/>
          <p:cNvSpPr txBox="1"/>
          <p:nvPr>
            <p:ph idx="3" type="body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7" name="Google Shape;277;ge3afe03cf1_0_670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e3afe03cf1_0_670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e3afe03cf1_0_670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e3afe03cf1_0_670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1" name="Google Shape;281;ge3afe03cf1_0_670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82" name="Google Shape;282;ge3afe03cf1_0_670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ge3afe03cf1_0_670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4" name="Google Shape;284;ge3afe03cf1_0_670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ge3afe03cf1_0_670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286" name="Google Shape;286;ge3afe03cf1_0_670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ge3afe03cf1_0_670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ge3afe03cf1_0_670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ge3afe03cf1_0_670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ge3afe03cf1_0_670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ge3afe03cf1_0_670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ge3afe03cf1_0_670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ge3afe03cf1_0_670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4" name="Google Shape;294;ge3afe03cf1_0_670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95" name="Google Shape;295;ge3afe03cf1_0_670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ge3afe03cf1_0_670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ge3afe03cf1_0_670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ge3afe03cf1_0_670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9" name="Google Shape;299;ge3afe03cf1_0_67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0E293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e3afe03cf1_0_463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e3afe03cf1_0_463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◇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￭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￮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ge3afe03cf1_0_46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hibernate.org/orm/releases/5.6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digaomilleniun/backend-java-ebac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e3afe03cf1_0_399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/>
              <a:t>Módulo 32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e3afe03cf1_0_40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BackEnd Java</a:t>
            </a:r>
            <a:endParaRPr/>
          </a:p>
        </p:txBody>
      </p:sp>
      <p:sp>
        <p:nvSpPr>
          <p:cNvPr id="356" name="Google Shape;356;ge3afe03cf1_0_40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/>
              <a:t>Rodrigo Pires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09f834d164_0_52"/>
          <p:cNvSpPr txBox="1"/>
          <p:nvPr>
            <p:ph type="ctrTitle"/>
          </p:nvPr>
        </p:nvSpPr>
        <p:spPr>
          <a:xfrm>
            <a:off x="2743200" y="1735750"/>
            <a:ext cx="5954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Configurando o projeto com hibernate</a:t>
            </a:r>
            <a:endParaRPr/>
          </a:p>
        </p:txBody>
      </p:sp>
      <p:sp>
        <p:nvSpPr>
          <p:cNvPr id="362" name="Google Shape;362;g109f834d164_0_52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pt-BR" sz="4800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09f834d164_0_68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Configurando Hibernate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368" name="Google Shape;368;g109f834d164_0_68"/>
          <p:cNvSpPr txBox="1"/>
          <p:nvPr>
            <p:ph idx="4294967295" type="subTitle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rPr>
              <a:t>Entrar no site do </a:t>
            </a:r>
            <a:r>
              <a:rPr b="0" i="0" lang="pt-BR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hibernate</a:t>
            </a:r>
            <a:r>
              <a:rPr b="0" i="0" lang="pt-BR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rPr>
              <a:t> e fazer o download do zip.</a:t>
            </a:r>
            <a:endParaRPr b="0" i="0" sz="1400" u="none" cap="none" strike="noStrik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rPr>
              <a:t>Descompactar e adicionar os jars da pasta lib/required no classpath da aplicação. </a:t>
            </a:r>
            <a:endParaRPr b="0" i="0" sz="1400" u="none" cap="none" strike="noStrik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rPr>
              <a:t>Igual imagem abaixo.</a:t>
            </a:r>
            <a:endParaRPr b="0" i="0" sz="1400" u="none" cap="none" strike="noStrik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09f834d164_0_63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Configurando Hibernate</a:t>
            </a:r>
            <a:endParaRPr sz="3600">
              <a:solidFill>
                <a:schemeClr val="accent2"/>
              </a:solidFill>
            </a:endParaRPr>
          </a:p>
        </p:txBody>
      </p:sp>
      <p:pic>
        <p:nvPicPr>
          <p:cNvPr id="374" name="Google Shape;374;g109f834d164_0_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950" y="1633575"/>
            <a:ext cx="8686100" cy="273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09f834d164_0_99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Configurando Hibernate</a:t>
            </a:r>
            <a:endParaRPr sz="3600">
              <a:solidFill>
                <a:schemeClr val="accent2"/>
              </a:solidFill>
            </a:endParaRPr>
          </a:p>
        </p:txBody>
      </p:sp>
      <p:pic>
        <p:nvPicPr>
          <p:cNvPr id="380" name="Google Shape;380;g109f834d164_0_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5150" y="1384175"/>
            <a:ext cx="3219536" cy="351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09f834d164_0_105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Configurando Hibernate</a:t>
            </a:r>
            <a:endParaRPr sz="3600">
              <a:solidFill>
                <a:schemeClr val="accent2"/>
              </a:solidFill>
            </a:endParaRPr>
          </a:p>
        </p:txBody>
      </p:sp>
      <p:pic>
        <p:nvPicPr>
          <p:cNvPr id="386" name="Google Shape;386;g109f834d164_0_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9188" y="1444525"/>
            <a:ext cx="6845629" cy="351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e3afe03cf1_0_458"/>
          <p:cNvSpPr txBox="1"/>
          <p:nvPr/>
        </p:nvSpPr>
        <p:spPr>
          <a:xfrm>
            <a:off x="129025" y="1666950"/>
            <a:ext cx="8296200" cy="31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Exemplos disponíveis no meu github:</a:t>
            </a:r>
            <a:endParaRPr b="1" i="0" sz="14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https://github.com/digaomilleniun/backend-java-ebac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u="sng">
                <a:solidFill>
                  <a:schemeClr val="hlink"/>
                </a:solidFill>
              </a:rPr>
              <a:t>Bibliotecas hibernate</a:t>
            </a:r>
            <a:r>
              <a:rPr b="1" i="0" lang="pt-BR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 i="0" sz="14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u="sng">
              <a:solidFill>
                <a:schemeClr val="hlink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u="sng">
                <a:solidFill>
                  <a:schemeClr val="hlink"/>
                </a:solidFill>
              </a:rPr>
              <a:t>https://sourceforge.net/projects/hibernate/</a:t>
            </a:r>
            <a:endParaRPr b="1" u="sng">
              <a:solidFill>
                <a:schemeClr val="hlink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ge3afe03cf1_0_458"/>
          <p:cNvSpPr txBox="1"/>
          <p:nvPr>
            <p:ph idx="4294967295" type="title"/>
          </p:nvPr>
        </p:nvSpPr>
        <p:spPr>
          <a:xfrm>
            <a:off x="1732700" y="821200"/>
            <a:ext cx="6573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Referências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