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5143500" cx="9144000"/>
  <p:notesSz cx="6858000" cy="9144000"/>
  <p:embeddedFontLst>
    <p:embeddedFont>
      <p:font typeface="Nixie One"/>
      <p:regular r:id="rId44"/>
    </p:embeddedFont>
    <p:embeddedFont>
      <p:font typeface="Montserrat"/>
      <p:regular r:id="rId45"/>
      <p:bold r:id="rId46"/>
      <p:italic r:id="rId47"/>
      <p:boldItalic r:id="rId48"/>
    </p:embeddedFont>
    <p:embeddedFont>
      <p:font typeface="Helvetica Neue"/>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53" roundtripDataSignature="AMtx7mjDESuTMWTwCRS+7CFvKZKtmUaCw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NixieOne-regular.fntdata"/><Relationship Id="rId43" Type="http://schemas.openxmlformats.org/officeDocument/2006/relationships/slide" Target="slides/slide38.xml"/><Relationship Id="rId46" Type="http://schemas.openxmlformats.org/officeDocument/2006/relationships/font" Target="fonts/Montserrat-bold.fntdata"/><Relationship Id="rId45"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ontserrat-boldItalic.fntdata"/><Relationship Id="rId47" Type="http://schemas.openxmlformats.org/officeDocument/2006/relationships/font" Target="fonts/Montserrat-italic.fntdata"/><Relationship Id="rId49" Type="http://schemas.openxmlformats.org/officeDocument/2006/relationships/font" Target="fonts/HelveticaNeue-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HelveticaNeue-italic.fntdata"/><Relationship Id="rId50" Type="http://schemas.openxmlformats.org/officeDocument/2006/relationships/font" Target="fonts/HelveticaNeue-bold.fntdata"/><Relationship Id="rId53" Type="http://customschemas.google.com/relationships/presentationmetadata" Target="metadata"/><Relationship Id="rId52" Type="http://schemas.openxmlformats.org/officeDocument/2006/relationships/font" Target="fonts/HelveticaNeue-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e3afe03cf1_0_3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8" name="Google Shape;348;ge3afe03cf1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f1b9f8e7b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2" name="Google Shape;402;gf1b9f8e7be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f1b9f8e7be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8" name="Google Shape;408;gf1b9f8e7be_0_2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f1b9f8e7b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4" name="Google Shape;414;gf1b9f8e7be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f1b9f8e7be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0" name="Google Shape;420;gf1b9f8e7be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f1b9f8e7be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6" name="Google Shape;426;gf1b9f8e7be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f1b9f8e7be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2" name="Google Shape;432;gf1b9f8e7be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f1b9f8e7be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8" name="Google Shape;438;gf1b9f8e7be_0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f1b9f8e7be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4" name="Google Shape;444;gf1b9f8e7be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f1b9f8e7be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0" name="Google Shape;450;gf1b9f8e7be_0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f1b9f8e7be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6" name="Google Shape;456;gf1b9f8e7be_0_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e3afe03cf1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ge3afe03cf1_0_4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f1b9f8e7be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2" name="Google Shape;462;gf1b9f8e7be_0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f1b9f8e7be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8" name="Google Shape;468;gf1b9f8e7be_0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f1b9f8e7be_0_9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4" name="Google Shape;474;gf1b9f8e7be_0_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f1b9f8e7be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0" name="Google Shape;480;gf1b9f8e7be_0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f1b9f8e7be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6" name="Google Shape;486;gf1b9f8e7be_0_1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f1b9f8e7be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2" name="Google Shape;492;gf1b9f8e7be_0_1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f1b9f8e7be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8" name="Google Shape;498;gf1b9f8e7be_0_1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f1b9f8e7be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4" name="Google Shape;504;gf1b9f8e7be_0_1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f1b9f8e7be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0" name="Google Shape;510;gf1b9f8e7be_0_1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f1b9f8e7be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6" name="Google Shape;516;gf1b9f8e7be_0_1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e3afe03cf1_0_40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9" name="Google Shape;359;ge3afe03cf1_0_4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f1b9f8e7be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2" name="Google Shape;522;gf1b9f8e7be_0_1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f1b9f8e7be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8" name="Google Shape;528;gf1b9f8e7be_0_1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f1b9f8e7be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4" name="Google Shape;534;gf1b9f8e7be_0_1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f1b9f8e7be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0" name="Google Shape;540;gf1b9f8e7be_0_1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f1b9f8e7be_0_1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6" name="Google Shape;546;gf1b9f8e7be_0_1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f1b9f8e7be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2" name="Google Shape;552;gf1b9f8e7be_0_1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f1b9f8e7be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8" name="Google Shape;558;gf1b9f8e7be_0_1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f1b9f8e7be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4" name="Google Shape;564;gf1b9f8e7be_0_1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e3afe03cf1_0_4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0" name="Google Shape;570;ge3afe03cf1_0_4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e92716f26d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5" name="Google Shape;365;ge92716f26d_0_3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ef4f0ce0d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1" name="Google Shape;371;gef4f0ce0d0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f1b9f8e7b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7" name="Google Shape;377;gf1b9f8e7be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f1b9f8e7b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4" name="Google Shape;384;gf1b9f8e7be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ef4f0ce0d0_0_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0" name="Google Shape;390;gef4f0ce0d0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f1b9f8e7b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 name="Google Shape;396;gf1b9f8e7be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ge3afe03cf1_0_467"/>
          <p:cNvSpPr/>
          <p:nvPr/>
        </p:nvSpPr>
        <p:spPr>
          <a:xfrm flipH="1" rot="10800000">
            <a:off x="3919993" y="3977033"/>
            <a:ext cx="1303500" cy="11283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1" name="Google Shape;11;ge3afe03cf1_0_467"/>
          <p:cNvSpPr/>
          <p:nvPr/>
        </p:nvSpPr>
        <p:spPr>
          <a:xfrm rot="5400000">
            <a:off x="3809057" y="-81000"/>
            <a:ext cx="1525500" cy="17616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2" name="Google Shape;12;ge3afe03cf1_0_467"/>
          <p:cNvSpPr txBox="1"/>
          <p:nvPr>
            <p:ph type="ctrTitle"/>
          </p:nvPr>
        </p:nvSpPr>
        <p:spPr>
          <a:xfrm>
            <a:off x="1400175" y="1991825"/>
            <a:ext cx="6343500" cy="1159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3" name="Google Shape;13;ge3afe03cf1_0_467"/>
          <p:cNvSpPr/>
          <p:nvPr/>
        </p:nvSpPr>
        <p:spPr>
          <a:xfrm flipH="1" rot="10800000">
            <a:off x="2809875" y="-172875"/>
            <a:ext cx="1111500" cy="962400"/>
          </a:xfrm>
          <a:prstGeom prst="hexagon">
            <a:avLst>
              <a:gd fmla="val 28678" name="adj"/>
              <a:gd fmla="val 115470" name="vf"/>
            </a:avLst>
          </a:prstGeom>
          <a:noFill/>
          <a:ln cap="flat" cmpd="sng" w="19050">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ge3afe03cf1_0_467"/>
          <p:cNvSpPr/>
          <p:nvPr/>
        </p:nvSpPr>
        <p:spPr>
          <a:xfrm flipH="1" rot="10800000">
            <a:off x="3602723" y="1360109"/>
            <a:ext cx="493800" cy="4275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ge3afe03cf1_0_467"/>
          <p:cNvSpPr/>
          <p:nvPr/>
        </p:nvSpPr>
        <p:spPr>
          <a:xfrm flipH="1" rot="10800000">
            <a:off x="5278915" y="855279"/>
            <a:ext cx="944700" cy="818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ge3afe03cf1_0_467"/>
          <p:cNvSpPr/>
          <p:nvPr/>
        </p:nvSpPr>
        <p:spPr>
          <a:xfrm flipH="1" rot="10800000">
            <a:off x="5365799" y="352324"/>
            <a:ext cx="493800" cy="4272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 name="Google Shape;17;ge3afe03cf1_0_467"/>
          <p:cNvGrpSpPr/>
          <p:nvPr/>
        </p:nvGrpSpPr>
        <p:grpSpPr>
          <a:xfrm>
            <a:off x="5549153" y="1029780"/>
            <a:ext cx="404640" cy="374059"/>
            <a:chOff x="5975075" y="2327500"/>
            <a:chExt cx="420100" cy="388350"/>
          </a:xfrm>
        </p:grpSpPr>
        <p:sp>
          <p:nvSpPr>
            <p:cNvPr id="18" name="Google Shape;18;ge3afe03cf1_0_467"/>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ge3afe03cf1_0_467"/>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 name="Google Shape;20;ge3afe03cf1_0_467"/>
          <p:cNvSpPr/>
          <p:nvPr/>
        </p:nvSpPr>
        <p:spPr>
          <a:xfrm>
            <a:off x="3253021" y="113273"/>
            <a:ext cx="225085" cy="38996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 name="Google Shape;21;ge3afe03cf1_0_467"/>
          <p:cNvGrpSpPr/>
          <p:nvPr/>
        </p:nvGrpSpPr>
        <p:grpSpPr>
          <a:xfrm>
            <a:off x="4380526" y="515192"/>
            <a:ext cx="382958" cy="607111"/>
            <a:chOff x="6718575" y="2318625"/>
            <a:chExt cx="256950" cy="407375"/>
          </a:xfrm>
        </p:grpSpPr>
        <p:sp>
          <p:nvSpPr>
            <p:cNvPr id="22" name="Google Shape;22;ge3afe03cf1_0_467"/>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ge3afe03cf1_0_467"/>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ge3afe03cf1_0_467"/>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ge3afe03cf1_0_467"/>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ge3afe03cf1_0_467"/>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ge3afe03cf1_0_467"/>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ge3afe03cf1_0_467"/>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ge3afe03cf1_0_467"/>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 name="Google Shape;30;ge3afe03cf1_0_467"/>
          <p:cNvGrpSpPr/>
          <p:nvPr/>
        </p:nvGrpSpPr>
        <p:grpSpPr>
          <a:xfrm>
            <a:off x="3199464" y="902959"/>
            <a:ext cx="395018" cy="403297"/>
            <a:chOff x="3951850" y="2985350"/>
            <a:chExt cx="407950" cy="416500"/>
          </a:xfrm>
        </p:grpSpPr>
        <p:sp>
          <p:nvSpPr>
            <p:cNvPr id="31" name="Google Shape;31;ge3afe03cf1_0_467"/>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ge3afe03cf1_0_467"/>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ge3afe03cf1_0_467"/>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ge3afe03cf1_0_467"/>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 name="Google Shape;35;ge3afe03cf1_0_467"/>
          <p:cNvSpPr/>
          <p:nvPr/>
        </p:nvSpPr>
        <p:spPr>
          <a:xfrm flipH="1" rot="10800000">
            <a:off x="5010533" y="4576648"/>
            <a:ext cx="1032900" cy="894600"/>
          </a:xfrm>
          <a:prstGeom prst="hexagon">
            <a:avLst>
              <a:gd fmla="val 28678" name="adj"/>
              <a:gd fmla="val 115470" name="vf"/>
            </a:avLst>
          </a:prstGeom>
          <a:noFill/>
          <a:ln cap="flat"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ge3afe03cf1_0_467"/>
          <p:cNvSpPr/>
          <p:nvPr/>
        </p:nvSpPr>
        <p:spPr>
          <a:xfrm flipH="1" rot="10800000">
            <a:off x="5133679" y="4056450"/>
            <a:ext cx="540000" cy="4674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ge3afe03cf1_0_467"/>
          <p:cNvSpPr/>
          <p:nvPr/>
        </p:nvSpPr>
        <p:spPr>
          <a:xfrm flipH="1" rot="10800000">
            <a:off x="3101709" y="3629719"/>
            <a:ext cx="1032900" cy="8940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ge3afe03cf1_0_467"/>
          <p:cNvSpPr/>
          <p:nvPr/>
        </p:nvSpPr>
        <p:spPr>
          <a:xfrm flipH="1" rot="10800000">
            <a:off x="3530384" y="4576662"/>
            <a:ext cx="452100" cy="3912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ge3afe03cf1_0_467"/>
          <p:cNvSpPr/>
          <p:nvPr/>
        </p:nvSpPr>
        <p:spPr>
          <a:xfrm>
            <a:off x="5370705" y="4867761"/>
            <a:ext cx="312503" cy="312484"/>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0" name="Google Shape;40;ge3afe03cf1_0_467"/>
          <p:cNvGrpSpPr/>
          <p:nvPr/>
        </p:nvGrpSpPr>
        <p:grpSpPr>
          <a:xfrm>
            <a:off x="5772008" y="4056440"/>
            <a:ext cx="573943" cy="550550"/>
            <a:chOff x="5241175" y="4959100"/>
            <a:chExt cx="539775" cy="517775"/>
          </a:xfrm>
        </p:grpSpPr>
        <p:sp>
          <p:nvSpPr>
            <p:cNvPr id="41" name="Google Shape;41;ge3afe03cf1_0_467"/>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ge3afe03cf1_0_467"/>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ge3afe03cf1_0_467"/>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ge3afe03cf1_0_467"/>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ge3afe03cf1_0_467"/>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ge3afe03cf1_0_467"/>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7" name="Google Shape;47;ge3afe03cf1_0_467"/>
          <p:cNvSpPr/>
          <p:nvPr/>
        </p:nvSpPr>
        <p:spPr>
          <a:xfrm>
            <a:off x="3429208" y="3904791"/>
            <a:ext cx="377839" cy="343685"/>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00" name="Shape 300"/>
        <p:cNvGrpSpPr/>
        <p:nvPr/>
      </p:nvGrpSpPr>
      <p:grpSpPr>
        <a:xfrm>
          <a:off x="0" y="0"/>
          <a:ext cx="0" cy="0"/>
          <a:chOff x="0" y="0"/>
          <a:chExt cx="0" cy="0"/>
        </a:xfrm>
      </p:grpSpPr>
      <p:sp>
        <p:nvSpPr>
          <p:cNvPr id="301" name="Google Shape;301;ge3afe03cf1_0_739"/>
          <p:cNvSpPr/>
          <p:nvPr/>
        </p:nvSpPr>
        <p:spPr>
          <a:xfrm flipH="1" rot="10800000">
            <a:off x="7663675" y="3684808"/>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302" name="Google Shape;302;ge3afe03cf1_0_739"/>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303" name="Google Shape;303;ge3afe03cf1_0_739"/>
          <p:cNvSpPr txBox="1"/>
          <p:nvPr>
            <p:ph idx="1" type="body"/>
          </p:nvPr>
        </p:nvSpPr>
        <p:spPr>
          <a:xfrm>
            <a:off x="457200" y="4406309"/>
            <a:ext cx="8229600" cy="519600"/>
          </a:xfrm>
          <a:prstGeom prst="rect">
            <a:avLst/>
          </a:prstGeom>
          <a:noFill/>
          <a:ln>
            <a:noFill/>
          </a:ln>
        </p:spPr>
        <p:txBody>
          <a:bodyPr anchorCtr="0" anchor="t" bIns="91425" lIns="91425" spcFirstLastPara="1" rIns="91425" wrap="square" tIns="91425">
            <a:noAutofit/>
          </a:bodyPr>
          <a:lstStyle>
            <a:lvl1pPr indent="-228600" lvl="0" marL="457200" algn="ctr">
              <a:lnSpc>
                <a:spcPct val="100000"/>
              </a:lnSpc>
              <a:spcBef>
                <a:spcPts val="360"/>
              </a:spcBef>
              <a:spcAft>
                <a:spcPts val="0"/>
              </a:spcAft>
              <a:buSzPts val="1400"/>
              <a:buNone/>
              <a:defRPr/>
            </a:lvl1pPr>
          </a:lstStyle>
          <a:p/>
        </p:txBody>
      </p:sp>
      <p:sp>
        <p:nvSpPr>
          <p:cNvPr id="304" name="Google Shape;304;ge3afe03cf1_0_739"/>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ge3afe03cf1_0_739"/>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ge3afe03cf1_0_739"/>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ge3afe03cf1_0_739"/>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08" name="Google Shape;308;ge3afe03cf1_0_739"/>
          <p:cNvGrpSpPr/>
          <p:nvPr/>
        </p:nvGrpSpPr>
        <p:grpSpPr>
          <a:xfrm>
            <a:off x="1729784" y="61068"/>
            <a:ext cx="351204" cy="324661"/>
            <a:chOff x="5975075" y="2327500"/>
            <a:chExt cx="420100" cy="388350"/>
          </a:xfrm>
        </p:grpSpPr>
        <p:sp>
          <p:nvSpPr>
            <p:cNvPr id="309" name="Google Shape;309;ge3afe03cf1_0_739"/>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ge3afe03cf1_0_739"/>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1" name="Google Shape;311;ge3afe03cf1_0_739"/>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2" name="Google Shape;312;ge3afe03cf1_0_739"/>
          <p:cNvGrpSpPr/>
          <p:nvPr/>
        </p:nvGrpSpPr>
        <p:grpSpPr>
          <a:xfrm>
            <a:off x="904277" y="515192"/>
            <a:ext cx="382958" cy="607111"/>
            <a:chOff x="6718575" y="2318625"/>
            <a:chExt cx="256950" cy="407375"/>
          </a:xfrm>
        </p:grpSpPr>
        <p:sp>
          <p:nvSpPr>
            <p:cNvPr id="313" name="Google Shape;313;ge3afe03cf1_0_739"/>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ge3afe03cf1_0_739"/>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ge3afe03cf1_0_739"/>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ge3afe03cf1_0_739"/>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ge3afe03cf1_0_739"/>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ge3afe03cf1_0_739"/>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ge3afe03cf1_0_739"/>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ge3afe03cf1_0_739"/>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1" name="Google Shape;321;ge3afe03cf1_0_739"/>
          <p:cNvGrpSpPr/>
          <p:nvPr/>
        </p:nvGrpSpPr>
        <p:grpSpPr>
          <a:xfrm>
            <a:off x="335759" y="1840531"/>
            <a:ext cx="342882" cy="350068"/>
            <a:chOff x="3951850" y="2985350"/>
            <a:chExt cx="407950" cy="416500"/>
          </a:xfrm>
        </p:grpSpPr>
        <p:sp>
          <p:nvSpPr>
            <p:cNvPr id="322" name="Google Shape;322;ge3afe03cf1_0_739"/>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ge3afe03cf1_0_739"/>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ge3afe03cf1_0_739"/>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ge3afe03cf1_0_739"/>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6" name="Google Shape;326;ge3afe03cf1_0_739"/>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ge3afe03cf1_0_739"/>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ge3afe03cf1_0_739"/>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ge3afe03cf1_0_739"/>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ge3afe03cf1_0_739"/>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1" name="Google Shape;331;ge3afe03cf1_0_739"/>
          <p:cNvGrpSpPr/>
          <p:nvPr/>
        </p:nvGrpSpPr>
        <p:grpSpPr>
          <a:xfrm>
            <a:off x="7354067" y="3426715"/>
            <a:ext cx="455624" cy="437054"/>
            <a:chOff x="5241175" y="4959100"/>
            <a:chExt cx="539775" cy="517775"/>
          </a:xfrm>
        </p:grpSpPr>
        <p:sp>
          <p:nvSpPr>
            <p:cNvPr id="332" name="Google Shape;332;ge3afe03cf1_0_739"/>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ge3afe03cf1_0_739"/>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ge3afe03cf1_0_739"/>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ge3afe03cf1_0_739"/>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ge3afe03cf1_0_739"/>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ge3afe03cf1_0_739"/>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8" name="Google Shape;338;ge3afe03cf1_0_739"/>
          <p:cNvSpPr/>
          <p:nvPr/>
        </p:nvSpPr>
        <p:spPr>
          <a:xfrm>
            <a:off x="8081326" y="3153875"/>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ge3afe03cf1_0_739"/>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340" name="Shape 340"/>
        <p:cNvGrpSpPr/>
        <p:nvPr/>
      </p:nvGrpSpPr>
      <p:grpSpPr>
        <a:xfrm>
          <a:off x="0" y="0"/>
          <a:ext cx="0" cy="0"/>
          <a:chOff x="0" y="0"/>
          <a:chExt cx="0" cy="0"/>
        </a:xfrm>
      </p:grpSpPr>
      <p:sp>
        <p:nvSpPr>
          <p:cNvPr id="341" name="Google Shape;341;ge5a00b95ce_0_422"/>
          <p:cNvSpPr txBox="1"/>
          <p:nvPr>
            <p:ph type="title"/>
          </p:nvPr>
        </p:nvSpPr>
        <p:spPr>
          <a:xfrm>
            <a:off x="457200" y="206010"/>
            <a:ext cx="8229300" cy="8574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342" name="Google Shape;342;ge5a00b95ce_0_422"/>
          <p:cNvSpPr txBox="1"/>
          <p:nvPr>
            <p:ph idx="1" type="body"/>
          </p:nvPr>
        </p:nvSpPr>
        <p:spPr>
          <a:xfrm>
            <a:off x="457200" y="1200150"/>
            <a:ext cx="8229300" cy="33942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60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AND_BODY_1">
    <p:spTree>
      <p:nvGrpSpPr>
        <p:cNvPr id="343" name="Shape 343"/>
        <p:cNvGrpSpPr/>
        <p:nvPr/>
      </p:nvGrpSpPr>
      <p:grpSpPr>
        <a:xfrm>
          <a:off x="0" y="0"/>
          <a:ext cx="0" cy="0"/>
          <a:chOff x="0" y="0"/>
          <a:chExt cx="0" cy="0"/>
        </a:xfrm>
      </p:grpSpPr>
      <p:sp>
        <p:nvSpPr>
          <p:cNvPr id="344" name="Google Shape;344;ge5a00b95ce_0_638"/>
          <p:cNvSpPr txBox="1"/>
          <p:nvPr>
            <p:ph type="title"/>
          </p:nvPr>
        </p:nvSpPr>
        <p:spPr>
          <a:xfrm>
            <a:off x="457200" y="206010"/>
            <a:ext cx="8229300" cy="8574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345" name="Google Shape;345;ge5a00b95ce_0_638"/>
          <p:cNvSpPr txBox="1"/>
          <p:nvPr>
            <p:ph idx="1" type="subTitle"/>
          </p:nvPr>
        </p:nvSpPr>
        <p:spPr>
          <a:xfrm>
            <a:off x="457200" y="1200150"/>
            <a:ext cx="8229300" cy="3394500"/>
          </a:xfrm>
          <a:prstGeom prst="rect">
            <a:avLst/>
          </a:prstGeom>
          <a:noFill/>
          <a:ln>
            <a:noFill/>
          </a:ln>
        </p:spPr>
        <p:txBody>
          <a:bodyPr anchorCtr="0" anchor="ctr" bIns="0" lIns="0" spcFirstLastPara="1" rIns="0" wrap="square" tIns="0">
            <a:noAutofit/>
          </a:bodyPr>
          <a:lstStyle>
            <a:lvl1pPr lvl="0" algn="l">
              <a:lnSpc>
                <a:spcPct val="100000"/>
              </a:lnSpc>
              <a:spcBef>
                <a:spcPts val="60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48" name="Shape 48"/>
        <p:cNvGrpSpPr/>
        <p:nvPr/>
      </p:nvGrpSpPr>
      <p:grpSpPr>
        <a:xfrm>
          <a:off x="0" y="0"/>
          <a:ext cx="0" cy="0"/>
          <a:chOff x="0" y="0"/>
          <a:chExt cx="0" cy="0"/>
        </a:xfrm>
      </p:grpSpPr>
      <p:sp>
        <p:nvSpPr>
          <p:cNvPr id="49" name="Google Shape;49;ge3afe03cf1_0_791"/>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50" name="Google Shape;50;ge3afe03cf1_0_791"/>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51" name="Google Shape;51;ge3afe03cf1_0_791"/>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52" name="Google Shape;52;ge3afe03cf1_0_791"/>
          <p:cNvSpPr txBox="1"/>
          <p:nvPr>
            <p:ph type="ctrTitle"/>
          </p:nvPr>
        </p:nvSpPr>
        <p:spPr>
          <a:xfrm>
            <a:off x="1680302" y="1188925"/>
            <a:ext cx="5783400" cy="1457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53" name="Google Shape;53;ge3afe03cf1_0_791"/>
          <p:cNvSpPr txBox="1"/>
          <p:nvPr>
            <p:ph idx="1" type="subTitle"/>
          </p:nvPr>
        </p:nvSpPr>
        <p:spPr>
          <a:xfrm>
            <a:off x="1680302" y="3049450"/>
            <a:ext cx="5783400" cy="90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600"/>
              </a:spcBef>
              <a:spcAft>
                <a:spcPts val="0"/>
              </a:spcAft>
              <a:buClr>
                <a:schemeClr val="accent5"/>
              </a:buClr>
              <a:buSzPts val="2400"/>
              <a:buFont typeface="Arial"/>
              <a:buNone/>
              <a:defRPr sz="2400">
                <a:solidFill>
                  <a:schemeClr val="accent5"/>
                </a:solidFill>
                <a:latin typeface="Arial"/>
                <a:ea typeface="Arial"/>
                <a:cs typeface="Arial"/>
                <a:sym typeface="Arial"/>
              </a:defRPr>
            </a:lvl1pPr>
            <a:lvl2pPr lvl="1" algn="ctr">
              <a:lnSpc>
                <a:spcPct val="100000"/>
              </a:lnSpc>
              <a:spcBef>
                <a:spcPts val="0"/>
              </a:spcBef>
              <a:spcAft>
                <a:spcPts val="0"/>
              </a:spcAft>
              <a:buClr>
                <a:schemeClr val="accent5"/>
              </a:buClr>
              <a:buSzPts val="2400"/>
              <a:buFont typeface="Arial"/>
              <a:buNone/>
              <a:defRPr sz="2400">
                <a:solidFill>
                  <a:schemeClr val="accent5"/>
                </a:solidFill>
                <a:latin typeface="Arial"/>
                <a:ea typeface="Arial"/>
                <a:cs typeface="Arial"/>
                <a:sym typeface="Arial"/>
              </a:defRPr>
            </a:lvl2pPr>
            <a:lvl3pPr lvl="2" algn="ctr">
              <a:lnSpc>
                <a:spcPct val="100000"/>
              </a:lnSpc>
              <a:spcBef>
                <a:spcPts val="0"/>
              </a:spcBef>
              <a:spcAft>
                <a:spcPts val="0"/>
              </a:spcAft>
              <a:buClr>
                <a:schemeClr val="accent5"/>
              </a:buClr>
              <a:buSzPts val="2400"/>
              <a:buFont typeface="Arial"/>
              <a:buNone/>
              <a:defRPr sz="2400">
                <a:solidFill>
                  <a:schemeClr val="accent5"/>
                </a:solidFill>
                <a:latin typeface="Arial"/>
                <a:ea typeface="Arial"/>
                <a:cs typeface="Arial"/>
                <a:sym typeface="Arial"/>
              </a:defRPr>
            </a:lvl3pPr>
            <a:lvl4pPr lvl="3" algn="ctr">
              <a:lnSpc>
                <a:spcPct val="100000"/>
              </a:lnSpc>
              <a:spcBef>
                <a:spcPts val="0"/>
              </a:spcBef>
              <a:spcAft>
                <a:spcPts val="0"/>
              </a:spcAft>
              <a:buClr>
                <a:schemeClr val="accent5"/>
              </a:buClr>
              <a:buSzPts val="2400"/>
              <a:buFont typeface="Arial"/>
              <a:buNone/>
              <a:defRPr sz="2400">
                <a:solidFill>
                  <a:schemeClr val="accent5"/>
                </a:solidFill>
                <a:latin typeface="Arial"/>
                <a:ea typeface="Arial"/>
                <a:cs typeface="Arial"/>
                <a:sym typeface="Arial"/>
              </a:defRPr>
            </a:lvl4pPr>
            <a:lvl5pPr lvl="4" algn="ctr">
              <a:lnSpc>
                <a:spcPct val="100000"/>
              </a:lnSpc>
              <a:spcBef>
                <a:spcPts val="0"/>
              </a:spcBef>
              <a:spcAft>
                <a:spcPts val="0"/>
              </a:spcAft>
              <a:buClr>
                <a:schemeClr val="accent5"/>
              </a:buClr>
              <a:buSzPts val="2400"/>
              <a:buFont typeface="Arial"/>
              <a:buNone/>
              <a:defRPr sz="2400">
                <a:solidFill>
                  <a:schemeClr val="accent5"/>
                </a:solidFill>
                <a:latin typeface="Arial"/>
                <a:ea typeface="Arial"/>
                <a:cs typeface="Arial"/>
                <a:sym typeface="Arial"/>
              </a:defRPr>
            </a:lvl5pPr>
            <a:lvl6pPr lvl="5" algn="ctr">
              <a:lnSpc>
                <a:spcPct val="100000"/>
              </a:lnSpc>
              <a:spcBef>
                <a:spcPts val="0"/>
              </a:spcBef>
              <a:spcAft>
                <a:spcPts val="0"/>
              </a:spcAft>
              <a:buClr>
                <a:schemeClr val="accent5"/>
              </a:buClr>
              <a:buSzPts val="2400"/>
              <a:buFont typeface="Arial"/>
              <a:buNone/>
              <a:defRPr sz="2400">
                <a:solidFill>
                  <a:schemeClr val="accent5"/>
                </a:solidFill>
                <a:latin typeface="Arial"/>
                <a:ea typeface="Arial"/>
                <a:cs typeface="Arial"/>
                <a:sym typeface="Arial"/>
              </a:defRPr>
            </a:lvl6pPr>
            <a:lvl7pPr lvl="6" algn="ctr">
              <a:lnSpc>
                <a:spcPct val="100000"/>
              </a:lnSpc>
              <a:spcBef>
                <a:spcPts val="0"/>
              </a:spcBef>
              <a:spcAft>
                <a:spcPts val="0"/>
              </a:spcAft>
              <a:buClr>
                <a:schemeClr val="accent5"/>
              </a:buClr>
              <a:buSzPts val="2400"/>
              <a:buFont typeface="Arial"/>
              <a:buNone/>
              <a:defRPr sz="2400">
                <a:solidFill>
                  <a:schemeClr val="accent5"/>
                </a:solidFill>
                <a:latin typeface="Arial"/>
                <a:ea typeface="Arial"/>
                <a:cs typeface="Arial"/>
                <a:sym typeface="Arial"/>
              </a:defRPr>
            </a:lvl7pPr>
            <a:lvl8pPr lvl="7" algn="ctr">
              <a:lnSpc>
                <a:spcPct val="100000"/>
              </a:lnSpc>
              <a:spcBef>
                <a:spcPts val="0"/>
              </a:spcBef>
              <a:spcAft>
                <a:spcPts val="0"/>
              </a:spcAft>
              <a:buClr>
                <a:schemeClr val="accent5"/>
              </a:buClr>
              <a:buSzPts val="2400"/>
              <a:buFont typeface="Arial"/>
              <a:buNone/>
              <a:defRPr sz="2400">
                <a:solidFill>
                  <a:schemeClr val="accent5"/>
                </a:solidFill>
                <a:latin typeface="Arial"/>
                <a:ea typeface="Arial"/>
                <a:cs typeface="Arial"/>
                <a:sym typeface="Arial"/>
              </a:defRPr>
            </a:lvl8pPr>
            <a:lvl9pPr lvl="8" algn="ctr">
              <a:lnSpc>
                <a:spcPct val="100000"/>
              </a:lnSpc>
              <a:spcBef>
                <a:spcPts val="0"/>
              </a:spcBef>
              <a:spcAft>
                <a:spcPts val="0"/>
              </a:spcAft>
              <a:buClr>
                <a:schemeClr val="accent5"/>
              </a:buClr>
              <a:buSzPts val="2400"/>
              <a:buFont typeface="Arial"/>
              <a:buNone/>
              <a:defRPr sz="2400">
                <a:solidFill>
                  <a:schemeClr val="accent5"/>
                </a:solidFill>
                <a:latin typeface="Arial"/>
                <a:ea typeface="Arial"/>
                <a:cs typeface="Arial"/>
                <a:sym typeface="Arial"/>
              </a:defRPr>
            </a:lvl9pPr>
          </a:lstStyle>
          <a:p/>
        </p:txBody>
      </p:sp>
      <p:sp>
        <p:nvSpPr>
          <p:cNvPr id="54" name="Google Shape;54;ge3afe03cf1_0_791"/>
          <p:cNvSpPr txBox="1"/>
          <p:nvPr>
            <p:ph idx="12" type="sldNum"/>
          </p:nvPr>
        </p:nvSpPr>
        <p:spPr>
          <a:xfrm>
            <a:off x="8472458" y="4663217"/>
            <a:ext cx="548700" cy="3936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ge3afe03cf1_0_699"/>
          <p:cNvSpPr/>
          <p:nvPr/>
        </p:nvSpPr>
        <p:spPr>
          <a:xfrm flipH="1" rot="10800000">
            <a:off x="7663675" y="3684808"/>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57" name="Google Shape;57;ge3afe03cf1_0_699"/>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58" name="Google Shape;58;ge3afe03cf1_0_699"/>
          <p:cNvSpPr txBox="1"/>
          <p:nvPr>
            <p:ph type="title"/>
          </p:nvPr>
        </p:nvSpPr>
        <p:spPr>
          <a:xfrm>
            <a:off x="1732700" y="821200"/>
            <a:ext cx="4944300" cy="645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59" name="Google Shape;59;ge3afe03cf1_0_699"/>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ge3afe03cf1_0_699"/>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ge3afe03cf1_0_699"/>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ge3afe03cf1_0_699"/>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 name="Google Shape;63;ge3afe03cf1_0_699"/>
          <p:cNvGrpSpPr/>
          <p:nvPr/>
        </p:nvGrpSpPr>
        <p:grpSpPr>
          <a:xfrm>
            <a:off x="1729784" y="61068"/>
            <a:ext cx="351204" cy="324661"/>
            <a:chOff x="5975075" y="2327500"/>
            <a:chExt cx="420100" cy="388350"/>
          </a:xfrm>
        </p:grpSpPr>
        <p:sp>
          <p:nvSpPr>
            <p:cNvPr id="64" name="Google Shape;64;ge3afe03cf1_0_699"/>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ge3afe03cf1_0_699"/>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ge3afe03cf1_0_699"/>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7" name="Google Shape;67;ge3afe03cf1_0_699"/>
          <p:cNvGrpSpPr/>
          <p:nvPr/>
        </p:nvGrpSpPr>
        <p:grpSpPr>
          <a:xfrm>
            <a:off x="904277" y="515192"/>
            <a:ext cx="382958" cy="607111"/>
            <a:chOff x="6718575" y="2318625"/>
            <a:chExt cx="256950" cy="407375"/>
          </a:xfrm>
        </p:grpSpPr>
        <p:sp>
          <p:nvSpPr>
            <p:cNvPr id="68" name="Google Shape;68;ge3afe03cf1_0_699"/>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ge3afe03cf1_0_699"/>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ge3afe03cf1_0_699"/>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ge3afe03cf1_0_699"/>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ge3afe03cf1_0_699"/>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ge3afe03cf1_0_699"/>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ge3afe03cf1_0_699"/>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ge3afe03cf1_0_699"/>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6" name="Google Shape;76;ge3afe03cf1_0_699"/>
          <p:cNvGrpSpPr/>
          <p:nvPr/>
        </p:nvGrpSpPr>
        <p:grpSpPr>
          <a:xfrm>
            <a:off x="335759" y="1840531"/>
            <a:ext cx="342882" cy="350068"/>
            <a:chOff x="3951850" y="2985350"/>
            <a:chExt cx="407950" cy="416500"/>
          </a:xfrm>
        </p:grpSpPr>
        <p:sp>
          <p:nvSpPr>
            <p:cNvPr id="77" name="Google Shape;77;ge3afe03cf1_0_699"/>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ge3afe03cf1_0_699"/>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ge3afe03cf1_0_699"/>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ge3afe03cf1_0_699"/>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1" name="Google Shape;81;ge3afe03cf1_0_699"/>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ge3afe03cf1_0_699"/>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ge3afe03cf1_0_699"/>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ge3afe03cf1_0_699"/>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ge3afe03cf1_0_699"/>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6" name="Google Shape;86;ge3afe03cf1_0_699"/>
          <p:cNvGrpSpPr/>
          <p:nvPr/>
        </p:nvGrpSpPr>
        <p:grpSpPr>
          <a:xfrm>
            <a:off x="7354067" y="3426715"/>
            <a:ext cx="455624" cy="437054"/>
            <a:chOff x="5241175" y="4959100"/>
            <a:chExt cx="539775" cy="517775"/>
          </a:xfrm>
        </p:grpSpPr>
        <p:sp>
          <p:nvSpPr>
            <p:cNvPr id="87" name="Google Shape;87;ge3afe03cf1_0_699"/>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ge3afe03cf1_0_699"/>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ge3afe03cf1_0_699"/>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ge3afe03cf1_0_699"/>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ge3afe03cf1_0_699"/>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ge3afe03cf1_0_699"/>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3" name="Google Shape;93;ge3afe03cf1_0_699"/>
          <p:cNvSpPr/>
          <p:nvPr/>
        </p:nvSpPr>
        <p:spPr>
          <a:xfrm>
            <a:off x="8081326" y="3153875"/>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ge3afe03cf1_0_699"/>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95" name="Shape 95"/>
        <p:cNvGrpSpPr/>
        <p:nvPr/>
      </p:nvGrpSpPr>
      <p:grpSpPr>
        <a:xfrm>
          <a:off x="0" y="0"/>
          <a:ext cx="0" cy="0"/>
          <a:chOff x="0" y="0"/>
          <a:chExt cx="0" cy="0"/>
        </a:xfrm>
      </p:grpSpPr>
      <p:sp>
        <p:nvSpPr>
          <p:cNvPr id="96" name="Google Shape;96;ge3afe03cf1_0_506"/>
          <p:cNvSpPr/>
          <p:nvPr/>
        </p:nvSpPr>
        <p:spPr>
          <a:xfrm flipH="1" rot="10800000">
            <a:off x="-94969" y="303826"/>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97" name="Google Shape;97;ge3afe03cf1_0_506"/>
          <p:cNvSpPr/>
          <p:nvPr/>
        </p:nvSpPr>
        <p:spPr>
          <a:xfrm rot="5400000">
            <a:off x="559400" y="1538825"/>
            <a:ext cx="1788000" cy="20646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98" name="Google Shape;98;ge3afe03cf1_0_506"/>
          <p:cNvSpPr txBox="1"/>
          <p:nvPr>
            <p:ph type="ctrTitle"/>
          </p:nvPr>
        </p:nvSpPr>
        <p:spPr>
          <a:xfrm>
            <a:off x="2743200" y="1735750"/>
            <a:ext cx="56388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99" name="Google Shape;99;ge3afe03cf1_0_506"/>
          <p:cNvSpPr txBox="1"/>
          <p:nvPr>
            <p:ph idx="1" type="subTitle"/>
          </p:nvPr>
        </p:nvSpPr>
        <p:spPr>
          <a:xfrm>
            <a:off x="2743200" y="2821004"/>
            <a:ext cx="56961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ge3afe03cf1_0_506"/>
          <p:cNvSpPr/>
          <p:nvPr/>
        </p:nvSpPr>
        <p:spPr>
          <a:xfrm flipH="1" rot="10800000">
            <a:off x="66674" y="313542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ge3afe03cf1_0_506"/>
          <p:cNvSpPr/>
          <p:nvPr/>
        </p:nvSpPr>
        <p:spPr>
          <a:xfrm flipH="1" rot="10800000">
            <a:off x="828675" y="351655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ge3afe03cf1_0_506"/>
          <p:cNvSpPr/>
          <p:nvPr/>
        </p:nvSpPr>
        <p:spPr>
          <a:xfrm flipH="1" rot="10800000">
            <a:off x="761999" y="8779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ge3afe03cf1_0_506"/>
          <p:cNvSpPr/>
          <p:nvPr/>
        </p:nvSpPr>
        <p:spPr>
          <a:xfrm flipH="1" rot="10800000">
            <a:off x="793851" y="4692801"/>
            <a:ext cx="517500" cy="4479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4" name="Google Shape;104;ge3afe03cf1_0_506"/>
          <p:cNvGrpSpPr/>
          <p:nvPr/>
        </p:nvGrpSpPr>
        <p:grpSpPr>
          <a:xfrm>
            <a:off x="996359" y="1070668"/>
            <a:ext cx="351204" cy="324661"/>
            <a:chOff x="5975075" y="2327500"/>
            <a:chExt cx="420100" cy="388350"/>
          </a:xfrm>
        </p:grpSpPr>
        <p:sp>
          <p:nvSpPr>
            <p:cNvPr id="105" name="Google Shape;105;ge3afe03cf1_0_506"/>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ge3afe03cf1_0_506"/>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7" name="Google Shape;107;ge3afe03cf1_0_506"/>
          <p:cNvSpPr/>
          <p:nvPr/>
        </p:nvSpPr>
        <p:spPr>
          <a:xfrm>
            <a:off x="393600" y="334662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8" name="Google Shape;108;ge3afe03cf1_0_506"/>
          <p:cNvGrpSpPr/>
          <p:nvPr/>
        </p:nvGrpSpPr>
        <p:grpSpPr>
          <a:xfrm>
            <a:off x="305253" y="553856"/>
            <a:ext cx="247469" cy="392302"/>
            <a:chOff x="6718575" y="2318625"/>
            <a:chExt cx="256950" cy="407375"/>
          </a:xfrm>
        </p:grpSpPr>
        <p:sp>
          <p:nvSpPr>
            <p:cNvPr id="109" name="Google Shape;109;ge3afe03cf1_0_506"/>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ge3afe03cf1_0_506"/>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ge3afe03cf1_0_506"/>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ge3afe03cf1_0_506"/>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ge3afe03cf1_0_506"/>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ge3afe03cf1_0_506"/>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ge3afe03cf1_0_506"/>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ge3afe03cf1_0_506"/>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 name="Google Shape;117;ge3afe03cf1_0_506"/>
          <p:cNvGrpSpPr/>
          <p:nvPr/>
        </p:nvGrpSpPr>
        <p:grpSpPr>
          <a:xfrm>
            <a:off x="1419984" y="3634331"/>
            <a:ext cx="342882" cy="350068"/>
            <a:chOff x="3951850" y="2985350"/>
            <a:chExt cx="407950" cy="416500"/>
          </a:xfrm>
        </p:grpSpPr>
        <p:sp>
          <p:nvSpPr>
            <p:cNvPr id="118" name="Google Shape;118;ge3afe03cf1_0_506"/>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ge3afe03cf1_0_506"/>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ge3afe03cf1_0_506"/>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ge3afe03cf1_0_506"/>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2" name="Google Shape;122;ge3afe03cf1_0_506"/>
          <p:cNvSpPr/>
          <p:nvPr/>
        </p:nvSpPr>
        <p:spPr>
          <a:xfrm flipH="1" rot="10800000">
            <a:off x="733424" y="393602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ge3afe03cf1_0_506"/>
          <p:cNvSpPr/>
          <p:nvPr/>
        </p:nvSpPr>
        <p:spPr>
          <a:xfrm flipH="1" rot="10800000">
            <a:off x="738525" y="10085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ge3afe03cf1_0_506"/>
          <p:cNvSpPr/>
          <p:nvPr/>
        </p:nvSpPr>
        <p:spPr>
          <a:xfrm flipH="1" rot="10800000">
            <a:off x="-291325" y="4148475"/>
            <a:ext cx="1182300" cy="10236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ge3afe03cf1_0_506"/>
          <p:cNvSpPr/>
          <p:nvPr/>
        </p:nvSpPr>
        <p:spPr>
          <a:xfrm flipH="1" rot="10800000">
            <a:off x="420725" y="-6522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ge3afe03cf1_0_506"/>
          <p:cNvSpPr/>
          <p:nvPr/>
        </p:nvSpPr>
        <p:spPr>
          <a:xfrm>
            <a:off x="1019338" y="416705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7" name="Google Shape;127;ge3afe03cf1_0_506"/>
          <p:cNvGrpSpPr/>
          <p:nvPr/>
        </p:nvGrpSpPr>
        <p:grpSpPr>
          <a:xfrm>
            <a:off x="-50285" y="1452794"/>
            <a:ext cx="624844" cy="599376"/>
            <a:chOff x="5241175" y="4959100"/>
            <a:chExt cx="539775" cy="517775"/>
          </a:xfrm>
        </p:grpSpPr>
        <p:sp>
          <p:nvSpPr>
            <p:cNvPr id="128" name="Google Shape;128;ge3afe03cf1_0_506"/>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ge3afe03cf1_0_506"/>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ge3afe03cf1_0_506"/>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ge3afe03cf1_0_506"/>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ge3afe03cf1_0_506"/>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ge3afe03cf1_0_506"/>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4" name="Google Shape;134;ge3afe03cf1_0_506"/>
          <p:cNvSpPr/>
          <p:nvPr/>
        </p:nvSpPr>
        <p:spPr>
          <a:xfrm>
            <a:off x="47199" y="4430470"/>
            <a:ext cx="505231" cy="459562"/>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5" name="Shape 135"/>
        <p:cNvGrpSpPr/>
        <p:nvPr/>
      </p:nvGrpSpPr>
      <p:grpSpPr>
        <a:xfrm>
          <a:off x="0" y="0"/>
          <a:ext cx="0" cy="0"/>
          <a:chOff x="0" y="0"/>
          <a:chExt cx="0" cy="0"/>
        </a:xfrm>
      </p:grpSpPr>
      <p:sp>
        <p:nvSpPr>
          <p:cNvPr id="136" name="Google Shape;136;ge3afe03cf1_0_779"/>
          <p:cNvSpPr/>
          <p:nvPr/>
        </p:nvSpPr>
        <p:spPr>
          <a:xfrm flipH="1" rot="10800000">
            <a:off x="8218352" y="4121459"/>
            <a:ext cx="685200" cy="5934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37" name="Google Shape;137;ge3afe03cf1_0_779"/>
          <p:cNvSpPr/>
          <p:nvPr/>
        </p:nvSpPr>
        <p:spPr>
          <a:xfrm rot="5400000">
            <a:off x="388487" y="105212"/>
            <a:ext cx="944100" cy="10902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38" name="Google Shape;138;ge3afe03cf1_0_779"/>
          <p:cNvSpPr/>
          <p:nvPr/>
        </p:nvSpPr>
        <p:spPr>
          <a:xfrm flipH="1" rot="10800000">
            <a:off x="-123825" y="847792"/>
            <a:ext cx="674400" cy="5844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ge3afe03cf1_0_779"/>
          <p:cNvSpPr/>
          <p:nvPr/>
        </p:nvSpPr>
        <p:spPr>
          <a:xfrm flipH="1" rot="10800000">
            <a:off x="503116" y="1161450"/>
            <a:ext cx="352800" cy="3054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ge3afe03cf1_0_779"/>
          <p:cNvSpPr/>
          <p:nvPr/>
        </p:nvSpPr>
        <p:spPr>
          <a:xfrm flipH="1" rot="10800000">
            <a:off x="1208424" y="-131812"/>
            <a:ext cx="674400" cy="5844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ge3afe03cf1_0_779"/>
          <p:cNvSpPr/>
          <p:nvPr/>
        </p:nvSpPr>
        <p:spPr>
          <a:xfrm flipH="1" rot="10800000">
            <a:off x="247753" y="49693"/>
            <a:ext cx="295200" cy="2556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ge3afe03cf1_0_779"/>
          <p:cNvSpPr/>
          <p:nvPr/>
        </p:nvSpPr>
        <p:spPr>
          <a:xfrm flipH="1" rot="10800000">
            <a:off x="8763568" y="4485979"/>
            <a:ext cx="543000" cy="4704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ge3afe03cf1_0_779"/>
          <p:cNvSpPr/>
          <p:nvPr/>
        </p:nvSpPr>
        <p:spPr>
          <a:xfrm flipH="1" rot="10800000">
            <a:off x="8523810" y="4741100"/>
            <a:ext cx="284100" cy="2457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ge3afe03cf1_0_779"/>
          <p:cNvSpPr/>
          <p:nvPr/>
        </p:nvSpPr>
        <p:spPr>
          <a:xfrm flipH="1" rot="10800000">
            <a:off x="8322785" y="3628023"/>
            <a:ext cx="543000" cy="470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ge3afe03cf1_0_779"/>
          <p:cNvSpPr/>
          <p:nvPr/>
        </p:nvSpPr>
        <p:spPr>
          <a:xfrm flipH="1" rot="10800000">
            <a:off x="8763569" y="4009882"/>
            <a:ext cx="237600" cy="2058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ge3afe03cf1_0_779"/>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47" name="Shape 147"/>
        <p:cNvGrpSpPr/>
        <p:nvPr/>
      </p:nvGrpSpPr>
      <p:grpSpPr>
        <a:xfrm>
          <a:off x="0" y="0"/>
          <a:ext cx="0" cy="0"/>
          <a:chOff x="0" y="0"/>
          <a:chExt cx="0" cy="0"/>
        </a:xfrm>
      </p:grpSpPr>
      <p:sp>
        <p:nvSpPr>
          <p:cNvPr id="148" name="Google Shape;148;ge3afe03cf1_0_628"/>
          <p:cNvSpPr/>
          <p:nvPr/>
        </p:nvSpPr>
        <p:spPr>
          <a:xfrm flipH="1" rot="10800000">
            <a:off x="7663675" y="3684808"/>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49" name="Google Shape;149;ge3afe03cf1_0_628"/>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50" name="Google Shape;150;ge3afe03cf1_0_628"/>
          <p:cNvSpPr txBox="1"/>
          <p:nvPr>
            <p:ph type="title"/>
          </p:nvPr>
        </p:nvSpPr>
        <p:spPr>
          <a:xfrm>
            <a:off x="1732700" y="1735600"/>
            <a:ext cx="4944300" cy="645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151" name="Google Shape;151;ge3afe03cf1_0_628"/>
          <p:cNvSpPr txBox="1"/>
          <p:nvPr>
            <p:ph idx="1" type="body"/>
          </p:nvPr>
        </p:nvSpPr>
        <p:spPr>
          <a:xfrm>
            <a:off x="1734000" y="2414450"/>
            <a:ext cx="2667300" cy="26637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152" name="Google Shape;152;ge3afe03cf1_0_628"/>
          <p:cNvSpPr txBox="1"/>
          <p:nvPr>
            <p:ph idx="2" type="body"/>
          </p:nvPr>
        </p:nvSpPr>
        <p:spPr>
          <a:xfrm>
            <a:off x="4562088" y="2414450"/>
            <a:ext cx="2667300" cy="26637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153" name="Google Shape;153;ge3afe03cf1_0_628"/>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ge3afe03cf1_0_628"/>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ge3afe03cf1_0_628"/>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ge3afe03cf1_0_628"/>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7" name="Google Shape;157;ge3afe03cf1_0_628"/>
          <p:cNvGrpSpPr/>
          <p:nvPr/>
        </p:nvGrpSpPr>
        <p:grpSpPr>
          <a:xfrm>
            <a:off x="1729784" y="61068"/>
            <a:ext cx="351204" cy="324661"/>
            <a:chOff x="5975075" y="2327500"/>
            <a:chExt cx="420100" cy="388350"/>
          </a:xfrm>
        </p:grpSpPr>
        <p:sp>
          <p:nvSpPr>
            <p:cNvPr id="158" name="Google Shape;158;ge3afe03cf1_0_628"/>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ge3afe03cf1_0_628"/>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0" name="Google Shape;160;ge3afe03cf1_0_628"/>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1" name="Google Shape;161;ge3afe03cf1_0_628"/>
          <p:cNvGrpSpPr/>
          <p:nvPr/>
        </p:nvGrpSpPr>
        <p:grpSpPr>
          <a:xfrm>
            <a:off x="904277" y="515192"/>
            <a:ext cx="382958" cy="607111"/>
            <a:chOff x="6718575" y="2318625"/>
            <a:chExt cx="256950" cy="407375"/>
          </a:xfrm>
        </p:grpSpPr>
        <p:sp>
          <p:nvSpPr>
            <p:cNvPr id="162" name="Google Shape;162;ge3afe03cf1_0_628"/>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ge3afe03cf1_0_628"/>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ge3afe03cf1_0_628"/>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ge3afe03cf1_0_628"/>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ge3afe03cf1_0_628"/>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ge3afe03cf1_0_628"/>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ge3afe03cf1_0_628"/>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ge3afe03cf1_0_628"/>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0" name="Google Shape;170;ge3afe03cf1_0_628"/>
          <p:cNvGrpSpPr/>
          <p:nvPr/>
        </p:nvGrpSpPr>
        <p:grpSpPr>
          <a:xfrm>
            <a:off x="335759" y="1840531"/>
            <a:ext cx="342882" cy="350068"/>
            <a:chOff x="3951850" y="2985350"/>
            <a:chExt cx="407950" cy="416500"/>
          </a:xfrm>
        </p:grpSpPr>
        <p:sp>
          <p:nvSpPr>
            <p:cNvPr id="171" name="Google Shape;171;ge3afe03cf1_0_628"/>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ge3afe03cf1_0_628"/>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ge3afe03cf1_0_628"/>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ge3afe03cf1_0_628"/>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5" name="Google Shape;175;ge3afe03cf1_0_628"/>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ge3afe03cf1_0_628"/>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ge3afe03cf1_0_628"/>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ge3afe03cf1_0_628"/>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ge3afe03cf1_0_628"/>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0" name="Google Shape;180;ge3afe03cf1_0_628"/>
          <p:cNvGrpSpPr/>
          <p:nvPr/>
        </p:nvGrpSpPr>
        <p:grpSpPr>
          <a:xfrm>
            <a:off x="7354067" y="3426715"/>
            <a:ext cx="455624" cy="437054"/>
            <a:chOff x="5241175" y="4959100"/>
            <a:chExt cx="539775" cy="517775"/>
          </a:xfrm>
        </p:grpSpPr>
        <p:sp>
          <p:nvSpPr>
            <p:cNvPr id="181" name="Google Shape;181;ge3afe03cf1_0_628"/>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ge3afe03cf1_0_628"/>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ge3afe03cf1_0_628"/>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ge3afe03cf1_0_628"/>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ge3afe03cf1_0_628"/>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ge3afe03cf1_0_628"/>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7" name="Google Shape;187;ge3afe03cf1_0_628"/>
          <p:cNvSpPr/>
          <p:nvPr/>
        </p:nvSpPr>
        <p:spPr>
          <a:xfrm>
            <a:off x="8081326" y="3153875"/>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ge3afe03cf1_0_628"/>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89" name="Shape 189"/>
        <p:cNvGrpSpPr/>
        <p:nvPr/>
      </p:nvGrpSpPr>
      <p:grpSpPr>
        <a:xfrm>
          <a:off x="0" y="0"/>
          <a:ext cx="0" cy="0"/>
          <a:chOff x="0" y="0"/>
          <a:chExt cx="0" cy="0"/>
        </a:xfrm>
      </p:grpSpPr>
      <p:sp>
        <p:nvSpPr>
          <p:cNvPr id="190" name="Google Shape;190;ge3afe03cf1_0_546"/>
          <p:cNvSpPr/>
          <p:nvPr/>
        </p:nvSpPr>
        <p:spPr>
          <a:xfrm flipH="1" rot="10800000">
            <a:off x="-94969" y="619169"/>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91" name="Google Shape;191;ge3afe03cf1_0_546"/>
          <p:cNvSpPr/>
          <p:nvPr/>
        </p:nvSpPr>
        <p:spPr>
          <a:xfrm rot="5400000">
            <a:off x="499599" y="1905237"/>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92" name="Google Shape;192;ge3afe03cf1_0_546"/>
          <p:cNvSpPr txBox="1"/>
          <p:nvPr>
            <p:ph idx="1" type="body"/>
          </p:nvPr>
        </p:nvSpPr>
        <p:spPr>
          <a:xfrm>
            <a:off x="2051200" y="2085600"/>
            <a:ext cx="6282300" cy="819900"/>
          </a:xfrm>
          <a:prstGeom prst="rect">
            <a:avLst/>
          </a:prstGeom>
          <a:noFill/>
          <a:ln>
            <a:noFill/>
          </a:ln>
        </p:spPr>
        <p:txBody>
          <a:bodyPr anchorCtr="0" anchor="ctr" bIns="91425" lIns="91425" spcFirstLastPara="1" rIns="91425" wrap="square" tIns="91425">
            <a:noAutofit/>
          </a:bodyPr>
          <a:lstStyle>
            <a:lvl1pPr indent="-381000" lvl="0" marL="457200" algn="l">
              <a:lnSpc>
                <a:spcPct val="100000"/>
              </a:lnSpc>
              <a:spcBef>
                <a:spcPts val="600"/>
              </a:spcBef>
              <a:spcAft>
                <a:spcPts val="0"/>
              </a:spcAft>
              <a:buSzPts val="2400"/>
              <a:buFont typeface="Arial"/>
              <a:buChar char="◇"/>
              <a:defRPr sz="2400">
                <a:latin typeface="Arial"/>
                <a:ea typeface="Arial"/>
                <a:cs typeface="Arial"/>
                <a:sym typeface="Arial"/>
              </a:defRPr>
            </a:lvl1pPr>
            <a:lvl2pPr indent="-381000" lvl="1" marL="914400" algn="l">
              <a:lnSpc>
                <a:spcPct val="100000"/>
              </a:lnSpc>
              <a:spcBef>
                <a:spcPts val="0"/>
              </a:spcBef>
              <a:spcAft>
                <a:spcPts val="0"/>
              </a:spcAft>
              <a:buSzPts val="2400"/>
              <a:buFont typeface="Arial"/>
              <a:buChar char="￭"/>
              <a:defRPr sz="2400">
                <a:latin typeface="Arial"/>
                <a:ea typeface="Arial"/>
                <a:cs typeface="Arial"/>
                <a:sym typeface="Arial"/>
              </a:defRPr>
            </a:lvl2pPr>
            <a:lvl3pPr indent="-381000" lvl="2" marL="1371600" algn="l">
              <a:lnSpc>
                <a:spcPct val="100000"/>
              </a:lnSpc>
              <a:spcBef>
                <a:spcPts val="0"/>
              </a:spcBef>
              <a:spcAft>
                <a:spcPts val="0"/>
              </a:spcAft>
              <a:buSzPts val="2400"/>
              <a:buFont typeface="Arial"/>
              <a:buChar char="￮"/>
              <a:defRPr sz="2400">
                <a:latin typeface="Arial"/>
                <a:ea typeface="Arial"/>
                <a:cs typeface="Arial"/>
                <a:sym typeface="Arial"/>
              </a:defRPr>
            </a:lvl3pPr>
            <a:lvl4pPr indent="-381000" lvl="3" marL="1828800" algn="l">
              <a:lnSpc>
                <a:spcPct val="100000"/>
              </a:lnSpc>
              <a:spcBef>
                <a:spcPts val="0"/>
              </a:spcBef>
              <a:spcAft>
                <a:spcPts val="0"/>
              </a:spcAft>
              <a:buSzPts val="2400"/>
              <a:buFont typeface="Arial"/>
              <a:buChar char="●"/>
              <a:defRPr sz="2400">
                <a:latin typeface="Arial"/>
                <a:ea typeface="Arial"/>
                <a:cs typeface="Arial"/>
                <a:sym typeface="Arial"/>
              </a:defRPr>
            </a:lvl4pPr>
            <a:lvl5pPr indent="-381000" lvl="4" marL="2286000" algn="l">
              <a:lnSpc>
                <a:spcPct val="100000"/>
              </a:lnSpc>
              <a:spcBef>
                <a:spcPts val="0"/>
              </a:spcBef>
              <a:spcAft>
                <a:spcPts val="0"/>
              </a:spcAft>
              <a:buSzPts val="2400"/>
              <a:buFont typeface="Arial"/>
              <a:buChar char="○"/>
              <a:defRPr sz="2400">
                <a:latin typeface="Arial"/>
                <a:ea typeface="Arial"/>
                <a:cs typeface="Arial"/>
                <a:sym typeface="Arial"/>
              </a:defRPr>
            </a:lvl5pPr>
            <a:lvl6pPr indent="-381000" lvl="5" marL="2743200" algn="l">
              <a:lnSpc>
                <a:spcPct val="100000"/>
              </a:lnSpc>
              <a:spcBef>
                <a:spcPts val="0"/>
              </a:spcBef>
              <a:spcAft>
                <a:spcPts val="0"/>
              </a:spcAft>
              <a:buSzPts val="2400"/>
              <a:buFont typeface="Arial"/>
              <a:buChar char="■"/>
              <a:defRPr sz="2400">
                <a:latin typeface="Arial"/>
                <a:ea typeface="Arial"/>
                <a:cs typeface="Arial"/>
                <a:sym typeface="Arial"/>
              </a:defRPr>
            </a:lvl6pPr>
            <a:lvl7pPr indent="-381000" lvl="6" marL="3200400" algn="l">
              <a:lnSpc>
                <a:spcPct val="100000"/>
              </a:lnSpc>
              <a:spcBef>
                <a:spcPts val="0"/>
              </a:spcBef>
              <a:spcAft>
                <a:spcPts val="0"/>
              </a:spcAft>
              <a:buSzPts val="2400"/>
              <a:buFont typeface="Arial"/>
              <a:buChar char="●"/>
              <a:defRPr sz="2400">
                <a:latin typeface="Arial"/>
                <a:ea typeface="Arial"/>
                <a:cs typeface="Arial"/>
                <a:sym typeface="Arial"/>
              </a:defRPr>
            </a:lvl7pPr>
            <a:lvl8pPr indent="-381000" lvl="7" marL="3657600" algn="l">
              <a:lnSpc>
                <a:spcPct val="100000"/>
              </a:lnSpc>
              <a:spcBef>
                <a:spcPts val="0"/>
              </a:spcBef>
              <a:spcAft>
                <a:spcPts val="0"/>
              </a:spcAft>
              <a:buSzPts val="2400"/>
              <a:buFont typeface="Arial"/>
              <a:buChar char="○"/>
              <a:defRPr sz="2400">
                <a:latin typeface="Arial"/>
                <a:ea typeface="Arial"/>
                <a:cs typeface="Arial"/>
                <a:sym typeface="Arial"/>
              </a:defRPr>
            </a:lvl8pPr>
            <a:lvl9pPr indent="-381000" lvl="8" marL="4114800" algn="l">
              <a:lnSpc>
                <a:spcPct val="100000"/>
              </a:lnSpc>
              <a:spcBef>
                <a:spcPts val="0"/>
              </a:spcBef>
              <a:spcAft>
                <a:spcPts val="0"/>
              </a:spcAft>
              <a:buSzPts val="2400"/>
              <a:buFont typeface="Arial"/>
              <a:buChar char="■"/>
              <a:defRPr sz="2400">
                <a:latin typeface="Arial"/>
                <a:ea typeface="Arial"/>
                <a:cs typeface="Arial"/>
                <a:sym typeface="Arial"/>
              </a:defRPr>
            </a:lvl9pPr>
          </a:lstStyle>
          <a:p/>
        </p:txBody>
      </p:sp>
      <p:sp>
        <p:nvSpPr>
          <p:cNvPr id="193" name="Google Shape;193;ge3afe03cf1_0_546"/>
          <p:cNvSpPr/>
          <p:nvPr/>
        </p:nvSpPr>
        <p:spPr>
          <a:xfrm flipH="1" rot="10800000">
            <a:off x="-123826" y="28115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ge3afe03cf1_0_546"/>
          <p:cNvSpPr/>
          <p:nvPr/>
        </p:nvSpPr>
        <p:spPr>
          <a:xfrm flipH="1" rot="10800000">
            <a:off x="638175" y="31927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ge3afe03cf1_0_546"/>
          <p:cNvSpPr/>
          <p:nvPr/>
        </p:nvSpPr>
        <p:spPr>
          <a:xfrm flipH="1" rot="10800000">
            <a:off x="752474" y="120180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ge3afe03cf1_0_546"/>
          <p:cNvSpPr/>
          <p:nvPr/>
        </p:nvSpPr>
        <p:spPr>
          <a:xfrm flipH="1" rot="10800000">
            <a:off x="657225" y="438017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7" name="Google Shape;197;ge3afe03cf1_0_546"/>
          <p:cNvGrpSpPr/>
          <p:nvPr/>
        </p:nvGrpSpPr>
        <p:grpSpPr>
          <a:xfrm>
            <a:off x="986834" y="1394518"/>
            <a:ext cx="351204" cy="324661"/>
            <a:chOff x="5975075" y="2327500"/>
            <a:chExt cx="420100" cy="388350"/>
          </a:xfrm>
        </p:grpSpPr>
        <p:sp>
          <p:nvSpPr>
            <p:cNvPr id="198" name="Google Shape;198;ge3afe03cf1_0_546"/>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ge3afe03cf1_0_546"/>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0" name="Google Shape;200;ge3afe03cf1_0_546"/>
          <p:cNvSpPr/>
          <p:nvPr/>
        </p:nvSpPr>
        <p:spPr>
          <a:xfrm>
            <a:off x="203100" y="30227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1" name="Google Shape;201;ge3afe03cf1_0_546"/>
          <p:cNvGrpSpPr/>
          <p:nvPr/>
        </p:nvGrpSpPr>
        <p:grpSpPr>
          <a:xfrm>
            <a:off x="295728" y="877706"/>
            <a:ext cx="247469" cy="392302"/>
            <a:chOff x="6718575" y="2318625"/>
            <a:chExt cx="256950" cy="407375"/>
          </a:xfrm>
        </p:grpSpPr>
        <p:sp>
          <p:nvSpPr>
            <p:cNvPr id="202" name="Google Shape;202;ge3afe03cf1_0_546"/>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ge3afe03cf1_0_546"/>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ge3afe03cf1_0_546"/>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ge3afe03cf1_0_546"/>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ge3afe03cf1_0_546"/>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ge3afe03cf1_0_546"/>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ge3afe03cf1_0_546"/>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ge3afe03cf1_0_546"/>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0" name="Google Shape;210;ge3afe03cf1_0_546"/>
          <p:cNvGrpSpPr/>
          <p:nvPr/>
        </p:nvGrpSpPr>
        <p:grpSpPr>
          <a:xfrm>
            <a:off x="1229484" y="3310481"/>
            <a:ext cx="342882" cy="350068"/>
            <a:chOff x="3951850" y="2985350"/>
            <a:chExt cx="407950" cy="416500"/>
          </a:xfrm>
        </p:grpSpPr>
        <p:sp>
          <p:nvSpPr>
            <p:cNvPr id="211" name="Google Shape;211;ge3afe03cf1_0_546"/>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ge3afe03cf1_0_546"/>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ge3afe03cf1_0_546"/>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ge3afe03cf1_0_546"/>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5" name="Google Shape;215;ge3afe03cf1_0_546"/>
          <p:cNvSpPr/>
          <p:nvPr/>
        </p:nvSpPr>
        <p:spPr>
          <a:xfrm flipH="1" rot="10800000">
            <a:off x="542924" y="36121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ge3afe03cf1_0_546"/>
          <p:cNvSpPr/>
          <p:nvPr/>
        </p:nvSpPr>
        <p:spPr>
          <a:xfrm flipH="1" rot="10800000">
            <a:off x="729000" y="424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ge3afe03cf1_0_546"/>
          <p:cNvSpPr/>
          <p:nvPr/>
        </p:nvSpPr>
        <p:spPr>
          <a:xfrm flipH="1" rot="10800000">
            <a:off x="-115052" y="3996025"/>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ge3afe03cf1_0_546"/>
          <p:cNvSpPr/>
          <p:nvPr/>
        </p:nvSpPr>
        <p:spPr>
          <a:xfrm flipH="1" rot="10800000">
            <a:off x="411200" y="25862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ge3afe03cf1_0_546"/>
          <p:cNvSpPr/>
          <p:nvPr/>
        </p:nvSpPr>
        <p:spPr>
          <a:xfrm>
            <a:off x="828838" y="38432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0" name="Google Shape;220;ge3afe03cf1_0_546"/>
          <p:cNvGrpSpPr/>
          <p:nvPr/>
        </p:nvGrpSpPr>
        <p:grpSpPr>
          <a:xfrm>
            <a:off x="67092" y="1681690"/>
            <a:ext cx="455624" cy="437054"/>
            <a:chOff x="5241175" y="4959100"/>
            <a:chExt cx="539775" cy="517775"/>
          </a:xfrm>
        </p:grpSpPr>
        <p:sp>
          <p:nvSpPr>
            <p:cNvPr id="221" name="Google Shape;221;ge3afe03cf1_0_546"/>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ge3afe03cf1_0_546"/>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ge3afe03cf1_0_546"/>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ge3afe03cf1_0_546"/>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ge3afe03cf1_0_546"/>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ge3afe03cf1_0_546"/>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7" name="Google Shape;227;ge3afe03cf1_0_546"/>
          <p:cNvSpPr/>
          <p:nvPr/>
        </p:nvSpPr>
        <p:spPr>
          <a:xfrm>
            <a:off x="144926" y="4214500"/>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ge3afe03cf1_0_546"/>
          <p:cNvSpPr txBox="1"/>
          <p:nvPr/>
        </p:nvSpPr>
        <p:spPr>
          <a:xfrm>
            <a:off x="94000" y="1929581"/>
            <a:ext cx="1957200" cy="6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0"/>
              <a:buFont typeface="Arial"/>
              <a:buNone/>
            </a:pPr>
            <a:r>
              <a:rPr b="0" i="0" lang="pt-BR" sz="12000" u="none" cap="none" strike="noStrike">
                <a:solidFill>
                  <a:srgbClr val="FFFFFF"/>
                </a:solidFill>
                <a:latin typeface="Arial"/>
                <a:ea typeface="Arial"/>
                <a:cs typeface="Arial"/>
                <a:sym typeface="Arial"/>
              </a:rPr>
              <a:t>“</a:t>
            </a:r>
            <a:endParaRPr b="0" i="0" sz="12000" u="none" cap="none" strike="noStrike">
              <a:solidFill>
                <a:srgbClr val="FFFFFF"/>
              </a:solidFill>
              <a:latin typeface="Arial"/>
              <a:ea typeface="Arial"/>
              <a:cs typeface="Arial"/>
              <a:sym typeface="Arial"/>
            </a:endParaRPr>
          </a:p>
        </p:txBody>
      </p:sp>
      <p:sp>
        <p:nvSpPr>
          <p:cNvPr id="229" name="Google Shape;229;ge3afe03cf1_0_546"/>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30" name="Shape 230"/>
        <p:cNvGrpSpPr/>
        <p:nvPr/>
      </p:nvGrpSpPr>
      <p:grpSpPr>
        <a:xfrm>
          <a:off x="0" y="0"/>
          <a:ext cx="0" cy="0"/>
          <a:chOff x="0" y="0"/>
          <a:chExt cx="0" cy="0"/>
        </a:xfrm>
      </p:grpSpPr>
      <p:sp>
        <p:nvSpPr>
          <p:cNvPr id="231" name="Google Shape;231;ge3afe03cf1_0_587"/>
          <p:cNvSpPr/>
          <p:nvPr/>
        </p:nvSpPr>
        <p:spPr>
          <a:xfrm flipH="1" rot="10800000">
            <a:off x="7663675" y="3684808"/>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32" name="Google Shape;232;ge3afe03cf1_0_587"/>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33" name="Google Shape;233;ge3afe03cf1_0_587"/>
          <p:cNvSpPr txBox="1"/>
          <p:nvPr>
            <p:ph type="title"/>
          </p:nvPr>
        </p:nvSpPr>
        <p:spPr>
          <a:xfrm>
            <a:off x="1732700" y="1735600"/>
            <a:ext cx="4944300" cy="645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234" name="Google Shape;234;ge3afe03cf1_0_587"/>
          <p:cNvSpPr txBox="1"/>
          <p:nvPr>
            <p:ph idx="1" type="body"/>
          </p:nvPr>
        </p:nvSpPr>
        <p:spPr>
          <a:xfrm>
            <a:off x="1732700" y="2255125"/>
            <a:ext cx="4944300" cy="16599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Font typeface="Arial"/>
              <a:buChar char="◇"/>
              <a:defRPr>
                <a:latin typeface="Arial"/>
                <a:ea typeface="Arial"/>
                <a:cs typeface="Arial"/>
                <a:sym typeface="Arial"/>
              </a:defRPr>
            </a:lvl1pPr>
            <a:lvl2pPr indent="-317500" lvl="1" marL="914400" algn="l">
              <a:lnSpc>
                <a:spcPct val="100000"/>
              </a:lnSpc>
              <a:spcBef>
                <a:spcPts val="0"/>
              </a:spcBef>
              <a:spcAft>
                <a:spcPts val="0"/>
              </a:spcAft>
              <a:buSzPts val="1400"/>
              <a:buFont typeface="Arial"/>
              <a:buChar char="￭"/>
              <a:defRPr>
                <a:latin typeface="Arial"/>
                <a:ea typeface="Arial"/>
                <a:cs typeface="Arial"/>
                <a:sym typeface="Arial"/>
              </a:defRPr>
            </a:lvl2pPr>
            <a:lvl3pPr indent="-317500" lvl="2" marL="1371600" algn="l">
              <a:lnSpc>
                <a:spcPct val="100000"/>
              </a:lnSpc>
              <a:spcBef>
                <a:spcPts val="0"/>
              </a:spcBef>
              <a:spcAft>
                <a:spcPts val="0"/>
              </a:spcAft>
              <a:buSzPts val="1400"/>
              <a:buFont typeface="Arial"/>
              <a:buChar char="￮"/>
              <a:defRPr>
                <a:latin typeface="Arial"/>
                <a:ea typeface="Arial"/>
                <a:cs typeface="Arial"/>
                <a:sym typeface="Arial"/>
              </a:defRPr>
            </a:lvl3pPr>
            <a:lvl4pPr indent="-317500" lvl="3" marL="1828800" algn="l">
              <a:lnSpc>
                <a:spcPct val="100000"/>
              </a:lnSpc>
              <a:spcBef>
                <a:spcPts val="0"/>
              </a:spcBef>
              <a:spcAft>
                <a:spcPts val="0"/>
              </a:spcAft>
              <a:buSzPts val="1400"/>
              <a:buFont typeface="Arial"/>
              <a:buChar char="●"/>
              <a:defRPr>
                <a:latin typeface="Arial"/>
                <a:ea typeface="Arial"/>
                <a:cs typeface="Arial"/>
                <a:sym typeface="Arial"/>
              </a:defRPr>
            </a:lvl4pPr>
            <a:lvl5pPr indent="-317500" lvl="4" marL="2286000" algn="l">
              <a:lnSpc>
                <a:spcPct val="100000"/>
              </a:lnSpc>
              <a:spcBef>
                <a:spcPts val="0"/>
              </a:spcBef>
              <a:spcAft>
                <a:spcPts val="0"/>
              </a:spcAft>
              <a:buSzPts val="1400"/>
              <a:buFont typeface="Arial"/>
              <a:buChar char="○"/>
              <a:defRPr>
                <a:latin typeface="Arial"/>
                <a:ea typeface="Arial"/>
                <a:cs typeface="Arial"/>
                <a:sym typeface="Arial"/>
              </a:defRPr>
            </a:lvl5pPr>
            <a:lvl6pPr indent="-317500" lvl="5" marL="2743200" algn="l">
              <a:lnSpc>
                <a:spcPct val="100000"/>
              </a:lnSpc>
              <a:spcBef>
                <a:spcPts val="0"/>
              </a:spcBef>
              <a:spcAft>
                <a:spcPts val="0"/>
              </a:spcAft>
              <a:buSzPts val="1400"/>
              <a:buFont typeface="Arial"/>
              <a:buChar char="■"/>
              <a:defRPr>
                <a:latin typeface="Arial"/>
                <a:ea typeface="Arial"/>
                <a:cs typeface="Arial"/>
                <a:sym typeface="Arial"/>
              </a:defRPr>
            </a:lvl6pPr>
            <a:lvl7pPr indent="-317500" lvl="6" marL="3200400" algn="l">
              <a:lnSpc>
                <a:spcPct val="100000"/>
              </a:lnSpc>
              <a:spcBef>
                <a:spcPts val="0"/>
              </a:spcBef>
              <a:spcAft>
                <a:spcPts val="0"/>
              </a:spcAft>
              <a:buSzPts val="1400"/>
              <a:buFont typeface="Arial"/>
              <a:buChar char="●"/>
              <a:defRPr>
                <a:latin typeface="Arial"/>
                <a:ea typeface="Arial"/>
                <a:cs typeface="Arial"/>
                <a:sym typeface="Arial"/>
              </a:defRPr>
            </a:lvl7pPr>
            <a:lvl8pPr indent="-317500" lvl="7" marL="3657600" algn="l">
              <a:lnSpc>
                <a:spcPct val="100000"/>
              </a:lnSpc>
              <a:spcBef>
                <a:spcPts val="0"/>
              </a:spcBef>
              <a:spcAft>
                <a:spcPts val="0"/>
              </a:spcAft>
              <a:buSzPts val="1400"/>
              <a:buFont typeface="Arial"/>
              <a:buChar char="○"/>
              <a:defRPr>
                <a:latin typeface="Arial"/>
                <a:ea typeface="Arial"/>
                <a:cs typeface="Arial"/>
                <a:sym typeface="Arial"/>
              </a:defRPr>
            </a:lvl8pPr>
            <a:lvl9pPr indent="-317500" lvl="8" marL="4114800" algn="l">
              <a:lnSpc>
                <a:spcPct val="100000"/>
              </a:lnSpc>
              <a:spcBef>
                <a:spcPts val="0"/>
              </a:spcBef>
              <a:spcAft>
                <a:spcPts val="0"/>
              </a:spcAft>
              <a:buSzPts val="1400"/>
              <a:buFont typeface="Arial"/>
              <a:buChar char="■"/>
              <a:defRPr>
                <a:latin typeface="Arial"/>
                <a:ea typeface="Arial"/>
                <a:cs typeface="Arial"/>
                <a:sym typeface="Arial"/>
              </a:defRPr>
            </a:lvl9pPr>
          </a:lstStyle>
          <a:p/>
        </p:txBody>
      </p:sp>
      <p:sp>
        <p:nvSpPr>
          <p:cNvPr id="235" name="Google Shape;235;ge3afe03cf1_0_587"/>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ge3afe03cf1_0_587"/>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ge3afe03cf1_0_587"/>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ge3afe03cf1_0_587"/>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ge3afe03cf1_0_587"/>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ge3afe03cf1_0_587"/>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ge3afe03cf1_0_587"/>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ge3afe03cf1_0_587"/>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3" name="Google Shape;243;ge3afe03cf1_0_587"/>
          <p:cNvGrpSpPr/>
          <p:nvPr/>
        </p:nvGrpSpPr>
        <p:grpSpPr>
          <a:xfrm>
            <a:off x="1729784" y="61068"/>
            <a:ext cx="351204" cy="324661"/>
            <a:chOff x="5975075" y="2327500"/>
            <a:chExt cx="420100" cy="388350"/>
          </a:xfrm>
        </p:grpSpPr>
        <p:sp>
          <p:nvSpPr>
            <p:cNvPr id="244" name="Google Shape;244;ge3afe03cf1_0_587"/>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ge3afe03cf1_0_587"/>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6" name="Google Shape;246;ge3afe03cf1_0_587"/>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ge3afe03cf1_0_587"/>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8" name="Google Shape;248;ge3afe03cf1_0_587"/>
          <p:cNvGrpSpPr/>
          <p:nvPr/>
        </p:nvGrpSpPr>
        <p:grpSpPr>
          <a:xfrm>
            <a:off x="7354067" y="3426715"/>
            <a:ext cx="455624" cy="437054"/>
            <a:chOff x="5241175" y="4959100"/>
            <a:chExt cx="539775" cy="517775"/>
          </a:xfrm>
        </p:grpSpPr>
        <p:sp>
          <p:nvSpPr>
            <p:cNvPr id="249" name="Google Shape;249;ge3afe03cf1_0_587"/>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ge3afe03cf1_0_587"/>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ge3afe03cf1_0_587"/>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ge3afe03cf1_0_587"/>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ge3afe03cf1_0_587"/>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ge3afe03cf1_0_587"/>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5" name="Google Shape;255;ge3afe03cf1_0_587"/>
          <p:cNvSpPr/>
          <p:nvPr/>
        </p:nvSpPr>
        <p:spPr>
          <a:xfrm>
            <a:off x="8081326" y="3153875"/>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6" name="Google Shape;256;ge3afe03cf1_0_587"/>
          <p:cNvGrpSpPr/>
          <p:nvPr/>
        </p:nvGrpSpPr>
        <p:grpSpPr>
          <a:xfrm>
            <a:off x="904277" y="515192"/>
            <a:ext cx="382958" cy="607111"/>
            <a:chOff x="6718575" y="2318625"/>
            <a:chExt cx="256950" cy="407375"/>
          </a:xfrm>
        </p:grpSpPr>
        <p:sp>
          <p:nvSpPr>
            <p:cNvPr id="257" name="Google Shape;257;ge3afe03cf1_0_587"/>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ge3afe03cf1_0_587"/>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ge3afe03cf1_0_587"/>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ge3afe03cf1_0_587"/>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ge3afe03cf1_0_587"/>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ge3afe03cf1_0_587"/>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ge3afe03cf1_0_587"/>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ge3afe03cf1_0_587"/>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5" name="Google Shape;265;ge3afe03cf1_0_587"/>
          <p:cNvGrpSpPr/>
          <p:nvPr/>
        </p:nvGrpSpPr>
        <p:grpSpPr>
          <a:xfrm>
            <a:off x="335759" y="1840531"/>
            <a:ext cx="342882" cy="350068"/>
            <a:chOff x="3951850" y="2985350"/>
            <a:chExt cx="407950" cy="416500"/>
          </a:xfrm>
        </p:grpSpPr>
        <p:sp>
          <p:nvSpPr>
            <p:cNvPr id="266" name="Google Shape;266;ge3afe03cf1_0_587"/>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ge3afe03cf1_0_587"/>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ge3afe03cf1_0_587"/>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ge3afe03cf1_0_587"/>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0" name="Google Shape;270;ge3afe03cf1_0_587"/>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271" name="Shape 271"/>
        <p:cNvGrpSpPr/>
        <p:nvPr/>
      </p:nvGrpSpPr>
      <p:grpSpPr>
        <a:xfrm>
          <a:off x="0" y="0"/>
          <a:ext cx="0" cy="0"/>
          <a:chOff x="0" y="0"/>
          <a:chExt cx="0" cy="0"/>
        </a:xfrm>
      </p:grpSpPr>
      <p:sp>
        <p:nvSpPr>
          <p:cNvPr id="272" name="Google Shape;272;ge3afe03cf1_0_670"/>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73" name="Google Shape;273;ge3afe03cf1_0_670"/>
          <p:cNvSpPr txBox="1"/>
          <p:nvPr>
            <p:ph type="title"/>
          </p:nvPr>
        </p:nvSpPr>
        <p:spPr>
          <a:xfrm>
            <a:off x="1732700" y="1735600"/>
            <a:ext cx="4944300" cy="645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274" name="Google Shape;274;ge3afe03cf1_0_670"/>
          <p:cNvSpPr txBox="1"/>
          <p:nvPr>
            <p:ph idx="1" type="body"/>
          </p:nvPr>
        </p:nvSpPr>
        <p:spPr>
          <a:xfrm>
            <a:off x="1732700" y="2380900"/>
            <a:ext cx="2176800" cy="25449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275" name="Google Shape;275;ge3afe03cf1_0_670"/>
          <p:cNvSpPr txBox="1"/>
          <p:nvPr>
            <p:ph idx="2" type="body"/>
          </p:nvPr>
        </p:nvSpPr>
        <p:spPr>
          <a:xfrm>
            <a:off x="4020972" y="2380900"/>
            <a:ext cx="2176800" cy="25449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276" name="Google Shape;276;ge3afe03cf1_0_670"/>
          <p:cNvSpPr txBox="1"/>
          <p:nvPr>
            <p:ph idx="3" type="body"/>
          </p:nvPr>
        </p:nvSpPr>
        <p:spPr>
          <a:xfrm>
            <a:off x="6309245" y="2380900"/>
            <a:ext cx="2176800" cy="25449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277" name="Google Shape;277;ge3afe03cf1_0_670"/>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ge3afe03cf1_0_670"/>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ge3afe03cf1_0_670"/>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ge3afe03cf1_0_670"/>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81" name="Google Shape;281;ge3afe03cf1_0_670"/>
          <p:cNvGrpSpPr/>
          <p:nvPr/>
        </p:nvGrpSpPr>
        <p:grpSpPr>
          <a:xfrm>
            <a:off x="1729784" y="61068"/>
            <a:ext cx="351204" cy="324661"/>
            <a:chOff x="5975075" y="2327500"/>
            <a:chExt cx="420100" cy="388350"/>
          </a:xfrm>
        </p:grpSpPr>
        <p:sp>
          <p:nvSpPr>
            <p:cNvPr id="282" name="Google Shape;282;ge3afe03cf1_0_670"/>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ge3afe03cf1_0_670"/>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4" name="Google Shape;284;ge3afe03cf1_0_670"/>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85" name="Google Shape;285;ge3afe03cf1_0_670"/>
          <p:cNvGrpSpPr/>
          <p:nvPr/>
        </p:nvGrpSpPr>
        <p:grpSpPr>
          <a:xfrm>
            <a:off x="904277" y="515192"/>
            <a:ext cx="382958" cy="607111"/>
            <a:chOff x="6718575" y="2318625"/>
            <a:chExt cx="256950" cy="407375"/>
          </a:xfrm>
        </p:grpSpPr>
        <p:sp>
          <p:nvSpPr>
            <p:cNvPr id="286" name="Google Shape;286;ge3afe03cf1_0_670"/>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ge3afe03cf1_0_670"/>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ge3afe03cf1_0_670"/>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ge3afe03cf1_0_670"/>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ge3afe03cf1_0_670"/>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ge3afe03cf1_0_670"/>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ge3afe03cf1_0_670"/>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ge3afe03cf1_0_670"/>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4" name="Google Shape;294;ge3afe03cf1_0_670"/>
          <p:cNvGrpSpPr/>
          <p:nvPr/>
        </p:nvGrpSpPr>
        <p:grpSpPr>
          <a:xfrm>
            <a:off x="335759" y="1840531"/>
            <a:ext cx="342882" cy="350068"/>
            <a:chOff x="3951850" y="2985350"/>
            <a:chExt cx="407950" cy="416500"/>
          </a:xfrm>
        </p:grpSpPr>
        <p:sp>
          <p:nvSpPr>
            <p:cNvPr id="295" name="Google Shape;295;ge3afe03cf1_0_670"/>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ge3afe03cf1_0_670"/>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ge3afe03cf1_0_670"/>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ge3afe03cf1_0_670"/>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9" name="Google Shape;299;ge3afe03cf1_0_670"/>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rgbClr val="0E293C"/>
        </a:solidFill>
      </p:bgPr>
    </p:bg>
    <p:spTree>
      <p:nvGrpSpPr>
        <p:cNvPr id="5" name="Shape 5"/>
        <p:cNvGrpSpPr/>
        <p:nvPr/>
      </p:nvGrpSpPr>
      <p:grpSpPr>
        <a:xfrm>
          <a:off x="0" y="0"/>
          <a:ext cx="0" cy="0"/>
          <a:chOff x="0" y="0"/>
          <a:chExt cx="0" cy="0"/>
        </a:xfrm>
      </p:grpSpPr>
      <p:sp>
        <p:nvSpPr>
          <p:cNvPr id="6" name="Google Shape;6;ge3afe03cf1_0_463"/>
          <p:cNvSpPr txBox="1"/>
          <p:nvPr>
            <p:ph type="title"/>
          </p:nvPr>
        </p:nvSpPr>
        <p:spPr>
          <a:xfrm>
            <a:off x="1732700" y="1735600"/>
            <a:ext cx="4944300" cy="6453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19BBD5"/>
              </a:buClr>
              <a:buSzPts val="4000"/>
              <a:buFont typeface="Arial"/>
              <a:buNone/>
              <a:defRPr b="0" i="0" sz="4000" u="none" cap="none" strike="noStrike">
                <a:solidFill>
                  <a:srgbClr val="19BBD5"/>
                </a:solidFill>
                <a:latin typeface="Arial"/>
                <a:ea typeface="Arial"/>
                <a:cs typeface="Arial"/>
                <a:sym typeface="Arial"/>
              </a:defRPr>
            </a:lvl1pPr>
            <a:lvl2pPr lvl="1" marR="0" rtl="0" algn="l">
              <a:lnSpc>
                <a:spcPct val="100000"/>
              </a:lnSpc>
              <a:spcBef>
                <a:spcPts val="0"/>
              </a:spcBef>
              <a:spcAft>
                <a:spcPts val="0"/>
              </a:spcAft>
              <a:buClr>
                <a:srgbClr val="19BBD5"/>
              </a:buClr>
              <a:buSzPts val="4000"/>
              <a:buFont typeface="Arial"/>
              <a:buNone/>
              <a:defRPr b="0" i="0" sz="4000" u="none" cap="none" strike="noStrike">
                <a:solidFill>
                  <a:srgbClr val="19BBD5"/>
                </a:solidFill>
                <a:latin typeface="Arial"/>
                <a:ea typeface="Arial"/>
                <a:cs typeface="Arial"/>
                <a:sym typeface="Arial"/>
              </a:defRPr>
            </a:lvl2pPr>
            <a:lvl3pPr lvl="2" marR="0" rtl="0" algn="l">
              <a:lnSpc>
                <a:spcPct val="100000"/>
              </a:lnSpc>
              <a:spcBef>
                <a:spcPts val="0"/>
              </a:spcBef>
              <a:spcAft>
                <a:spcPts val="0"/>
              </a:spcAft>
              <a:buClr>
                <a:srgbClr val="19BBD5"/>
              </a:buClr>
              <a:buSzPts val="4000"/>
              <a:buFont typeface="Arial"/>
              <a:buNone/>
              <a:defRPr b="0" i="0" sz="4000" u="none" cap="none" strike="noStrike">
                <a:solidFill>
                  <a:srgbClr val="19BBD5"/>
                </a:solidFill>
                <a:latin typeface="Arial"/>
                <a:ea typeface="Arial"/>
                <a:cs typeface="Arial"/>
                <a:sym typeface="Arial"/>
              </a:defRPr>
            </a:lvl3pPr>
            <a:lvl4pPr lvl="3" marR="0" rtl="0" algn="l">
              <a:lnSpc>
                <a:spcPct val="100000"/>
              </a:lnSpc>
              <a:spcBef>
                <a:spcPts val="0"/>
              </a:spcBef>
              <a:spcAft>
                <a:spcPts val="0"/>
              </a:spcAft>
              <a:buClr>
                <a:srgbClr val="19BBD5"/>
              </a:buClr>
              <a:buSzPts val="4000"/>
              <a:buFont typeface="Arial"/>
              <a:buNone/>
              <a:defRPr b="0" i="0" sz="4000" u="none" cap="none" strike="noStrike">
                <a:solidFill>
                  <a:srgbClr val="19BBD5"/>
                </a:solidFill>
                <a:latin typeface="Arial"/>
                <a:ea typeface="Arial"/>
                <a:cs typeface="Arial"/>
                <a:sym typeface="Arial"/>
              </a:defRPr>
            </a:lvl4pPr>
            <a:lvl5pPr lvl="4" marR="0" rtl="0" algn="l">
              <a:lnSpc>
                <a:spcPct val="100000"/>
              </a:lnSpc>
              <a:spcBef>
                <a:spcPts val="0"/>
              </a:spcBef>
              <a:spcAft>
                <a:spcPts val="0"/>
              </a:spcAft>
              <a:buClr>
                <a:srgbClr val="19BBD5"/>
              </a:buClr>
              <a:buSzPts val="4000"/>
              <a:buFont typeface="Arial"/>
              <a:buNone/>
              <a:defRPr b="0" i="0" sz="4000" u="none" cap="none" strike="noStrike">
                <a:solidFill>
                  <a:srgbClr val="19BBD5"/>
                </a:solidFill>
                <a:latin typeface="Arial"/>
                <a:ea typeface="Arial"/>
                <a:cs typeface="Arial"/>
                <a:sym typeface="Arial"/>
              </a:defRPr>
            </a:lvl5pPr>
            <a:lvl6pPr lvl="5" marR="0" rtl="0" algn="l">
              <a:lnSpc>
                <a:spcPct val="100000"/>
              </a:lnSpc>
              <a:spcBef>
                <a:spcPts val="0"/>
              </a:spcBef>
              <a:spcAft>
                <a:spcPts val="0"/>
              </a:spcAft>
              <a:buClr>
                <a:srgbClr val="19BBD5"/>
              </a:buClr>
              <a:buSzPts val="4000"/>
              <a:buFont typeface="Arial"/>
              <a:buNone/>
              <a:defRPr b="0" i="0" sz="4000" u="none" cap="none" strike="noStrike">
                <a:solidFill>
                  <a:srgbClr val="19BBD5"/>
                </a:solidFill>
                <a:latin typeface="Arial"/>
                <a:ea typeface="Arial"/>
                <a:cs typeface="Arial"/>
                <a:sym typeface="Arial"/>
              </a:defRPr>
            </a:lvl6pPr>
            <a:lvl7pPr lvl="6" marR="0" rtl="0" algn="l">
              <a:lnSpc>
                <a:spcPct val="100000"/>
              </a:lnSpc>
              <a:spcBef>
                <a:spcPts val="0"/>
              </a:spcBef>
              <a:spcAft>
                <a:spcPts val="0"/>
              </a:spcAft>
              <a:buClr>
                <a:srgbClr val="19BBD5"/>
              </a:buClr>
              <a:buSzPts val="4000"/>
              <a:buFont typeface="Arial"/>
              <a:buNone/>
              <a:defRPr b="0" i="0" sz="4000" u="none" cap="none" strike="noStrike">
                <a:solidFill>
                  <a:srgbClr val="19BBD5"/>
                </a:solidFill>
                <a:latin typeface="Arial"/>
                <a:ea typeface="Arial"/>
                <a:cs typeface="Arial"/>
                <a:sym typeface="Arial"/>
              </a:defRPr>
            </a:lvl7pPr>
            <a:lvl8pPr lvl="7" marR="0" rtl="0" algn="l">
              <a:lnSpc>
                <a:spcPct val="100000"/>
              </a:lnSpc>
              <a:spcBef>
                <a:spcPts val="0"/>
              </a:spcBef>
              <a:spcAft>
                <a:spcPts val="0"/>
              </a:spcAft>
              <a:buClr>
                <a:srgbClr val="19BBD5"/>
              </a:buClr>
              <a:buSzPts val="4000"/>
              <a:buFont typeface="Arial"/>
              <a:buNone/>
              <a:defRPr b="0" i="0" sz="4000" u="none" cap="none" strike="noStrike">
                <a:solidFill>
                  <a:srgbClr val="19BBD5"/>
                </a:solidFill>
                <a:latin typeface="Arial"/>
                <a:ea typeface="Arial"/>
                <a:cs typeface="Arial"/>
                <a:sym typeface="Arial"/>
              </a:defRPr>
            </a:lvl8pPr>
            <a:lvl9pPr lvl="8" marR="0" rtl="0" algn="l">
              <a:lnSpc>
                <a:spcPct val="100000"/>
              </a:lnSpc>
              <a:spcBef>
                <a:spcPts val="0"/>
              </a:spcBef>
              <a:spcAft>
                <a:spcPts val="0"/>
              </a:spcAft>
              <a:buClr>
                <a:srgbClr val="19BBD5"/>
              </a:buClr>
              <a:buSzPts val="4000"/>
              <a:buFont typeface="Arial"/>
              <a:buNone/>
              <a:defRPr b="0" i="0" sz="4000" u="none" cap="none" strike="noStrike">
                <a:solidFill>
                  <a:srgbClr val="19BBD5"/>
                </a:solidFill>
                <a:latin typeface="Arial"/>
                <a:ea typeface="Arial"/>
                <a:cs typeface="Arial"/>
                <a:sym typeface="Arial"/>
              </a:defRPr>
            </a:lvl9pPr>
          </a:lstStyle>
          <a:p/>
        </p:txBody>
      </p:sp>
      <p:sp>
        <p:nvSpPr>
          <p:cNvPr id="7" name="Google Shape;7;ge3afe03cf1_0_463"/>
          <p:cNvSpPr txBox="1"/>
          <p:nvPr>
            <p:ph idx="1" type="body"/>
          </p:nvPr>
        </p:nvSpPr>
        <p:spPr>
          <a:xfrm>
            <a:off x="1732700" y="2255125"/>
            <a:ext cx="4944300" cy="16599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600"/>
              </a:spcBef>
              <a:spcAft>
                <a:spcPts val="0"/>
              </a:spcAft>
              <a:buClr>
                <a:srgbClr val="19BBD5"/>
              </a:buClr>
              <a:buSzPts val="1400"/>
              <a:buFont typeface="Arial"/>
              <a:buChar char="◇"/>
              <a:defRPr b="0" i="0" sz="1400" u="none" cap="none" strike="noStrike">
                <a:solidFill>
                  <a:srgbClr val="C6DAEC"/>
                </a:solidFill>
                <a:latin typeface="Arial"/>
                <a:ea typeface="Arial"/>
                <a:cs typeface="Arial"/>
                <a:sym typeface="Arial"/>
              </a:defRPr>
            </a:lvl1pPr>
            <a:lvl2pPr indent="-317500" lvl="1" marL="914400" marR="0" rtl="0" algn="l">
              <a:lnSpc>
                <a:spcPct val="100000"/>
              </a:lnSpc>
              <a:spcBef>
                <a:spcPts val="0"/>
              </a:spcBef>
              <a:spcAft>
                <a:spcPts val="0"/>
              </a:spcAft>
              <a:buClr>
                <a:srgbClr val="19BBD5"/>
              </a:buClr>
              <a:buSzPts val="1400"/>
              <a:buFont typeface="Arial"/>
              <a:buChar char="￭"/>
              <a:defRPr b="0" i="0" sz="1400" u="none" cap="none" strike="noStrike">
                <a:solidFill>
                  <a:srgbClr val="C6DAEC"/>
                </a:solidFill>
                <a:latin typeface="Arial"/>
                <a:ea typeface="Arial"/>
                <a:cs typeface="Arial"/>
                <a:sym typeface="Arial"/>
              </a:defRPr>
            </a:lvl2pPr>
            <a:lvl3pPr indent="-317500" lvl="2" marL="1371600" marR="0" rtl="0" algn="l">
              <a:lnSpc>
                <a:spcPct val="100000"/>
              </a:lnSpc>
              <a:spcBef>
                <a:spcPts val="0"/>
              </a:spcBef>
              <a:spcAft>
                <a:spcPts val="0"/>
              </a:spcAft>
              <a:buClr>
                <a:srgbClr val="19BBD5"/>
              </a:buClr>
              <a:buSzPts val="1400"/>
              <a:buFont typeface="Arial"/>
              <a:buChar char="￮"/>
              <a:defRPr b="0" i="0" sz="1400" u="none" cap="none" strike="noStrike">
                <a:solidFill>
                  <a:srgbClr val="C6DAEC"/>
                </a:solidFill>
                <a:latin typeface="Arial"/>
                <a:ea typeface="Arial"/>
                <a:cs typeface="Arial"/>
                <a:sym typeface="Arial"/>
              </a:defRPr>
            </a:lvl3pPr>
            <a:lvl4pPr indent="-317500" lvl="3" marL="1828800" marR="0" rtl="0" algn="l">
              <a:lnSpc>
                <a:spcPct val="100000"/>
              </a:lnSpc>
              <a:spcBef>
                <a:spcPts val="0"/>
              </a:spcBef>
              <a:spcAft>
                <a:spcPts val="0"/>
              </a:spcAft>
              <a:buClr>
                <a:srgbClr val="19BBD5"/>
              </a:buClr>
              <a:buSzPts val="1400"/>
              <a:buFont typeface="Arial"/>
              <a:buChar char="●"/>
              <a:defRPr b="0" i="0" sz="1400" u="none" cap="none" strike="noStrike">
                <a:solidFill>
                  <a:srgbClr val="C6DAEC"/>
                </a:solidFill>
                <a:latin typeface="Arial"/>
                <a:ea typeface="Arial"/>
                <a:cs typeface="Arial"/>
                <a:sym typeface="Arial"/>
              </a:defRPr>
            </a:lvl4pPr>
            <a:lvl5pPr indent="-317500" lvl="4" marL="2286000" marR="0" rtl="0" algn="l">
              <a:lnSpc>
                <a:spcPct val="100000"/>
              </a:lnSpc>
              <a:spcBef>
                <a:spcPts val="0"/>
              </a:spcBef>
              <a:spcAft>
                <a:spcPts val="0"/>
              </a:spcAft>
              <a:buClr>
                <a:srgbClr val="19BBD5"/>
              </a:buClr>
              <a:buSzPts val="1400"/>
              <a:buFont typeface="Arial"/>
              <a:buChar char="○"/>
              <a:defRPr b="0" i="0" sz="1400" u="none" cap="none" strike="noStrike">
                <a:solidFill>
                  <a:srgbClr val="C6DAEC"/>
                </a:solidFill>
                <a:latin typeface="Arial"/>
                <a:ea typeface="Arial"/>
                <a:cs typeface="Arial"/>
                <a:sym typeface="Arial"/>
              </a:defRPr>
            </a:lvl5pPr>
            <a:lvl6pPr indent="-317500" lvl="5" marL="2743200" marR="0" rtl="0" algn="l">
              <a:lnSpc>
                <a:spcPct val="100000"/>
              </a:lnSpc>
              <a:spcBef>
                <a:spcPts val="0"/>
              </a:spcBef>
              <a:spcAft>
                <a:spcPts val="0"/>
              </a:spcAft>
              <a:buClr>
                <a:srgbClr val="C6DAEC"/>
              </a:buClr>
              <a:buSzPts val="1400"/>
              <a:buFont typeface="Arial"/>
              <a:buChar char="■"/>
              <a:defRPr b="0" i="0" sz="1400" u="none" cap="none" strike="noStrike">
                <a:solidFill>
                  <a:srgbClr val="C6DAEC"/>
                </a:solidFill>
                <a:latin typeface="Arial"/>
                <a:ea typeface="Arial"/>
                <a:cs typeface="Arial"/>
                <a:sym typeface="Arial"/>
              </a:defRPr>
            </a:lvl6pPr>
            <a:lvl7pPr indent="-317500" lvl="6" marL="3200400" marR="0" rtl="0" algn="l">
              <a:lnSpc>
                <a:spcPct val="100000"/>
              </a:lnSpc>
              <a:spcBef>
                <a:spcPts val="0"/>
              </a:spcBef>
              <a:spcAft>
                <a:spcPts val="0"/>
              </a:spcAft>
              <a:buClr>
                <a:srgbClr val="C6DAEC"/>
              </a:buClr>
              <a:buSzPts val="1400"/>
              <a:buFont typeface="Arial"/>
              <a:buChar char="●"/>
              <a:defRPr b="0" i="0" sz="1400" u="none" cap="none" strike="noStrike">
                <a:solidFill>
                  <a:srgbClr val="C6DAEC"/>
                </a:solidFill>
                <a:latin typeface="Arial"/>
                <a:ea typeface="Arial"/>
                <a:cs typeface="Arial"/>
                <a:sym typeface="Arial"/>
              </a:defRPr>
            </a:lvl7pPr>
            <a:lvl8pPr indent="-317500" lvl="7" marL="3657600" marR="0" rtl="0" algn="l">
              <a:lnSpc>
                <a:spcPct val="100000"/>
              </a:lnSpc>
              <a:spcBef>
                <a:spcPts val="0"/>
              </a:spcBef>
              <a:spcAft>
                <a:spcPts val="0"/>
              </a:spcAft>
              <a:buClr>
                <a:srgbClr val="C6DAEC"/>
              </a:buClr>
              <a:buSzPts val="1400"/>
              <a:buFont typeface="Arial"/>
              <a:buChar char="○"/>
              <a:defRPr b="0" i="0" sz="1400" u="none" cap="none" strike="noStrike">
                <a:solidFill>
                  <a:srgbClr val="C6DAEC"/>
                </a:solidFill>
                <a:latin typeface="Arial"/>
                <a:ea typeface="Arial"/>
                <a:cs typeface="Arial"/>
                <a:sym typeface="Arial"/>
              </a:defRPr>
            </a:lvl8pPr>
            <a:lvl9pPr indent="-317500" lvl="8" marL="4114800" marR="0" rtl="0" algn="l">
              <a:lnSpc>
                <a:spcPct val="100000"/>
              </a:lnSpc>
              <a:spcBef>
                <a:spcPts val="0"/>
              </a:spcBef>
              <a:spcAft>
                <a:spcPts val="0"/>
              </a:spcAft>
              <a:buClr>
                <a:srgbClr val="C6DAEC"/>
              </a:buClr>
              <a:buSzPts val="1400"/>
              <a:buFont typeface="Arial"/>
              <a:buChar char="■"/>
              <a:defRPr b="0" i="0" sz="1400" u="none" cap="none" strike="noStrike">
                <a:solidFill>
                  <a:srgbClr val="C6DAEC"/>
                </a:solidFill>
                <a:latin typeface="Arial"/>
                <a:ea typeface="Arial"/>
                <a:cs typeface="Arial"/>
                <a:sym typeface="Arial"/>
              </a:defRPr>
            </a:lvl9pPr>
          </a:lstStyle>
          <a:p/>
        </p:txBody>
      </p:sp>
      <p:sp>
        <p:nvSpPr>
          <p:cNvPr id="8" name="Google Shape;8;ge3afe03cf1_0_463"/>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 Id="rId3" Type="http://schemas.openxmlformats.org/officeDocument/2006/relationships/hyperlink" Target="https://github.com/digaomilleniun/backend-java-ebac"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www.devmedia.com.br/streams-api-trabalhando-com-colecoes-de-forma-flexivel-em-java/31980"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ge3afe03cf1_0_399"/>
          <p:cNvSpPr txBox="1"/>
          <p:nvPr>
            <p:ph type="ctrTitle"/>
          </p:nvPr>
        </p:nvSpPr>
        <p:spPr>
          <a:xfrm>
            <a:off x="1400175" y="1991825"/>
            <a:ext cx="6343500" cy="1159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pt-BR"/>
              <a:t>Módulo 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gf1b9f8e7be_0_31"/>
          <p:cNvSpPr txBox="1"/>
          <p:nvPr>
            <p:ph type="title"/>
          </p:nvPr>
        </p:nvSpPr>
        <p:spPr>
          <a:xfrm>
            <a:off x="1873525" y="673650"/>
            <a:ext cx="7368900" cy="645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3600"/>
              <a:buFont typeface="Arial"/>
              <a:buNone/>
            </a:pPr>
            <a:r>
              <a:rPr lang="pt-BR" sz="3600">
                <a:solidFill>
                  <a:schemeClr val="accent2"/>
                </a:solidFill>
              </a:rPr>
              <a:t>Criar classe Pessoa</a:t>
            </a:r>
            <a:endParaRPr sz="3600">
              <a:solidFill>
                <a:schemeClr val="accent2"/>
              </a:solidFill>
            </a:endParaRPr>
          </a:p>
        </p:txBody>
      </p:sp>
      <p:pic>
        <p:nvPicPr>
          <p:cNvPr id="405" name="Google Shape;405;gf1b9f8e7be_0_31"/>
          <p:cNvPicPr preferRelativeResize="0"/>
          <p:nvPr/>
        </p:nvPicPr>
        <p:blipFill>
          <a:blip r:embed="rId3">
            <a:alphaModFix/>
          </a:blip>
          <a:stretch>
            <a:fillRect/>
          </a:stretch>
        </p:blipFill>
        <p:spPr>
          <a:xfrm>
            <a:off x="1758450" y="1394850"/>
            <a:ext cx="5634975" cy="36346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gf1b9f8e7be_0_200"/>
          <p:cNvSpPr txBox="1"/>
          <p:nvPr>
            <p:ph type="title"/>
          </p:nvPr>
        </p:nvSpPr>
        <p:spPr>
          <a:xfrm>
            <a:off x="1873525" y="673650"/>
            <a:ext cx="7368900" cy="645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3600"/>
              <a:buFont typeface="Arial"/>
              <a:buNone/>
            </a:pPr>
            <a:r>
              <a:rPr lang="pt-BR" sz="3600">
                <a:solidFill>
                  <a:schemeClr val="accent2"/>
                </a:solidFill>
              </a:rPr>
              <a:t>Filter</a:t>
            </a:r>
            <a:endParaRPr sz="3600">
              <a:solidFill>
                <a:schemeClr val="accent2"/>
              </a:solidFill>
            </a:endParaRPr>
          </a:p>
        </p:txBody>
      </p:sp>
      <p:sp>
        <p:nvSpPr>
          <p:cNvPr id="411" name="Google Shape;411;gf1b9f8e7be_0_200"/>
          <p:cNvSpPr txBox="1"/>
          <p:nvPr>
            <p:ph idx="4294967295" type="subTitle"/>
          </p:nvPr>
        </p:nvSpPr>
        <p:spPr>
          <a:xfrm>
            <a:off x="2171450" y="1455950"/>
            <a:ext cx="5696100" cy="318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19BBD5"/>
              </a:buClr>
              <a:buSzPts val="1400"/>
              <a:buFont typeface="Arial"/>
              <a:buNone/>
            </a:pPr>
            <a:r>
              <a:t/>
            </a:r>
            <a:endParaRPr/>
          </a:p>
          <a:p>
            <a:pPr indent="0" lvl="0" marL="0" marR="0" rtl="0" algn="l">
              <a:lnSpc>
                <a:spcPct val="100000"/>
              </a:lnSpc>
              <a:spcBef>
                <a:spcPts val="600"/>
              </a:spcBef>
              <a:spcAft>
                <a:spcPts val="0"/>
              </a:spcAft>
              <a:buNone/>
            </a:pPr>
            <a:r>
              <a:rPr lang="pt-BR"/>
              <a:t>O método filter() é usado para filtrar elementos de uma stream de acordo com uma condição (predicado). Para isso, ele recebe como parâmetro um objeto que implementa a interface Predicate&lt;T&gt; e retorna uma nova stream contendo apenas os elementos que satisfazem à condição.</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rPr lang="pt-BR"/>
              <a:t>Primeiramente é criada uma lista com alguns objetos do tipo Pessoa. Em seguida, com a chamada ao método stream() é criada a stream. Logo após, o método filter() recebe como parâmetro uma condição, representada por uma expressão lambda, que tem por objetivo buscar todas as pessoas que nasceram no Brasil.</a:t>
            </a:r>
            <a:endParaRPr/>
          </a:p>
          <a:p>
            <a:pPr indent="0" lvl="0" marL="0" marR="0" rtl="0" algn="l">
              <a:lnSpc>
                <a:spcPct val="100000"/>
              </a:lnSpc>
              <a:spcBef>
                <a:spcPts val="0"/>
              </a:spcBef>
              <a:spcAft>
                <a:spcPts val="0"/>
              </a:spcAft>
              <a:buClr>
                <a:srgbClr val="19BBD5"/>
              </a:buClr>
              <a:buSzPts val="1400"/>
              <a:buFont typeface="Arial"/>
              <a:buNone/>
            </a:pPr>
            <a:r>
              <a:t/>
            </a:r>
            <a:endParaRPr b="0" i="0" sz="1400" u="none" cap="none" strike="noStrike">
              <a:solidFill>
                <a:srgbClr val="C6DAEC"/>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gf1b9f8e7be_0_25"/>
          <p:cNvSpPr txBox="1"/>
          <p:nvPr>
            <p:ph type="title"/>
          </p:nvPr>
        </p:nvSpPr>
        <p:spPr>
          <a:xfrm>
            <a:off x="1873525" y="673650"/>
            <a:ext cx="7368900" cy="645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3600"/>
              <a:buFont typeface="Arial"/>
              <a:buNone/>
            </a:pPr>
            <a:r>
              <a:rPr lang="pt-BR" sz="3600">
                <a:solidFill>
                  <a:schemeClr val="accent2"/>
                </a:solidFill>
              </a:rPr>
              <a:t>Filter</a:t>
            </a:r>
            <a:endParaRPr sz="3600">
              <a:solidFill>
                <a:schemeClr val="accent2"/>
              </a:solidFill>
            </a:endParaRPr>
          </a:p>
        </p:txBody>
      </p:sp>
      <p:pic>
        <p:nvPicPr>
          <p:cNvPr id="417" name="Google Shape;417;gf1b9f8e7be_0_25"/>
          <p:cNvPicPr preferRelativeResize="0"/>
          <p:nvPr/>
        </p:nvPicPr>
        <p:blipFill>
          <a:blip r:embed="rId3">
            <a:alphaModFix/>
          </a:blip>
          <a:stretch>
            <a:fillRect/>
          </a:stretch>
        </p:blipFill>
        <p:spPr>
          <a:xfrm>
            <a:off x="1236300" y="1636275"/>
            <a:ext cx="6671401" cy="31402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gf1b9f8e7be_0_44"/>
          <p:cNvSpPr txBox="1"/>
          <p:nvPr>
            <p:ph type="title"/>
          </p:nvPr>
        </p:nvSpPr>
        <p:spPr>
          <a:xfrm>
            <a:off x="1873525" y="673650"/>
            <a:ext cx="7368900" cy="645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3600"/>
              <a:buFont typeface="Arial"/>
              <a:buNone/>
            </a:pPr>
            <a:r>
              <a:rPr lang="pt-BR" sz="3600">
                <a:solidFill>
                  <a:schemeClr val="accent2"/>
                </a:solidFill>
              </a:rPr>
              <a:t>Map</a:t>
            </a:r>
            <a:endParaRPr sz="3600">
              <a:solidFill>
                <a:schemeClr val="accent2"/>
              </a:solidFill>
            </a:endParaRPr>
          </a:p>
        </p:txBody>
      </p:sp>
      <p:sp>
        <p:nvSpPr>
          <p:cNvPr id="423" name="Google Shape;423;gf1b9f8e7be_0_44"/>
          <p:cNvSpPr txBox="1"/>
          <p:nvPr>
            <p:ph idx="4294967295" type="subTitle"/>
          </p:nvPr>
        </p:nvSpPr>
        <p:spPr>
          <a:xfrm>
            <a:off x="2171450" y="1455950"/>
            <a:ext cx="5696100" cy="318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19BBD5"/>
              </a:buClr>
              <a:buSzPts val="1400"/>
              <a:buFont typeface="Arial"/>
              <a:buNone/>
            </a:pPr>
            <a:r>
              <a:t/>
            </a:r>
            <a:endParaRPr b="0" i="0" sz="1400" u="none" cap="none" strike="noStrike">
              <a:solidFill>
                <a:srgbClr val="C6DAEC"/>
              </a:solidFill>
              <a:latin typeface="Arial"/>
              <a:ea typeface="Arial"/>
              <a:cs typeface="Arial"/>
              <a:sym typeface="Arial"/>
            </a:endParaRPr>
          </a:p>
          <a:p>
            <a:pPr indent="0" lvl="0" marL="0" marR="0" rtl="0" algn="l">
              <a:lnSpc>
                <a:spcPct val="100000"/>
              </a:lnSpc>
              <a:spcBef>
                <a:spcPts val="600"/>
              </a:spcBef>
              <a:spcAft>
                <a:spcPts val="0"/>
              </a:spcAft>
              <a:buNone/>
            </a:pPr>
            <a:r>
              <a:rPr lang="pt-BR"/>
              <a:t>Algumas situações se faz necessário realizar transformações em uma lista de dados. O método map() permite realizar essas mudanças sem a necessidade de variáveis intermediárias, apenas utilizando como argumento uma função do tipo java.util.function.Function, que, assim como Predicate&lt;T&gt;, também é uma interface funcional. Essa função toma cada elemento de uma stream como parâmetro e retorna o elemento processado como resposta. O resultado será uma nova stream contendo os elementos mapeados a partir da stream original.</a:t>
            </a:r>
            <a:endParaRPr b="0" i="0" sz="1400" u="none" cap="none" strike="noStrike">
              <a:solidFill>
                <a:srgbClr val="C6DAEC"/>
              </a:solidFill>
              <a:latin typeface="Arial"/>
              <a:ea typeface="Arial"/>
              <a:cs typeface="Arial"/>
              <a:sym typeface="Arial"/>
            </a:endParaRPr>
          </a:p>
          <a:p>
            <a:pPr indent="0" lvl="0" marL="0" marR="0" rtl="0" algn="l">
              <a:lnSpc>
                <a:spcPct val="100000"/>
              </a:lnSpc>
              <a:spcBef>
                <a:spcPts val="0"/>
              </a:spcBef>
              <a:spcAft>
                <a:spcPts val="0"/>
              </a:spcAft>
              <a:buClr>
                <a:srgbClr val="19BBD5"/>
              </a:buClr>
              <a:buSzPts val="1400"/>
              <a:buFont typeface="Arial"/>
              <a:buNone/>
            </a:pPr>
            <a:r>
              <a:t/>
            </a:r>
            <a:endParaRPr b="0" i="0" sz="1400" u="none" cap="none" strike="noStrike">
              <a:solidFill>
                <a:srgbClr val="C6DAEC"/>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gf1b9f8e7be_0_39"/>
          <p:cNvSpPr txBox="1"/>
          <p:nvPr>
            <p:ph type="title"/>
          </p:nvPr>
        </p:nvSpPr>
        <p:spPr>
          <a:xfrm>
            <a:off x="1873525" y="673650"/>
            <a:ext cx="7368900" cy="645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3600"/>
              <a:buFont typeface="Arial"/>
              <a:buNone/>
            </a:pPr>
            <a:r>
              <a:rPr lang="pt-BR" sz="3600">
                <a:solidFill>
                  <a:schemeClr val="accent2"/>
                </a:solidFill>
              </a:rPr>
              <a:t>Map</a:t>
            </a:r>
            <a:endParaRPr sz="3600">
              <a:solidFill>
                <a:schemeClr val="accent2"/>
              </a:solidFill>
            </a:endParaRPr>
          </a:p>
        </p:txBody>
      </p:sp>
      <p:pic>
        <p:nvPicPr>
          <p:cNvPr id="429" name="Google Shape;429;gf1b9f8e7be_0_39"/>
          <p:cNvPicPr preferRelativeResize="0"/>
          <p:nvPr/>
        </p:nvPicPr>
        <p:blipFill>
          <a:blip r:embed="rId3">
            <a:alphaModFix/>
          </a:blip>
          <a:stretch>
            <a:fillRect/>
          </a:stretch>
        </p:blipFill>
        <p:spPr>
          <a:xfrm>
            <a:off x="990075" y="1636275"/>
            <a:ext cx="7163848" cy="3066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gf1b9f8e7be_0_51"/>
          <p:cNvSpPr txBox="1"/>
          <p:nvPr>
            <p:ph type="title"/>
          </p:nvPr>
        </p:nvSpPr>
        <p:spPr>
          <a:xfrm>
            <a:off x="1873525" y="673650"/>
            <a:ext cx="7368900" cy="645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3600"/>
              <a:buFont typeface="Arial"/>
              <a:buNone/>
            </a:pPr>
            <a:r>
              <a:rPr lang="pt-BR" sz="3600">
                <a:solidFill>
                  <a:schemeClr val="accent2"/>
                </a:solidFill>
              </a:rPr>
              <a:t>Map</a:t>
            </a:r>
            <a:endParaRPr sz="3600">
              <a:solidFill>
                <a:schemeClr val="accent2"/>
              </a:solidFill>
            </a:endParaRPr>
          </a:p>
        </p:txBody>
      </p:sp>
      <p:sp>
        <p:nvSpPr>
          <p:cNvPr id="435" name="Google Shape;435;gf1b9f8e7be_0_51"/>
          <p:cNvSpPr txBox="1"/>
          <p:nvPr>
            <p:ph idx="4294967295" type="subTitle"/>
          </p:nvPr>
        </p:nvSpPr>
        <p:spPr>
          <a:xfrm>
            <a:off x="2171450" y="1455950"/>
            <a:ext cx="5696100" cy="318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pt-BR"/>
              <a:t>N</a:t>
            </a:r>
            <a:r>
              <a:rPr lang="pt-BR"/>
              <a:t>esse trecho de código pode-se ter um problema com a utilização do método map(), haja vista que seu retorno é do tipo Stream&lt;Integer&gt;. Esse fato gera o boxing dos valores inteiros, isto é, a necessidade de converter o tipo primitivo retornado pelo método getIdade() em seu correspondente objeto wrapper. </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rPr lang="pt-BR"/>
              <a:t>Pensando nisso, a Streams API oferece implementações para os principais tipos primitivos: </a:t>
            </a:r>
            <a:endParaRPr/>
          </a:p>
          <a:p>
            <a:pPr indent="0" lvl="0" marL="0" marR="0" rtl="0" algn="l">
              <a:lnSpc>
                <a:spcPct val="100000"/>
              </a:lnSpc>
              <a:spcBef>
                <a:spcPts val="600"/>
              </a:spcBef>
              <a:spcAft>
                <a:spcPts val="0"/>
              </a:spcAft>
              <a:buNone/>
            </a:pPr>
            <a:r>
              <a:rPr lang="pt-BR"/>
              <a:t>IntStream, DoubleStream e LongStream. Neste exemplo, portanto, pode-se usar o IntStream para evitar o autoboxing e chamar o método mapToInt() ao invés do map().</a:t>
            </a:r>
            <a:endParaRPr sz="1200">
              <a:solidFill>
                <a:srgbClr val="222222"/>
              </a:solidFill>
              <a:highlight>
                <a:srgbClr val="FFFFFF"/>
              </a:highlight>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0"/>
              </a:spcBef>
              <a:spcAft>
                <a:spcPts val="0"/>
              </a:spcAft>
              <a:buClr>
                <a:srgbClr val="19BBD5"/>
              </a:buClr>
              <a:buSzPts val="1400"/>
              <a:buFont typeface="Arial"/>
              <a:buNone/>
            </a:pPr>
            <a:r>
              <a:t/>
            </a:r>
            <a:endParaRPr b="0" i="0" sz="1400" u="none" cap="none" strike="noStrike">
              <a:solidFill>
                <a:srgbClr val="C6DAEC"/>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gf1b9f8e7be_0_57"/>
          <p:cNvSpPr txBox="1"/>
          <p:nvPr>
            <p:ph type="title"/>
          </p:nvPr>
        </p:nvSpPr>
        <p:spPr>
          <a:xfrm>
            <a:off x="1873525" y="673650"/>
            <a:ext cx="7368900" cy="645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3600"/>
              <a:buFont typeface="Arial"/>
              <a:buNone/>
            </a:pPr>
            <a:r>
              <a:rPr lang="pt-BR" sz="3600">
                <a:solidFill>
                  <a:schemeClr val="accent2"/>
                </a:solidFill>
              </a:rPr>
              <a:t>Sorted</a:t>
            </a:r>
            <a:endParaRPr sz="3600">
              <a:solidFill>
                <a:schemeClr val="accent2"/>
              </a:solidFill>
            </a:endParaRPr>
          </a:p>
        </p:txBody>
      </p:sp>
      <p:sp>
        <p:nvSpPr>
          <p:cNvPr id="441" name="Google Shape;441;gf1b9f8e7be_0_57"/>
          <p:cNvSpPr txBox="1"/>
          <p:nvPr>
            <p:ph idx="4294967295" type="subTitle"/>
          </p:nvPr>
        </p:nvSpPr>
        <p:spPr>
          <a:xfrm>
            <a:off x="2171450" y="1455950"/>
            <a:ext cx="5696100" cy="318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rPr lang="pt-BR"/>
              <a:t>A ordenação de elementos em coleções é uma tarefa recorrente no dia a dia de todo desenvolvedor. No Java 8, felizmente, isso foi bastante facilitado, eliminando a necessidade de implementar o verboso Comparator, assim como as classes internas anônimas, proporcionando ao código clareza e simplicidade. Para isso, a Streams API oferece a operação sorted(). Esse método retorna uma nova stream contendo os elementos da stream original ordenados de acordo com algum critério.</a:t>
            </a:r>
            <a:endParaRPr/>
          </a:p>
          <a:p>
            <a:pPr indent="0" lvl="0" marL="0" marR="0" rtl="0" algn="l">
              <a:lnSpc>
                <a:spcPct val="100000"/>
              </a:lnSpc>
              <a:spcBef>
                <a:spcPts val="0"/>
              </a:spcBef>
              <a:spcAft>
                <a:spcPts val="0"/>
              </a:spcAft>
              <a:buClr>
                <a:srgbClr val="19BBD5"/>
              </a:buClr>
              <a:buSzPts val="1400"/>
              <a:buFont typeface="Arial"/>
              <a:buNone/>
            </a:pPr>
            <a:r>
              <a:t/>
            </a:r>
            <a:endParaRPr b="0" i="0" sz="1400" u="none" cap="none" strike="noStrike">
              <a:solidFill>
                <a:srgbClr val="C6DAEC"/>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gf1b9f8e7be_0_63"/>
          <p:cNvSpPr txBox="1"/>
          <p:nvPr>
            <p:ph type="title"/>
          </p:nvPr>
        </p:nvSpPr>
        <p:spPr>
          <a:xfrm>
            <a:off x="1873525" y="673650"/>
            <a:ext cx="7368900" cy="645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3600"/>
              <a:buFont typeface="Arial"/>
              <a:buNone/>
            </a:pPr>
            <a:r>
              <a:rPr lang="pt-BR" sz="3600">
                <a:solidFill>
                  <a:schemeClr val="accent2"/>
                </a:solidFill>
              </a:rPr>
              <a:t>Sorted</a:t>
            </a:r>
            <a:endParaRPr sz="3600">
              <a:solidFill>
                <a:schemeClr val="accent2"/>
              </a:solidFill>
            </a:endParaRPr>
          </a:p>
        </p:txBody>
      </p:sp>
      <p:pic>
        <p:nvPicPr>
          <p:cNvPr id="447" name="Google Shape;447;gf1b9f8e7be_0_63"/>
          <p:cNvPicPr preferRelativeResize="0"/>
          <p:nvPr/>
        </p:nvPicPr>
        <p:blipFill>
          <a:blip r:embed="rId3">
            <a:alphaModFix/>
          </a:blip>
          <a:stretch>
            <a:fillRect/>
          </a:stretch>
        </p:blipFill>
        <p:spPr>
          <a:xfrm>
            <a:off x="1951225" y="1471350"/>
            <a:ext cx="5241559" cy="35197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gf1b9f8e7be_0_78"/>
          <p:cNvSpPr txBox="1"/>
          <p:nvPr>
            <p:ph type="title"/>
          </p:nvPr>
        </p:nvSpPr>
        <p:spPr>
          <a:xfrm>
            <a:off x="1873525" y="673650"/>
            <a:ext cx="7368900" cy="645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3600"/>
              <a:buFont typeface="Arial"/>
              <a:buNone/>
            </a:pPr>
            <a:r>
              <a:rPr lang="pt-BR" sz="3600">
                <a:solidFill>
                  <a:schemeClr val="accent2"/>
                </a:solidFill>
              </a:rPr>
              <a:t>Distinct</a:t>
            </a:r>
            <a:endParaRPr sz="3600">
              <a:solidFill>
                <a:schemeClr val="accent2"/>
              </a:solidFill>
            </a:endParaRPr>
          </a:p>
        </p:txBody>
      </p:sp>
      <p:sp>
        <p:nvSpPr>
          <p:cNvPr id="453" name="Google Shape;453;gf1b9f8e7be_0_78"/>
          <p:cNvSpPr txBox="1"/>
          <p:nvPr>
            <p:ph idx="4294967295" type="subTitle"/>
          </p:nvPr>
        </p:nvSpPr>
        <p:spPr>
          <a:xfrm>
            <a:off x="2171450" y="1455950"/>
            <a:ext cx="5696100" cy="318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rPr lang="pt-BR"/>
              <a:t>A operação distinct() retorna uma stream contendo apenas elementos que são exclusivos, isto é, que não se repetem, de acordo com a implementação do método equals(). </a:t>
            </a:r>
            <a:endParaRPr b="0" i="0" sz="1400" u="none" cap="none" strike="noStrike">
              <a:solidFill>
                <a:srgbClr val="C6DAEC"/>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gf1b9f8e7be_0_73"/>
          <p:cNvSpPr txBox="1"/>
          <p:nvPr>
            <p:ph type="title"/>
          </p:nvPr>
        </p:nvSpPr>
        <p:spPr>
          <a:xfrm>
            <a:off x="1873525" y="673650"/>
            <a:ext cx="7368900" cy="645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3600"/>
              <a:buFont typeface="Arial"/>
              <a:buNone/>
            </a:pPr>
            <a:r>
              <a:rPr lang="pt-BR" sz="3600">
                <a:solidFill>
                  <a:schemeClr val="accent2"/>
                </a:solidFill>
              </a:rPr>
              <a:t>Distinct</a:t>
            </a:r>
            <a:endParaRPr sz="3600">
              <a:solidFill>
                <a:schemeClr val="accent2"/>
              </a:solidFill>
            </a:endParaRPr>
          </a:p>
        </p:txBody>
      </p:sp>
      <p:pic>
        <p:nvPicPr>
          <p:cNvPr id="459" name="Google Shape;459;gf1b9f8e7be_0_73"/>
          <p:cNvPicPr preferRelativeResize="0"/>
          <p:nvPr/>
        </p:nvPicPr>
        <p:blipFill>
          <a:blip r:embed="rId3">
            <a:alphaModFix/>
          </a:blip>
          <a:stretch>
            <a:fillRect/>
          </a:stretch>
        </p:blipFill>
        <p:spPr>
          <a:xfrm>
            <a:off x="1345500" y="2134251"/>
            <a:ext cx="6453002" cy="1774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ge3afe03cf1_0_403"/>
          <p:cNvSpPr txBox="1"/>
          <p:nvPr>
            <p:ph type="ctrTitle"/>
          </p:nvPr>
        </p:nvSpPr>
        <p:spPr>
          <a:xfrm>
            <a:off x="1680302" y="1188925"/>
            <a:ext cx="5783400" cy="1457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000"/>
              <a:buNone/>
            </a:pPr>
            <a:r>
              <a:rPr lang="pt-BR"/>
              <a:t>BackEnd Java</a:t>
            </a:r>
            <a:endParaRPr/>
          </a:p>
        </p:txBody>
      </p:sp>
      <p:sp>
        <p:nvSpPr>
          <p:cNvPr id="356" name="Google Shape;356;ge3afe03cf1_0_403"/>
          <p:cNvSpPr txBox="1"/>
          <p:nvPr>
            <p:ph idx="1" type="subTitle"/>
          </p:nvPr>
        </p:nvSpPr>
        <p:spPr>
          <a:xfrm>
            <a:off x="1680302" y="3049450"/>
            <a:ext cx="5783400" cy="90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600"/>
              </a:spcBef>
              <a:spcAft>
                <a:spcPts val="0"/>
              </a:spcAft>
              <a:buSzPts val="2400"/>
              <a:buNone/>
            </a:pPr>
            <a:r>
              <a:rPr lang="pt-BR"/>
              <a:t>Rodrigo Pires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gf1b9f8e7be_0_85"/>
          <p:cNvSpPr txBox="1"/>
          <p:nvPr>
            <p:ph type="title"/>
          </p:nvPr>
        </p:nvSpPr>
        <p:spPr>
          <a:xfrm>
            <a:off x="1873525" y="673650"/>
            <a:ext cx="7368900" cy="645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3600"/>
              <a:buFont typeface="Arial"/>
              <a:buNone/>
            </a:pPr>
            <a:r>
              <a:rPr lang="pt-BR" sz="3600">
                <a:solidFill>
                  <a:schemeClr val="accent2"/>
                </a:solidFill>
              </a:rPr>
              <a:t>Limit</a:t>
            </a:r>
            <a:endParaRPr sz="3600">
              <a:solidFill>
                <a:schemeClr val="accent2"/>
              </a:solidFill>
            </a:endParaRPr>
          </a:p>
        </p:txBody>
      </p:sp>
      <p:sp>
        <p:nvSpPr>
          <p:cNvPr id="465" name="Google Shape;465;gf1b9f8e7be_0_85"/>
          <p:cNvSpPr txBox="1"/>
          <p:nvPr>
            <p:ph idx="4294967295" type="subTitle"/>
          </p:nvPr>
        </p:nvSpPr>
        <p:spPr>
          <a:xfrm>
            <a:off x="2171450" y="1455950"/>
            <a:ext cx="5696100" cy="318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rPr lang="pt-BR"/>
              <a:t>O método limit() é utilizado para limitar o número de elementos em uma stream. É uma operação conhecida como curto-circuito devido ao fato de não precisar processar todos os elementos. Como exemplo, o código a seguir demonstra como retornar uma stream com apenas os dois primeiros elementos:</a:t>
            </a:r>
            <a:endParaRPr b="0" i="0" sz="1400" u="none" cap="none" strike="noStrike">
              <a:solidFill>
                <a:srgbClr val="C6DAEC"/>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gf1b9f8e7be_0_90"/>
          <p:cNvSpPr txBox="1"/>
          <p:nvPr>
            <p:ph type="title"/>
          </p:nvPr>
        </p:nvSpPr>
        <p:spPr>
          <a:xfrm>
            <a:off x="1873525" y="673650"/>
            <a:ext cx="7368900" cy="645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3600"/>
              <a:buFont typeface="Arial"/>
              <a:buNone/>
            </a:pPr>
            <a:r>
              <a:rPr lang="pt-BR" sz="3600">
                <a:solidFill>
                  <a:schemeClr val="accent2"/>
                </a:solidFill>
              </a:rPr>
              <a:t>Limit</a:t>
            </a:r>
            <a:endParaRPr sz="3600">
              <a:solidFill>
                <a:schemeClr val="accent2"/>
              </a:solidFill>
            </a:endParaRPr>
          </a:p>
        </p:txBody>
      </p:sp>
      <p:pic>
        <p:nvPicPr>
          <p:cNvPr id="471" name="Google Shape;471;gf1b9f8e7be_0_90"/>
          <p:cNvPicPr preferRelativeResize="0"/>
          <p:nvPr/>
        </p:nvPicPr>
        <p:blipFill>
          <a:blip r:embed="rId3">
            <a:alphaModFix/>
          </a:blip>
          <a:stretch>
            <a:fillRect/>
          </a:stretch>
        </p:blipFill>
        <p:spPr>
          <a:xfrm>
            <a:off x="1110788" y="1993972"/>
            <a:ext cx="6922424" cy="20328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gf1b9f8e7be_0_98"/>
          <p:cNvSpPr txBox="1"/>
          <p:nvPr>
            <p:ph type="ctrTitle"/>
          </p:nvPr>
        </p:nvSpPr>
        <p:spPr>
          <a:xfrm>
            <a:off x="2743200" y="1735750"/>
            <a:ext cx="56388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pt-BR"/>
              <a:t>Operações Terminais</a:t>
            </a:r>
            <a:endParaRPr/>
          </a:p>
        </p:txBody>
      </p:sp>
      <p:sp>
        <p:nvSpPr>
          <p:cNvPr id="477" name="Google Shape;477;gf1b9f8e7be_0_98"/>
          <p:cNvSpPr txBox="1"/>
          <p:nvPr/>
        </p:nvSpPr>
        <p:spPr>
          <a:xfrm>
            <a:off x="409575" y="1676400"/>
            <a:ext cx="2067000" cy="1771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1" lang="pt-BR" sz="4800">
                <a:solidFill>
                  <a:schemeClr val="dk1"/>
                </a:solidFill>
                <a:latin typeface="Nixie One"/>
                <a:ea typeface="Nixie One"/>
                <a:cs typeface="Nixie One"/>
                <a:sym typeface="Nixie One"/>
              </a:rPr>
              <a:t>3</a:t>
            </a:r>
            <a:endParaRPr b="1" i="0" sz="1400" u="none" cap="none" strike="noStrike">
              <a:solidFill>
                <a:srgbClr val="FFFFFF"/>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gf1b9f8e7be_0_103"/>
          <p:cNvSpPr txBox="1"/>
          <p:nvPr>
            <p:ph type="title"/>
          </p:nvPr>
        </p:nvSpPr>
        <p:spPr>
          <a:xfrm>
            <a:off x="1873525" y="673650"/>
            <a:ext cx="7368900" cy="645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3600"/>
              <a:buFont typeface="Arial"/>
              <a:buNone/>
            </a:pPr>
            <a:r>
              <a:rPr lang="pt-BR" sz="3600">
                <a:solidFill>
                  <a:schemeClr val="accent2"/>
                </a:solidFill>
              </a:rPr>
              <a:t>Operações Terminais</a:t>
            </a:r>
            <a:endParaRPr sz="3600">
              <a:solidFill>
                <a:schemeClr val="accent2"/>
              </a:solidFill>
            </a:endParaRPr>
          </a:p>
        </p:txBody>
      </p:sp>
      <p:sp>
        <p:nvSpPr>
          <p:cNvPr id="483" name="Google Shape;483;gf1b9f8e7be_0_103"/>
          <p:cNvSpPr txBox="1"/>
          <p:nvPr>
            <p:ph idx="4294967295" type="subTitle"/>
          </p:nvPr>
        </p:nvSpPr>
        <p:spPr>
          <a:xfrm>
            <a:off x="2171450" y="1455950"/>
            <a:ext cx="5696100" cy="318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19BBD5"/>
              </a:buClr>
              <a:buSzPts val="1400"/>
              <a:buFont typeface="Arial"/>
              <a:buNone/>
            </a:pPr>
            <a:r>
              <a:t/>
            </a:r>
            <a:endParaRPr b="0" i="0" sz="1400" u="none" cap="none" strike="noStrike">
              <a:solidFill>
                <a:srgbClr val="C6DAEC"/>
              </a:solidFill>
              <a:latin typeface="Arial"/>
              <a:ea typeface="Arial"/>
              <a:cs typeface="Arial"/>
              <a:sym typeface="Arial"/>
            </a:endParaRPr>
          </a:p>
          <a:p>
            <a:pPr indent="0" lvl="0" marL="0" marR="0" rtl="0" algn="l">
              <a:lnSpc>
                <a:spcPct val="100000"/>
              </a:lnSpc>
              <a:spcBef>
                <a:spcPts val="600"/>
              </a:spcBef>
              <a:spcAft>
                <a:spcPts val="0"/>
              </a:spcAft>
              <a:buNone/>
            </a:pPr>
            <a:r>
              <a:rPr lang="pt-BR"/>
              <a:t>Esse tipo de operação pode ser identificada pelo tipo de retorno do método, uma vez que uma operação terminal nunca retorna uma interface Stream, mas sim um resultado (List, String, Long, Integer, etc.) ou void.</a:t>
            </a:r>
            <a:endParaRPr b="0" i="0" sz="1400" u="none" cap="none" strike="noStrike">
              <a:solidFill>
                <a:srgbClr val="C6DAEC"/>
              </a:solidFill>
              <a:latin typeface="Arial"/>
              <a:ea typeface="Arial"/>
              <a:cs typeface="Arial"/>
              <a:sym typeface="Arial"/>
            </a:endParaRPr>
          </a:p>
          <a:p>
            <a:pPr indent="0" lvl="0" marL="0" marR="0" rtl="0" algn="l">
              <a:lnSpc>
                <a:spcPct val="100000"/>
              </a:lnSpc>
              <a:spcBef>
                <a:spcPts val="600"/>
              </a:spcBef>
              <a:spcAft>
                <a:spcPts val="0"/>
              </a:spcAft>
              <a:buClr>
                <a:srgbClr val="19BBD5"/>
              </a:buClr>
              <a:buSzPts val="1400"/>
              <a:buFont typeface="Arial"/>
              <a:buNone/>
            </a:pPr>
            <a:r>
              <a:t/>
            </a:r>
            <a:endParaRPr/>
          </a:p>
          <a:p>
            <a:pPr indent="0" lvl="0" marL="0" rtl="0" algn="l">
              <a:spcBef>
                <a:spcPts val="600"/>
              </a:spcBef>
              <a:spcAft>
                <a:spcPts val="0"/>
              </a:spcAft>
              <a:buClr>
                <a:schemeClr val="accent2"/>
              </a:buClr>
              <a:buSzPts val="1400"/>
              <a:buFont typeface="Arial"/>
              <a:buNone/>
            </a:pPr>
            <a:r>
              <a:rPr lang="pt-BR"/>
              <a:t>Algumas das operações terminais mais utilizadas são: </a:t>
            </a:r>
            <a:endParaRPr/>
          </a:p>
          <a:p>
            <a:pPr indent="0" lvl="0" marL="0" rtl="0" algn="l">
              <a:spcBef>
                <a:spcPts val="600"/>
              </a:spcBef>
              <a:spcAft>
                <a:spcPts val="0"/>
              </a:spcAft>
              <a:buClr>
                <a:schemeClr val="accent2"/>
              </a:buClr>
              <a:buSzPts val="1400"/>
              <a:buFont typeface="Arial"/>
              <a:buNone/>
            </a:pPr>
            <a:r>
              <a:rPr lang="pt-BR"/>
              <a:t>ForEach, Collect, Count, anyMatc e allMatch.</a:t>
            </a:r>
            <a:endParaRPr sz="1100">
              <a:solidFill>
                <a:srgbClr val="000000"/>
              </a:solidFill>
              <a:highlight>
                <a:srgbClr val="FFFFFF"/>
              </a:highlight>
              <a:latin typeface="Courier New"/>
              <a:ea typeface="Courier New"/>
              <a:cs typeface="Courier New"/>
              <a:sym typeface="Courier New"/>
            </a:endParaRPr>
          </a:p>
          <a:p>
            <a:pPr indent="0" lvl="0" marL="0" rtl="0" algn="l">
              <a:spcBef>
                <a:spcPts val="600"/>
              </a:spcBef>
              <a:spcAft>
                <a:spcPts val="0"/>
              </a:spcAft>
              <a:buClr>
                <a:schemeClr val="accent2"/>
              </a:buClr>
              <a:buSzPts val="1400"/>
              <a:buFont typeface="Arial"/>
              <a:buNone/>
            </a:pPr>
            <a:r>
              <a:t/>
            </a:r>
            <a:endParaRPr sz="1100">
              <a:solidFill>
                <a:srgbClr val="000000"/>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19BBD5"/>
              </a:buClr>
              <a:buSzPts val="1400"/>
              <a:buFont typeface="Arial"/>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gf1b9f8e7be_0_113"/>
          <p:cNvSpPr txBox="1"/>
          <p:nvPr>
            <p:ph type="title"/>
          </p:nvPr>
        </p:nvSpPr>
        <p:spPr>
          <a:xfrm>
            <a:off x="1873525" y="673650"/>
            <a:ext cx="7368900" cy="645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3600"/>
              <a:buFont typeface="Arial"/>
              <a:buNone/>
            </a:pPr>
            <a:r>
              <a:rPr lang="pt-BR" sz="3600">
                <a:solidFill>
                  <a:schemeClr val="accent2"/>
                </a:solidFill>
              </a:rPr>
              <a:t>ForEach</a:t>
            </a:r>
            <a:endParaRPr sz="3600">
              <a:solidFill>
                <a:schemeClr val="accent2"/>
              </a:solidFill>
            </a:endParaRPr>
          </a:p>
        </p:txBody>
      </p:sp>
      <p:sp>
        <p:nvSpPr>
          <p:cNvPr id="489" name="Google Shape;489;gf1b9f8e7be_0_113"/>
          <p:cNvSpPr txBox="1"/>
          <p:nvPr>
            <p:ph idx="4294967295" type="subTitle"/>
          </p:nvPr>
        </p:nvSpPr>
        <p:spPr>
          <a:xfrm>
            <a:off x="2171450" y="1455950"/>
            <a:ext cx="5696100" cy="318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19BBD5"/>
              </a:buClr>
              <a:buSzPts val="1400"/>
              <a:buFont typeface="Arial"/>
              <a:buNone/>
            </a:pPr>
            <a:r>
              <a:t/>
            </a:r>
            <a:endParaRPr b="0" i="0" sz="1400" u="none" cap="none" strike="noStrike">
              <a:solidFill>
                <a:srgbClr val="C6DAEC"/>
              </a:solidFill>
              <a:latin typeface="Arial"/>
              <a:ea typeface="Arial"/>
              <a:cs typeface="Arial"/>
              <a:sym typeface="Arial"/>
            </a:endParaRPr>
          </a:p>
          <a:p>
            <a:pPr indent="0" lvl="0" marL="0" marR="0" rtl="0" algn="l">
              <a:lnSpc>
                <a:spcPct val="100000"/>
              </a:lnSpc>
              <a:spcBef>
                <a:spcPts val="600"/>
              </a:spcBef>
              <a:spcAft>
                <a:spcPts val="0"/>
              </a:spcAft>
              <a:buNone/>
            </a:pPr>
            <a:r>
              <a:rPr lang="pt-BR"/>
              <a:t>Através do método forEach() é possível realizar um loop sobre todos os elementos de uma stream e executar algum tipo de processamento. No exemplo a seguir, o parâmetro que o método forEach() recebe uma expressão lambda que invoca o método getNome() do objeto pessoa e imprime o seu retorno no console. Assim, serão exibidos os nomes de todas as pessoas presentes na coleção.</a:t>
            </a:r>
            <a:endParaRPr/>
          </a:p>
          <a:p>
            <a:pPr indent="0" lvl="0" marL="0" rtl="0" algn="l">
              <a:spcBef>
                <a:spcPts val="600"/>
              </a:spcBef>
              <a:spcAft>
                <a:spcPts val="0"/>
              </a:spcAft>
              <a:buClr>
                <a:schemeClr val="accent2"/>
              </a:buClr>
              <a:buSzPts val="1400"/>
              <a:buFont typeface="Arial"/>
              <a:buNone/>
            </a:pPr>
            <a:r>
              <a:t/>
            </a:r>
            <a:endParaRPr sz="1100">
              <a:solidFill>
                <a:srgbClr val="000000"/>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19BBD5"/>
              </a:buClr>
              <a:buSzPts val="1400"/>
              <a:buFont typeface="Arial"/>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gf1b9f8e7be_0_119"/>
          <p:cNvSpPr txBox="1"/>
          <p:nvPr>
            <p:ph type="title"/>
          </p:nvPr>
        </p:nvSpPr>
        <p:spPr>
          <a:xfrm>
            <a:off x="1873525" y="673650"/>
            <a:ext cx="7368900" cy="645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3600"/>
              <a:buFont typeface="Arial"/>
              <a:buNone/>
            </a:pPr>
            <a:r>
              <a:rPr lang="pt-BR" sz="3600">
                <a:solidFill>
                  <a:schemeClr val="accent2"/>
                </a:solidFill>
              </a:rPr>
              <a:t>ForEach</a:t>
            </a:r>
            <a:endParaRPr sz="3600">
              <a:solidFill>
                <a:schemeClr val="accent2"/>
              </a:solidFill>
            </a:endParaRPr>
          </a:p>
        </p:txBody>
      </p:sp>
      <p:pic>
        <p:nvPicPr>
          <p:cNvPr id="495" name="Google Shape;495;gf1b9f8e7be_0_119"/>
          <p:cNvPicPr preferRelativeResize="0"/>
          <p:nvPr/>
        </p:nvPicPr>
        <p:blipFill>
          <a:blip r:embed="rId3">
            <a:alphaModFix/>
          </a:blip>
          <a:stretch>
            <a:fillRect/>
          </a:stretch>
        </p:blipFill>
        <p:spPr>
          <a:xfrm>
            <a:off x="731900" y="2144624"/>
            <a:ext cx="7680199" cy="18841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gf1b9f8e7be_0_150"/>
          <p:cNvSpPr txBox="1"/>
          <p:nvPr>
            <p:ph type="title"/>
          </p:nvPr>
        </p:nvSpPr>
        <p:spPr>
          <a:xfrm>
            <a:off x="1873525" y="673650"/>
            <a:ext cx="7368900" cy="645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3600"/>
              <a:buFont typeface="Arial"/>
              <a:buNone/>
            </a:pPr>
            <a:r>
              <a:rPr lang="pt-BR" sz="3600">
                <a:solidFill>
                  <a:schemeClr val="accent2"/>
                </a:solidFill>
              </a:rPr>
              <a:t>Count</a:t>
            </a:r>
            <a:endParaRPr sz="3600">
              <a:solidFill>
                <a:schemeClr val="accent2"/>
              </a:solidFill>
            </a:endParaRPr>
          </a:p>
        </p:txBody>
      </p:sp>
      <p:sp>
        <p:nvSpPr>
          <p:cNvPr id="501" name="Google Shape;501;gf1b9f8e7be_0_150"/>
          <p:cNvSpPr txBox="1"/>
          <p:nvPr>
            <p:ph idx="4294967295" type="subTitle"/>
          </p:nvPr>
        </p:nvSpPr>
        <p:spPr>
          <a:xfrm>
            <a:off x="2171450" y="1455950"/>
            <a:ext cx="5696100" cy="318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19BBD5"/>
              </a:buClr>
              <a:buSzPts val="1400"/>
              <a:buFont typeface="Arial"/>
              <a:buNone/>
            </a:pPr>
            <a:r>
              <a:t/>
            </a:r>
            <a:endParaRPr b="0" i="0" sz="1400" u="none" cap="none" strike="noStrike">
              <a:solidFill>
                <a:srgbClr val="C6DAEC"/>
              </a:solidFill>
              <a:latin typeface="Arial"/>
              <a:ea typeface="Arial"/>
              <a:cs typeface="Arial"/>
              <a:sym typeface="Arial"/>
            </a:endParaRPr>
          </a:p>
          <a:p>
            <a:pPr indent="0" lvl="0" marL="0" marR="0" rtl="0" algn="l">
              <a:lnSpc>
                <a:spcPct val="100000"/>
              </a:lnSpc>
              <a:spcBef>
                <a:spcPts val="600"/>
              </a:spcBef>
              <a:spcAft>
                <a:spcPts val="0"/>
              </a:spcAft>
              <a:buNone/>
            </a:pPr>
            <a:r>
              <a:rPr lang="pt-BR"/>
              <a:t>O método count() retorna a quantidade de elementos presentes em uma stream. Ele é classificada como uma operação de redução (reduction). Como exemplo, o trecho de código a seguir mostra como obter o número de pessoas em uma lista cujo nome começa com a letra "M":</a:t>
            </a:r>
            <a:endParaRPr sz="1100">
              <a:solidFill>
                <a:srgbClr val="000000"/>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19BBD5"/>
              </a:buClr>
              <a:buSzPts val="1400"/>
              <a:buFont typeface="Arial"/>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gf1b9f8e7be_0_155"/>
          <p:cNvSpPr txBox="1"/>
          <p:nvPr>
            <p:ph type="title"/>
          </p:nvPr>
        </p:nvSpPr>
        <p:spPr>
          <a:xfrm>
            <a:off x="1873525" y="673650"/>
            <a:ext cx="7368900" cy="645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3600"/>
              <a:buFont typeface="Arial"/>
              <a:buNone/>
            </a:pPr>
            <a:r>
              <a:rPr lang="pt-BR" sz="3600">
                <a:solidFill>
                  <a:schemeClr val="accent2"/>
                </a:solidFill>
              </a:rPr>
              <a:t>Count</a:t>
            </a:r>
            <a:endParaRPr sz="3600">
              <a:solidFill>
                <a:schemeClr val="accent2"/>
              </a:solidFill>
            </a:endParaRPr>
          </a:p>
        </p:txBody>
      </p:sp>
      <p:pic>
        <p:nvPicPr>
          <p:cNvPr id="507" name="Google Shape;507;gf1b9f8e7be_0_155"/>
          <p:cNvPicPr preferRelativeResize="0"/>
          <p:nvPr/>
        </p:nvPicPr>
        <p:blipFill>
          <a:blip r:embed="rId3">
            <a:alphaModFix/>
          </a:blip>
          <a:stretch>
            <a:fillRect/>
          </a:stretch>
        </p:blipFill>
        <p:spPr>
          <a:xfrm>
            <a:off x="672000" y="1858350"/>
            <a:ext cx="7800000" cy="25523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gf1b9f8e7be_0_162"/>
          <p:cNvSpPr txBox="1"/>
          <p:nvPr>
            <p:ph type="title"/>
          </p:nvPr>
        </p:nvSpPr>
        <p:spPr>
          <a:xfrm>
            <a:off x="1873525" y="673650"/>
            <a:ext cx="7368900" cy="645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3600"/>
              <a:buFont typeface="Arial"/>
              <a:buNone/>
            </a:pPr>
            <a:r>
              <a:rPr lang="pt-BR" sz="3600">
                <a:solidFill>
                  <a:schemeClr val="accent2"/>
                </a:solidFill>
              </a:rPr>
              <a:t>AllMatch</a:t>
            </a:r>
            <a:endParaRPr sz="3600">
              <a:solidFill>
                <a:schemeClr val="accent2"/>
              </a:solidFill>
            </a:endParaRPr>
          </a:p>
        </p:txBody>
      </p:sp>
      <p:sp>
        <p:nvSpPr>
          <p:cNvPr id="513" name="Google Shape;513;gf1b9f8e7be_0_162"/>
          <p:cNvSpPr txBox="1"/>
          <p:nvPr>
            <p:ph idx="4294967295" type="subTitle"/>
          </p:nvPr>
        </p:nvSpPr>
        <p:spPr>
          <a:xfrm>
            <a:off x="2171450" y="1455950"/>
            <a:ext cx="5696100" cy="318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pt-BR"/>
              <a:t>Um padrão de processamento comum em aplicações consiste em verificar se os elementos de uma coleção correspondem a um determinado predicado, isto é, a uma característica ou propriedade do objeto.</a:t>
            </a:r>
            <a:endParaRPr/>
          </a:p>
          <a:p>
            <a:pPr indent="0" lvl="0" marL="0" marR="0" rtl="0" algn="l">
              <a:lnSpc>
                <a:spcPct val="100000"/>
              </a:lnSpc>
              <a:spcBef>
                <a:spcPts val="600"/>
              </a:spcBef>
              <a:spcAft>
                <a:spcPts val="0"/>
              </a:spcAft>
              <a:buNone/>
            </a:pPr>
            <a:r>
              <a:rPr lang="pt-BR"/>
              <a:t>O método allMatch() verifica se todos os elementos de uma stream atendem a um critério passado como parâmetro, através de um Predicate, e retorna um valor booleano.</a:t>
            </a:r>
            <a:endParaRPr/>
          </a:p>
          <a:p>
            <a:pPr indent="0" lvl="0" marL="0" rtl="0" algn="l">
              <a:lnSpc>
                <a:spcPct val="115000"/>
              </a:lnSpc>
              <a:spcBef>
                <a:spcPts val="1800"/>
              </a:spcBef>
              <a:spcAft>
                <a:spcPts val="0"/>
              </a:spcAft>
              <a:buNone/>
            </a:pPr>
            <a:r>
              <a:rPr lang="pt-BR"/>
              <a:t>No exemplo a seguir, cada elemento da stream é submetido a uma condição, que nesse caso é verificar se a pessoa nasceu no México. Se todos os elementos obedecem a essa condição, será retornado true. Caso algum dos elementos não satisfaça ao predicado, será retornado false.</a:t>
            </a:r>
            <a:endParaRPr sz="1200">
              <a:solidFill>
                <a:srgbClr val="222222"/>
              </a:solidFill>
              <a:highlight>
                <a:srgbClr val="FFFFFF"/>
              </a:highlight>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0"/>
              </a:spcBef>
              <a:spcAft>
                <a:spcPts val="0"/>
              </a:spcAft>
              <a:buClr>
                <a:srgbClr val="19BBD5"/>
              </a:buClr>
              <a:buSzPts val="1400"/>
              <a:buFont typeface="Arial"/>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gf1b9f8e7be_0_167"/>
          <p:cNvSpPr txBox="1"/>
          <p:nvPr>
            <p:ph type="title"/>
          </p:nvPr>
        </p:nvSpPr>
        <p:spPr>
          <a:xfrm>
            <a:off x="1873525" y="673650"/>
            <a:ext cx="7368900" cy="64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3600"/>
              <a:buFont typeface="Arial"/>
              <a:buNone/>
            </a:pPr>
            <a:r>
              <a:rPr lang="pt-BR" sz="3600">
                <a:solidFill>
                  <a:schemeClr val="accent2"/>
                </a:solidFill>
              </a:rPr>
              <a:t>AllMatch</a:t>
            </a:r>
            <a:endParaRPr sz="3600">
              <a:solidFill>
                <a:schemeClr val="accent2"/>
              </a:solidFill>
            </a:endParaRPr>
          </a:p>
        </p:txBody>
      </p:sp>
      <p:pic>
        <p:nvPicPr>
          <p:cNvPr id="519" name="Google Shape;519;gf1b9f8e7be_0_167"/>
          <p:cNvPicPr preferRelativeResize="0"/>
          <p:nvPr/>
        </p:nvPicPr>
        <p:blipFill>
          <a:blip r:embed="rId3">
            <a:alphaModFix/>
          </a:blip>
          <a:stretch>
            <a:fillRect/>
          </a:stretch>
        </p:blipFill>
        <p:spPr>
          <a:xfrm>
            <a:off x="1110788" y="2041174"/>
            <a:ext cx="6922425" cy="1839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ge3afe03cf1_0_408"/>
          <p:cNvSpPr txBox="1"/>
          <p:nvPr>
            <p:ph type="ctrTitle"/>
          </p:nvPr>
        </p:nvSpPr>
        <p:spPr>
          <a:xfrm>
            <a:off x="2743200" y="1735750"/>
            <a:ext cx="56388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pt-BR"/>
              <a:t>O que são Streams?</a:t>
            </a:r>
            <a:endParaRPr/>
          </a:p>
        </p:txBody>
      </p:sp>
      <p:sp>
        <p:nvSpPr>
          <p:cNvPr id="362" name="Google Shape;362;ge3afe03cf1_0_408"/>
          <p:cNvSpPr txBox="1"/>
          <p:nvPr/>
        </p:nvSpPr>
        <p:spPr>
          <a:xfrm>
            <a:off x="409575" y="1676400"/>
            <a:ext cx="2067000" cy="177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4800"/>
              <a:buFont typeface="Arial"/>
              <a:buNone/>
            </a:pPr>
            <a:r>
              <a:rPr b="1" lang="pt-BR" sz="4800">
                <a:solidFill>
                  <a:schemeClr val="dk1"/>
                </a:solidFill>
                <a:latin typeface="Nixie One"/>
                <a:ea typeface="Nixie One"/>
                <a:cs typeface="Nixie One"/>
                <a:sym typeface="Nixie One"/>
              </a:rPr>
              <a:t>1</a:t>
            </a:r>
            <a:endParaRPr b="1" i="0" sz="1400" u="none" cap="none" strike="noStrike">
              <a:solidFill>
                <a:srgbClr val="FFFFFF"/>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gf1b9f8e7be_0_125"/>
          <p:cNvSpPr txBox="1"/>
          <p:nvPr>
            <p:ph type="title"/>
          </p:nvPr>
        </p:nvSpPr>
        <p:spPr>
          <a:xfrm>
            <a:off x="1873525" y="673650"/>
            <a:ext cx="7368900" cy="645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3600"/>
              <a:buFont typeface="Arial"/>
              <a:buNone/>
            </a:pPr>
            <a:r>
              <a:rPr lang="pt-BR" sz="3600">
                <a:solidFill>
                  <a:schemeClr val="accent2"/>
                </a:solidFill>
              </a:rPr>
              <a:t>Collect</a:t>
            </a:r>
            <a:endParaRPr sz="3600">
              <a:solidFill>
                <a:schemeClr val="accent2"/>
              </a:solidFill>
            </a:endParaRPr>
          </a:p>
        </p:txBody>
      </p:sp>
      <p:sp>
        <p:nvSpPr>
          <p:cNvPr id="525" name="Google Shape;525;gf1b9f8e7be_0_125"/>
          <p:cNvSpPr txBox="1"/>
          <p:nvPr>
            <p:ph idx="4294967295" type="subTitle"/>
          </p:nvPr>
        </p:nvSpPr>
        <p:spPr>
          <a:xfrm>
            <a:off x="2171450" y="1455950"/>
            <a:ext cx="5696100" cy="318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19BBD5"/>
              </a:buClr>
              <a:buSzPts val="1400"/>
              <a:buFont typeface="Arial"/>
              <a:buNone/>
            </a:pPr>
            <a:r>
              <a:t/>
            </a:r>
            <a:endParaRPr b="0" i="0" sz="1400" u="none" cap="none" strike="noStrike">
              <a:solidFill>
                <a:srgbClr val="C6DAEC"/>
              </a:solidFill>
              <a:latin typeface="Arial"/>
              <a:ea typeface="Arial"/>
              <a:cs typeface="Arial"/>
              <a:sym typeface="Arial"/>
            </a:endParaRPr>
          </a:p>
          <a:p>
            <a:pPr indent="0" lvl="0" marL="0" marR="0" rtl="0" algn="l">
              <a:lnSpc>
                <a:spcPct val="100000"/>
              </a:lnSpc>
              <a:spcBef>
                <a:spcPts val="600"/>
              </a:spcBef>
              <a:spcAft>
                <a:spcPts val="0"/>
              </a:spcAft>
              <a:buNone/>
            </a:pPr>
            <a:r>
              <a:rPr lang="pt-BR"/>
              <a:t>O método collect() possibilita coletar os elementos de uma stream na forma de coleções, convertendo uma stream para os tipos List, Set ou Map.</a:t>
            </a:r>
            <a:endParaRPr/>
          </a:p>
          <a:p>
            <a:pPr indent="0" lvl="0" marL="0" rtl="0" algn="l">
              <a:spcBef>
                <a:spcPts val="600"/>
              </a:spcBef>
              <a:spcAft>
                <a:spcPts val="0"/>
              </a:spcAft>
              <a:buClr>
                <a:schemeClr val="accent2"/>
              </a:buClr>
              <a:buSzPts val="1400"/>
              <a:buFont typeface="Arial"/>
              <a:buNone/>
            </a:pPr>
            <a:r>
              <a:t/>
            </a:r>
            <a:endParaRPr sz="1100">
              <a:solidFill>
                <a:srgbClr val="000000"/>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19BBD5"/>
              </a:buClr>
              <a:buSzPts val="1400"/>
              <a:buFont typeface="Arial"/>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gf1b9f8e7be_0_130"/>
          <p:cNvSpPr txBox="1"/>
          <p:nvPr>
            <p:ph type="title"/>
          </p:nvPr>
        </p:nvSpPr>
        <p:spPr>
          <a:xfrm>
            <a:off x="1873525" y="673650"/>
            <a:ext cx="7368900" cy="645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3600"/>
              <a:buFont typeface="Arial"/>
              <a:buNone/>
            </a:pPr>
            <a:r>
              <a:rPr lang="pt-BR" sz="3600">
                <a:solidFill>
                  <a:schemeClr val="accent2"/>
                </a:solidFill>
              </a:rPr>
              <a:t>Collect</a:t>
            </a:r>
            <a:endParaRPr sz="3600">
              <a:solidFill>
                <a:schemeClr val="accent2"/>
              </a:solidFill>
            </a:endParaRPr>
          </a:p>
        </p:txBody>
      </p:sp>
      <p:pic>
        <p:nvPicPr>
          <p:cNvPr id="531" name="Google Shape;531;gf1b9f8e7be_0_130"/>
          <p:cNvPicPr preferRelativeResize="0"/>
          <p:nvPr/>
        </p:nvPicPr>
        <p:blipFill>
          <a:blip r:embed="rId3">
            <a:alphaModFix/>
          </a:blip>
          <a:stretch>
            <a:fillRect/>
          </a:stretch>
        </p:blipFill>
        <p:spPr>
          <a:xfrm>
            <a:off x="1206338" y="1958173"/>
            <a:ext cx="6731325" cy="25825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gf1b9f8e7be_0_138"/>
          <p:cNvSpPr txBox="1"/>
          <p:nvPr>
            <p:ph type="title"/>
          </p:nvPr>
        </p:nvSpPr>
        <p:spPr>
          <a:xfrm>
            <a:off x="1873525" y="673650"/>
            <a:ext cx="7368900" cy="645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3600"/>
              <a:buFont typeface="Arial"/>
              <a:buNone/>
            </a:pPr>
            <a:r>
              <a:rPr lang="pt-BR" sz="3600">
                <a:solidFill>
                  <a:schemeClr val="accent2"/>
                </a:solidFill>
              </a:rPr>
              <a:t>Collect</a:t>
            </a:r>
            <a:endParaRPr sz="3600">
              <a:solidFill>
                <a:schemeClr val="accent2"/>
              </a:solidFill>
            </a:endParaRPr>
          </a:p>
        </p:txBody>
      </p:sp>
      <p:pic>
        <p:nvPicPr>
          <p:cNvPr id="537" name="Google Shape;537;gf1b9f8e7be_0_138"/>
          <p:cNvPicPr preferRelativeResize="0"/>
          <p:nvPr/>
        </p:nvPicPr>
        <p:blipFill>
          <a:blip r:embed="rId3">
            <a:alphaModFix/>
          </a:blip>
          <a:stretch>
            <a:fillRect/>
          </a:stretch>
        </p:blipFill>
        <p:spPr>
          <a:xfrm>
            <a:off x="1225350" y="1506775"/>
            <a:ext cx="6841975" cy="337034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gf1b9f8e7be_0_144"/>
          <p:cNvSpPr txBox="1"/>
          <p:nvPr>
            <p:ph type="title"/>
          </p:nvPr>
        </p:nvSpPr>
        <p:spPr>
          <a:xfrm>
            <a:off x="1873525" y="673650"/>
            <a:ext cx="7368900" cy="645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3600"/>
              <a:buFont typeface="Arial"/>
              <a:buNone/>
            </a:pPr>
            <a:r>
              <a:rPr lang="pt-BR" sz="3600">
                <a:solidFill>
                  <a:schemeClr val="accent2"/>
                </a:solidFill>
              </a:rPr>
              <a:t>Collect</a:t>
            </a:r>
            <a:endParaRPr sz="3600">
              <a:solidFill>
                <a:schemeClr val="accent2"/>
              </a:solidFill>
            </a:endParaRPr>
          </a:p>
        </p:txBody>
      </p:sp>
      <p:pic>
        <p:nvPicPr>
          <p:cNvPr id="543" name="Google Shape;543;gf1b9f8e7be_0_144"/>
          <p:cNvPicPr preferRelativeResize="0"/>
          <p:nvPr/>
        </p:nvPicPr>
        <p:blipFill>
          <a:blip r:embed="rId3">
            <a:alphaModFix/>
          </a:blip>
          <a:stretch>
            <a:fillRect/>
          </a:stretch>
        </p:blipFill>
        <p:spPr>
          <a:xfrm>
            <a:off x="1282438" y="1642975"/>
            <a:ext cx="6579124" cy="308659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gf1b9f8e7be_0_175"/>
          <p:cNvSpPr txBox="1"/>
          <p:nvPr>
            <p:ph type="ctrTitle"/>
          </p:nvPr>
        </p:nvSpPr>
        <p:spPr>
          <a:xfrm>
            <a:off x="2743200" y="1735750"/>
            <a:ext cx="56388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pt-BR"/>
              <a:t>Valores Opcionais</a:t>
            </a:r>
            <a:endParaRPr/>
          </a:p>
        </p:txBody>
      </p:sp>
      <p:sp>
        <p:nvSpPr>
          <p:cNvPr id="549" name="Google Shape;549;gf1b9f8e7be_0_175"/>
          <p:cNvSpPr txBox="1"/>
          <p:nvPr/>
        </p:nvSpPr>
        <p:spPr>
          <a:xfrm>
            <a:off x="409575" y="1676400"/>
            <a:ext cx="2067000" cy="1771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1" lang="pt-BR" sz="4800">
                <a:solidFill>
                  <a:schemeClr val="dk1"/>
                </a:solidFill>
                <a:latin typeface="Nixie One"/>
                <a:ea typeface="Nixie One"/>
                <a:cs typeface="Nixie One"/>
                <a:sym typeface="Nixie One"/>
              </a:rPr>
              <a:t>4</a:t>
            </a:r>
            <a:endParaRPr b="1" i="0" sz="1400" u="none" cap="none" strike="noStrike">
              <a:solidFill>
                <a:srgbClr val="FFFFFF"/>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gf1b9f8e7be_0_180"/>
          <p:cNvSpPr txBox="1"/>
          <p:nvPr>
            <p:ph type="title"/>
          </p:nvPr>
        </p:nvSpPr>
        <p:spPr>
          <a:xfrm>
            <a:off x="1873525" y="673650"/>
            <a:ext cx="7368900" cy="64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3600"/>
              <a:buFont typeface="Arial"/>
              <a:buNone/>
            </a:pPr>
            <a:r>
              <a:rPr lang="pt-BR" sz="3600">
                <a:solidFill>
                  <a:schemeClr val="accent2"/>
                </a:solidFill>
              </a:rPr>
              <a:t>Opcional / Optional</a:t>
            </a:r>
            <a:endParaRPr sz="3600">
              <a:solidFill>
                <a:schemeClr val="accent2"/>
              </a:solidFill>
            </a:endParaRPr>
          </a:p>
          <a:p>
            <a:pPr indent="0" lvl="0" marL="0" rtl="0" algn="l">
              <a:lnSpc>
                <a:spcPct val="100000"/>
              </a:lnSpc>
              <a:spcBef>
                <a:spcPts val="0"/>
              </a:spcBef>
              <a:spcAft>
                <a:spcPts val="0"/>
              </a:spcAft>
              <a:buClr>
                <a:srgbClr val="000000"/>
              </a:buClr>
              <a:buSzPts val="3600"/>
              <a:buFont typeface="Arial"/>
              <a:buNone/>
            </a:pPr>
            <a:r>
              <a:t/>
            </a:r>
            <a:endParaRPr sz="3600">
              <a:solidFill>
                <a:schemeClr val="accent2"/>
              </a:solidFill>
            </a:endParaRPr>
          </a:p>
        </p:txBody>
      </p:sp>
      <p:sp>
        <p:nvSpPr>
          <p:cNvPr id="555" name="Google Shape;555;gf1b9f8e7be_0_180"/>
          <p:cNvSpPr txBox="1"/>
          <p:nvPr>
            <p:ph idx="4294967295" type="subTitle"/>
          </p:nvPr>
        </p:nvSpPr>
        <p:spPr>
          <a:xfrm>
            <a:off x="2171450" y="1455950"/>
            <a:ext cx="5696100" cy="318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19BBD5"/>
              </a:buClr>
              <a:buSzPts val="1400"/>
              <a:buFont typeface="Arial"/>
              <a:buNone/>
            </a:pPr>
            <a:r>
              <a:t/>
            </a:r>
            <a:endParaRPr/>
          </a:p>
          <a:p>
            <a:pPr indent="0" lvl="0" marL="0" marR="0" rtl="0" algn="l">
              <a:lnSpc>
                <a:spcPct val="100000"/>
              </a:lnSpc>
              <a:spcBef>
                <a:spcPts val="600"/>
              </a:spcBef>
              <a:spcAft>
                <a:spcPts val="0"/>
              </a:spcAft>
              <a:buNone/>
            </a:pPr>
            <a:r>
              <a:rPr lang="pt-BR"/>
              <a:t>Optionals surgiram para evitar nullPointerExceptions e antes de tentar obter algo, podemos validar se realmente existe.</a:t>
            </a:r>
            <a:endParaRPr/>
          </a:p>
          <a:p>
            <a:pPr indent="0" lvl="0" marL="0" rtl="0" algn="l">
              <a:spcBef>
                <a:spcPts val="600"/>
              </a:spcBef>
              <a:spcAft>
                <a:spcPts val="0"/>
              </a:spcAft>
              <a:buClr>
                <a:schemeClr val="accent2"/>
              </a:buClr>
              <a:buSzPts val="1400"/>
              <a:buFont typeface="Arial"/>
              <a:buNone/>
            </a:pPr>
            <a:r>
              <a:t/>
            </a:r>
            <a:endParaRPr/>
          </a:p>
          <a:p>
            <a:pPr indent="0" lvl="0" marL="0" marR="0" rtl="0" algn="l">
              <a:lnSpc>
                <a:spcPct val="100000"/>
              </a:lnSpc>
              <a:spcBef>
                <a:spcPts val="0"/>
              </a:spcBef>
              <a:spcAft>
                <a:spcPts val="0"/>
              </a:spcAft>
              <a:buClr>
                <a:srgbClr val="19BBD5"/>
              </a:buClr>
              <a:buSzPts val="1400"/>
              <a:buFont typeface="Arial"/>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gf1b9f8e7be_0_185"/>
          <p:cNvSpPr txBox="1"/>
          <p:nvPr>
            <p:ph type="title"/>
          </p:nvPr>
        </p:nvSpPr>
        <p:spPr>
          <a:xfrm>
            <a:off x="1873525" y="673650"/>
            <a:ext cx="7368900" cy="64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3600"/>
              <a:buFont typeface="Arial"/>
              <a:buNone/>
            </a:pPr>
            <a:r>
              <a:rPr lang="pt-BR" sz="3600">
                <a:solidFill>
                  <a:schemeClr val="accent2"/>
                </a:solidFill>
              </a:rPr>
              <a:t>Opcional / Optional</a:t>
            </a:r>
            <a:endParaRPr sz="3600">
              <a:solidFill>
                <a:schemeClr val="accent2"/>
              </a:solidFill>
            </a:endParaRPr>
          </a:p>
          <a:p>
            <a:pPr indent="0" lvl="0" marL="0" rtl="0" algn="l">
              <a:spcBef>
                <a:spcPts val="0"/>
              </a:spcBef>
              <a:spcAft>
                <a:spcPts val="0"/>
              </a:spcAft>
              <a:buClr>
                <a:srgbClr val="000000"/>
              </a:buClr>
              <a:buSzPts val="3600"/>
              <a:buFont typeface="Arial"/>
              <a:buNone/>
            </a:pPr>
            <a:r>
              <a:t/>
            </a:r>
            <a:endParaRPr sz="3600">
              <a:solidFill>
                <a:schemeClr val="accent2"/>
              </a:solidFill>
            </a:endParaRPr>
          </a:p>
          <a:p>
            <a:pPr indent="0" lvl="0" marL="0" rtl="0" algn="l">
              <a:lnSpc>
                <a:spcPct val="100000"/>
              </a:lnSpc>
              <a:spcBef>
                <a:spcPts val="0"/>
              </a:spcBef>
              <a:spcAft>
                <a:spcPts val="0"/>
              </a:spcAft>
              <a:buClr>
                <a:srgbClr val="000000"/>
              </a:buClr>
              <a:buSzPts val="3600"/>
              <a:buFont typeface="Arial"/>
              <a:buNone/>
            </a:pPr>
            <a:r>
              <a:t/>
            </a:r>
            <a:endParaRPr sz="3600">
              <a:solidFill>
                <a:schemeClr val="accent2"/>
              </a:solidFill>
            </a:endParaRPr>
          </a:p>
        </p:txBody>
      </p:sp>
      <p:pic>
        <p:nvPicPr>
          <p:cNvPr id="561" name="Google Shape;561;gf1b9f8e7be_0_185"/>
          <p:cNvPicPr preferRelativeResize="0"/>
          <p:nvPr/>
        </p:nvPicPr>
        <p:blipFill>
          <a:blip r:embed="rId3">
            <a:alphaModFix/>
          </a:blip>
          <a:stretch>
            <a:fillRect/>
          </a:stretch>
        </p:blipFill>
        <p:spPr>
          <a:xfrm>
            <a:off x="1607025" y="1621100"/>
            <a:ext cx="5929951" cy="320904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gf1b9f8e7be_0_191"/>
          <p:cNvSpPr txBox="1"/>
          <p:nvPr>
            <p:ph type="title"/>
          </p:nvPr>
        </p:nvSpPr>
        <p:spPr>
          <a:xfrm>
            <a:off x="1873525" y="673650"/>
            <a:ext cx="7368900" cy="64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3600"/>
              <a:buFont typeface="Arial"/>
              <a:buNone/>
            </a:pPr>
            <a:r>
              <a:rPr lang="pt-BR" sz="3600">
                <a:solidFill>
                  <a:schemeClr val="accent2"/>
                </a:solidFill>
              </a:rPr>
              <a:t>Opcional / Optional</a:t>
            </a:r>
            <a:endParaRPr sz="3600">
              <a:solidFill>
                <a:schemeClr val="accent2"/>
              </a:solidFill>
            </a:endParaRPr>
          </a:p>
          <a:p>
            <a:pPr indent="0" lvl="0" marL="0" rtl="0" algn="l">
              <a:spcBef>
                <a:spcPts val="0"/>
              </a:spcBef>
              <a:spcAft>
                <a:spcPts val="0"/>
              </a:spcAft>
              <a:buClr>
                <a:srgbClr val="000000"/>
              </a:buClr>
              <a:buSzPts val="3600"/>
              <a:buFont typeface="Arial"/>
              <a:buNone/>
            </a:pPr>
            <a:r>
              <a:t/>
            </a:r>
            <a:endParaRPr sz="3600">
              <a:solidFill>
                <a:schemeClr val="accent2"/>
              </a:solidFill>
            </a:endParaRPr>
          </a:p>
          <a:p>
            <a:pPr indent="0" lvl="0" marL="0" rtl="0" algn="l">
              <a:lnSpc>
                <a:spcPct val="100000"/>
              </a:lnSpc>
              <a:spcBef>
                <a:spcPts val="0"/>
              </a:spcBef>
              <a:spcAft>
                <a:spcPts val="0"/>
              </a:spcAft>
              <a:buClr>
                <a:srgbClr val="000000"/>
              </a:buClr>
              <a:buSzPts val="3600"/>
              <a:buFont typeface="Arial"/>
              <a:buNone/>
            </a:pPr>
            <a:r>
              <a:t/>
            </a:r>
            <a:endParaRPr sz="3600">
              <a:solidFill>
                <a:schemeClr val="accent2"/>
              </a:solidFill>
            </a:endParaRPr>
          </a:p>
        </p:txBody>
      </p:sp>
      <p:pic>
        <p:nvPicPr>
          <p:cNvPr id="567" name="Google Shape;567;gf1b9f8e7be_0_191"/>
          <p:cNvPicPr preferRelativeResize="0"/>
          <p:nvPr/>
        </p:nvPicPr>
        <p:blipFill>
          <a:blip r:embed="rId3">
            <a:alphaModFix/>
          </a:blip>
          <a:stretch>
            <a:fillRect/>
          </a:stretch>
        </p:blipFill>
        <p:spPr>
          <a:xfrm>
            <a:off x="1706450" y="1602725"/>
            <a:ext cx="5731099" cy="32006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D966"/>
            </a:gs>
            <a:gs pos="100000">
              <a:srgbClr val="FF9900"/>
            </a:gs>
          </a:gsLst>
          <a:path path="circle">
            <a:fillToRect b="50%" l="50%" r="50%" t="50%"/>
          </a:path>
          <a:tileRect/>
        </a:gradFill>
      </p:bgPr>
    </p:bg>
    <p:spTree>
      <p:nvGrpSpPr>
        <p:cNvPr id="571" name="Shape 571"/>
        <p:cNvGrpSpPr/>
        <p:nvPr/>
      </p:nvGrpSpPr>
      <p:grpSpPr>
        <a:xfrm>
          <a:off x="0" y="0"/>
          <a:ext cx="0" cy="0"/>
          <a:chOff x="0" y="0"/>
          <a:chExt cx="0" cy="0"/>
        </a:xfrm>
      </p:grpSpPr>
      <p:sp>
        <p:nvSpPr>
          <p:cNvPr id="572" name="Google Shape;572;ge3afe03cf1_0_458"/>
          <p:cNvSpPr txBox="1"/>
          <p:nvPr/>
        </p:nvSpPr>
        <p:spPr>
          <a:xfrm>
            <a:off x="129025" y="1666950"/>
            <a:ext cx="8296200" cy="3150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rPr b="1" i="0" lang="pt-BR" sz="1400" u="sng" cap="none" strike="noStrike">
                <a:solidFill>
                  <a:schemeClr val="hlink"/>
                </a:solidFill>
                <a:latin typeface="Arial"/>
                <a:ea typeface="Arial"/>
                <a:cs typeface="Arial"/>
                <a:sym typeface="Arial"/>
              </a:rPr>
              <a:t>Exemplos disponíveis no meu github:</a:t>
            </a:r>
            <a:endParaRPr b="1" i="0" sz="1400" u="sng" cap="none" strike="noStrike">
              <a:solidFill>
                <a:schemeClr val="hlink"/>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sng" cap="none" strike="noStrike">
              <a:solidFill>
                <a:schemeClr val="hlink"/>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pt-BR" sz="1400" u="sng" cap="none" strike="noStrike">
                <a:solidFill>
                  <a:schemeClr val="hlink"/>
                </a:solidFill>
                <a:latin typeface="Arial"/>
                <a:ea typeface="Arial"/>
                <a:cs typeface="Arial"/>
                <a:sym typeface="Arial"/>
                <a:hlinkClick r:id="rId3"/>
              </a:rPr>
              <a:t>https://github.com/digaomilleniun/backend-java-ebac</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ge3afe03cf1_0_458"/>
          <p:cNvSpPr txBox="1"/>
          <p:nvPr>
            <p:ph idx="4294967295" type="title"/>
          </p:nvPr>
        </p:nvSpPr>
        <p:spPr>
          <a:xfrm>
            <a:off x="1732700" y="821200"/>
            <a:ext cx="6573600" cy="645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000"/>
              <a:buNone/>
            </a:pPr>
            <a:r>
              <a:rPr lang="pt-BR"/>
              <a:t>Referências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ge92716f26d_0_384"/>
          <p:cNvSpPr txBox="1"/>
          <p:nvPr>
            <p:ph type="title"/>
          </p:nvPr>
        </p:nvSpPr>
        <p:spPr>
          <a:xfrm>
            <a:off x="1873525" y="673650"/>
            <a:ext cx="7368900" cy="645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3600"/>
              <a:buFont typeface="Arial"/>
              <a:buNone/>
            </a:pPr>
            <a:r>
              <a:rPr lang="pt-BR" sz="3600">
                <a:solidFill>
                  <a:schemeClr val="accent2"/>
                </a:solidFill>
              </a:rPr>
              <a:t>O que são?</a:t>
            </a:r>
            <a:endParaRPr sz="3600">
              <a:solidFill>
                <a:schemeClr val="accent2"/>
              </a:solidFill>
            </a:endParaRPr>
          </a:p>
        </p:txBody>
      </p:sp>
      <p:sp>
        <p:nvSpPr>
          <p:cNvPr id="368" name="Google Shape;368;ge92716f26d_0_384"/>
          <p:cNvSpPr txBox="1"/>
          <p:nvPr>
            <p:ph idx="4294967295" type="subTitle"/>
          </p:nvPr>
        </p:nvSpPr>
        <p:spPr>
          <a:xfrm>
            <a:off x="2171450" y="1455950"/>
            <a:ext cx="5696100" cy="318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19BBD5"/>
              </a:buClr>
              <a:buSzPts val="1400"/>
              <a:buFont typeface="Arial"/>
              <a:buNone/>
            </a:pPr>
            <a:r>
              <a:t/>
            </a:r>
            <a:endParaRPr b="0" i="0" sz="1400" u="none" cap="none" strike="noStrike">
              <a:solidFill>
                <a:srgbClr val="C6DAEC"/>
              </a:solidFill>
              <a:latin typeface="Arial"/>
              <a:ea typeface="Arial"/>
              <a:cs typeface="Arial"/>
              <a:sym typeface="Arial"/>
            </a:endParaRPr>
          </a:p>
          <a:p>
            <a:pPr indent="0" lvl="0" marL="0" rtl="0" algn="l">
              <a:lnSpc>
                <a:spcPct val="115000"/>
              </a:lnSpc>
              <a:spcBef>
                <a:spcPts val="0"/>
              </a:spcBef>
              <a:spcAft>
                <a:spcPts val="0"/>
              </a:spcAft>
              <a:buNone/>
            </a:pPr>
            <a:r>
              <a:t/>
            </a:r>
            <a:endParaRPr/>
          </a:p>
          <a:p>
            <a:pPr indent="0" lvl="0" marL="0" rtl="0" algn="l">
              <a:lnSpc>
                <a:spcPct val="115000"/>
              </a:lnSpc>
              <a:spcBef>
                <a:spcPts val="1100"/>
              </a:spcBef>
              <a:spcAft>
                <a:spcPts val="0"/>
              </a:spcAft>
              <a:buNone/>
            </a:pPr>
            <a:r>
              <a:rPr lang="pt-BR"/>
              <a:t>É um recurso que ajuda a manipular coleções de uma maneira simples e eficiente seguindo os princípios da programação funcional. Isso é interessante pois o controle de fluxo e loop ficam por conta  da API onde temos que nos preocupar somente com a regra do negócio.</a:t>
            </a:r>
            <a:endParaRPr sz="1200">
              <a:solidFill>
                <a:srgbClr val="3E3E3E"/>
              </a:solidFill>
              <a:highlight>
                <a:srgbClr val="FFFFFF"/>
              </a:highlight>
              <a:latin typeface="Montserrat"/>
              <a:ea typeface="Montserrat"/>
              <a:cs typeface="Montserrat"/>
              <a:sym typeface="Montserrat"/>
            </a:endParaRPr>
          </a:p>
          <a:p>
            <a:pPr indent="0" lvl="0" marL="0" rtl="0" algn="l">
              <a:lnSpc>
                <a:spcPct val="115000"/>
              </a:lnSpc>
              <a:spcBef>
                <a:spcPts val="1100"/>
              </a:spcBef>
              <a:spcAft>
                <a:spcPts val="0"/>
              </a:spcAft>
              <a:buNone/>
            </a:pPr>
            <a:r>
              <a:t/>
            </a:r>
            <a:endParaRPr sz="1100">
              <a:solidFill>
                <a:srgbClr val="000000"/>
              </a:solidFill>
            </a:endParaRPr>
          </a:p>
          <a:p>
            <a:pPr indent="0" lvl="0" marL="0" marR="0" rtl="0" algn="l">
              <a:lnSpc>
                <a:spcPct val="115000"/>
              </a:lnSpc>
              <a:spcBef>
                <a:spcPts val="3800"/>
              </a:spcBef>
              <a:spcAft>
                <a:spcPts val="0"/>
              </a:spcAft>
              <a:buClr>
                <a:srgbClr val="19BBD5"/>
              </a:buClr>
              <a:buSzPts val="1400"/>
              <a:buFont typeface="Arial"/>
              <a:buNone/>
            </a:pPr>
            <a:r>
              <a:t/>
            </a:r>
            <a:endParaRPr/>
          </a:p>
          <a:p>
            <a:pPr indent="0" lvl="0" marL="0" marR="0" rtl="0" algn="l">
              <a:lnSpc>
                <a:spcPct val="100000"/>
              </a:lnSpc>
              <a:spcBef>
                <a:spcPts val="3800"/>
              </a:spcBef>
              <a:spcAft>
                <a:spcPts val="0"/>
              </a:spcAft>
              <a:buClr>
                <a:srgbClr val="19BBD5"/>
              </a:buClr>
              <a:buSzPts val="1400"/>
              <a:buFont typeface="Arial"/>
              <a:buNone/>
            </a:pPr>
            <a:r>
              <a:t/>
            </a:r>
            <a:endParaRPr b="0" i="0" sz="1400" u="none" cap="none" strike="noStrike">
              <a:solidFill>
                <a:srgbClr val="C6DAEC"/>
              </a:solidFill>
              <a:latin typeface="Arial"/>
              <a:ea typeface="Arial"/>
              <a:cs typeface="Arial"/>
              <a:sym typeface="Arial"/>
            </a:endParaRPr>
          </a:p>
          <a:p>
            <a:pPr indent="0" lvl="0" marL="0" marR="0" rtl="0" algn="l">
              <a:lnSpc>
                <a:spcPct val="100000"/>
              </a:lnSpc>
              <a:spcBef>
                <a:spcPts val="600"/>
              </a:spcBef>
              <a:spcAft>
                <a:spcPts val="0"/>
              </a:spcAft>
              <a:buClr>
                <a:srgbClr val="19BBD5"/>
              </a:buClr>
              <a:buSzPts val="1400"/>
              <a:buFont typeface="Arial"/>
              <a:buNone/>
            </a:pPr>
            <a:r>
              <a:t/>
            </a:r>
            <a:endParaRPr b="0" i="0" sz="1400" u="none" cap="none" strike="noStrike">
              <a:solidFill>
                <a:srgbClr val="C6DAEC"/>
              </a:solidFill>
              <a:latin typeface="Arial"/>
              <a:ea typeface="Arial"/>
              <a:cs typeface="Arial"/>
              <a:sym typeface="Arial"/>
            </a:endParaRPr>
          </a:p>
          <a:p>
            <a:pPr indent="0" lvl="0" marL="0" marR="0" rtl="0" algn="l">
              <a:lnSpc>
                <a:spcPct val="100000"/>
              </a:lnSpc>
              <a:spcBef>
                <a:spcPts val="0"/>
              </a:spcBef>
              <a:spcAft>
                <a:spcPts val="0"/>
              </a:spcAft>
              <a:buClr>
                <a:srgbClr val="19BBD5"/>
              </a:buClr>
              <a:buSzPts val="1400"/>
              <a:buFont typeface="Arial"/>
              <a:buNone/>
            </a:pPr>
            <a:r>
              <a:t/>
            </a:r>
            <a:endParaRPr b="0" i="0" sz="1400" u="none" cap="none" strike="noStrike">
              <a:solidFill>
                <a:srgbClr val="C6DAEC"/>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gef4f0ce0d0_0_1"/>
          <p:cNvSpPr txBox="1"/>
          <p:nvPr>
            <p:ph type="title"/>
          </p:nvPr>
        </p:nvSpPr>
        <p:spPr>
          <a:xfrm>
            <a:off x="1873525" y="673650"/>
            <a:ext cx="7368900" cy="645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3600"/>
              <a:buFont typeface="Arial"/>
              <a:buNone/>
            </a:pPr>
            <a:r>
              <a:rPr lang="pt-BR" sz="3600">
                <a:solidFill>
                  <a:schemeClr val="accent2"/>
                </a:solidFill>
              </a:rPr>
              <a:t>Vantagens</a:t>
            </a:r>
            <a:endParaRPr sz="3600">
              <a:solidFill>
                <a:schemeClr val="accent2"/>
              </a:solidFill>
            </a:endParaRPr>
          </a:p>
        </p:txBody>
      </p:sp>
      <p:sp>
        <p:nvSpPr>
          <p:cNvPr id="374" name="Google Shape;374;gef4f0ce0d0_0_1"/>
          <p:cNvSpPr txBox="1"/>
          <p:nvPr>
            <p:ph idx="4294967295" type="subTitle"/>
          </p:nvPr>
        </p:nvSpPr>
        <p:spPr>
          <a:xfrm>
            <a:off x="2171450" y="1455950"/>
            <a:ext cx="5696100" cy="318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19BBD5"/>
              </a:buClr>
              <a:buSzPts val="1400"/>
              <a:buFont typeface="Arial"/>
              <a:buNone/>
            </a:pPr>
            <a:r>
              <a:t/>
            </a:r>
            <a:endParaRPr b="0" i="0" sz="1400" u="none" cap="none" strike="noStrike">
              <a:solidFill>
                <a:srgbClr val="C6DAEC"/>
              </a:solidFill>
              <a:latin typeface="Arial"/>
              <a:ea typeface="Arial"/>
              <a:cs typeface="Arial"/>
              <a:sym typeface="Arial"/>
            </a:endParaRPr>
          </a:p>
          <a:p>
            <a:pPr indent="0" lvl="0" marL="0" marR="0" rtl="0" algn="l">
              <a:lnSpc>
                <a:spcPct val="100000"/>
              </a:lnSpc>
              <a:spcBef>
                <a:spcPts val="600"/>
              </a:spcBef>
              <a:spcAft>
                <a:spcPts val="0"/>
              </a:spcAft>
              <a:buNone/>
            </a:pPr>
            <a:r>
              <a:rPr lang="pt-BR"/>
              <a:t>A </a:t>
            </a:r>
            <a:r>
              <a:rPr lang="pt-BR">
                <a:uFill>
                  <a:noFill/>
                </a:uFill>
                <a:hlinkClick r:id="rId3"/>
              </a:rPr>
              <a:t>proposta em torno da Streams API</a:t>
            </a:r>
            <a:r>
              <a:rPr lang="pt-BR"/>
              <a:t> é reduzir a preocupação do desenvolvedor com a forma de implementar controle de fluxo ao lidar com coleções, deixando isso a cargo da API. A ideia é iterar sobre essas coleções de objetos e, a cada elemento, realizar alguma ação, seja ela de filtragem, mapeamento, transformação, etc. Caberá ao desenvolvedor apenas definir qual ação será realizada sobre o objeto.</a:t>
            </a:r>
            <a:endParaRPr b="0" i="0" sz="1400" u="none" cap="none" strike="noStrike">
              <a:solidFill>
                <a:srgbClr val="C6DAEC"/>
              </a:solidFill>
              <a:latin typeface="Arial"/>
              <a:ea typeface="Arial"/>
              <a:cs typeface="Arial"/>
              <a:sym typeface="Arial"/>
            </a:endParaRPr>
          </a:p>
          <a:p>
            <a:pPr indent="0" lvl="0" marL="0" marR="0" rtl="0" algn="l">
              <a:lnSpc>
                <a:spcPct val="100000"/>
              </a:lnSpc>
              <a:spcBef>
                <a:spcPts val="600"/>
              </a:spcBef>
              <a:spcAft>
                <a:spcPts val="0"/>
              </a:spcAft>
              <a:buClr>
                <a:srgbClr val="19BBD5"/>
              </a:buClr>
              <a:buSzPts val="1400"/>
              <a:buFont typeface="Arial"/>
              <a:buNone/>
            </a:pPr>
            <a:r>
              <a:rPr b="0" i="0" lang="pt-BR" sz="1400" u="none" cap="none" strike="noStrike">
                <a:solidFill>
                  <a:srgbClr val="C6DAEC"/>
                </a:solidFill>
                <a:latin typeface="Arial"/>
                <a:ea typeface="Arial"/>
                <a:cs typeface="Arial"/>
                <a:sym typeface="Arial"/>
              </a:rPr>
              <a:t>	</a:t>
            </a:r>
            <a:endParaRPr/>
          </a:p>
          <a:p>
            <a:pPr indent="0" lvl="0" marL="0" marR="0" rtl="0" algn="l">
              <a:lnSpc>
                <a:spcPct val="100000"/>
              </a:lnSpc>
              <a:spcBef>
                <a:spcPts val="600"/>
              </a:spcBef>
              <a:spcAft>
                <a:spcPts val="0"/>
              </a:spcAft>
              <a:buClr>
                <a:srgbClr val="19BBD5"/>
              </a:buClr>
              <a:buSzPts val="1400"/>
              <a:buFont typeface="Arial"/>
              <a:buNone/>
            </a:pPr>
            <a:r>
              <a:rPr lang="pt-BR"/>
              <a:t>Todas as classes novas da API stream ficam no pacote:</a:t>
            </a:r>
            <a:endParaRPr/>
          </a:p>
          <a:p>
            <a:pPr indent="0" lvl="0" marL="0" marR="0" rtl="0" algn="l">
              <a:lnSpc>
                <a:spcPct val="100000"/>
              </a:lnSpc>
              <a:spcBef>
                <a:spcPts val="600"/>
              </a:spcBef>
              <a:spcAft>
                <a:spcPts val="0"/>
              </a:spcAft>
              <a:buNone/>
            </a:pPr>
            <a:r>
              <a:rPr lang="pt-BR"/>
              <a:t>java.util.stream</a:t>
            </a:r>
            <a:endParaRPr sz="1100">
              <a:solidFill>
                <a:srgbClr val="000000"/>
              </a:solidFill>
              <a:highlight>
                <a:srgbClr val="FFFFFF"/>
              </a:highlight>
              <a:latin typeface="Courier New"/>
              <a:ea typeface="Courier New"/>
              <a:cs typeface="Courier New"/>
              <a:sym typeface="Courier New"/>
            </a:endParaRPr>
          </a:p>
          <a:p>
            <a:pPr indent="0" lvl="0" marL="0" marR="0" rtl="0" algn="l">
              <a:lnSpc>
                <a:spcPct val="100000"/>
              </a:lnSpc>
              <a:spcBef>
                <a:spcPts val="600"/>
              </a:spcBef>
              <a:spcAft>
                <a:spcPts val="0"/>
              </a:spcAft>
              <a:buClr>
                <a:srgbClr val="19BBD5"/>
              </a:buClr>
              <a:buSzPts val="1400"/>
              <a:buFont typeface="Arial"/>
              <a:buNone/>
            </a:pPr>
            <a:r>
              <a:t/>
            </a:r>
            <a:endParaRPr/>
          </a:p>
          <a:p>
            <a:pPr indent="0" lvl="0" marL="0" marR="0" rtl="0" algn="l">
              <a:lnSpc>
                <a:spcPct val="100000"/>
              </a:lnSpc>
              <a:spcBef>
                <a:spcPts val="600"/>
              </a:spcBef>
              <a:spcAft>
                <a:spcPts val="0"/>
              </a:spcAft>
              <a:buClr>
                <a:srgbClr val="19BBD5"/>
              </a:buClr>
              <a:buSzPts val="1400"/>
              <a:buFont typeface="Arial"/>
              <a:buNone/>
            </a:pPr>
            <a:r>
              <a:t/>
            </a:r>
            <a:endParaRPr b="0" i="0" sz="1400" u="none" cap="none" strike="noStrike">
              <a:solidFill>
                <a:srgbClr val="C6DAEC"/>
              </a:solidFill>
              <a:latin typeface="Arial"/>
              <a:ea typeface="Arial"/>
              <a:cs typeface="Arial"/>
              <a:sym typeface="Arial"/>
            </a:endParaRPr>
          </a:p>
          <a:p>
            <a:pPr indent="0" lvl="0" marL="0" marR="0" rtl="0" algn="l">
              <a:lnSpc>
                <a:spcPct val="100000"/>
              </a:lnSpc>
              <a:spcBef>
                <a:spcPts val="600"/>
              </a:spcBef>
              <a:spcAft>
                <a:spcPts val="0"/>
              </a:spcAft>
              <a:buClr>
                <a:srgbClr val="19BBD5"/>
              </a:buClr>
              <a:buSzPts val="1400"/>
              <a:buFont typeface="Arial"/>
              <a:buNone/>
            </a:pPr>
            <a:r>
              <a:t/>
            </a:r>
            <a:endParaRPr b="0" i="0" sz="1400" u="none" cap="none" strike="noStrike">
              <a:solidFill>
                <a:srgbClr val="C6DAEC"/>
              </a:solidFill>
              <a:latin typeface="Arial"/>
              <a:ea typeface="Arial"/>
              <a:cs typeface="Arial"/>
              <a:sym typeface="Arial"/>
            </a:endParaRPr>
          </a:p>
          <a:p>
            <a:pPr indent="0" lvl="0" marL="0" marR="0" rtl="0" algn="l">
              <a:lnSpc>
                <a:spcPct val="100000"/>
              </a:lnSpc>
              <a:spcBef>
                <a:spcPts val="0"/>
              </a:spcBef>
              <a:spcAft>
                <a:spcPts val="0"/>
              </a:spcAft>
              <a:buClr>
                <a:srgbClr val="19BBD5"/>
              </a:buClr>
              <a:buSzPts val="1400"/>
              <a:buFont typeface="Arial"/>
              <a:buNone/>
            </a:pPr>
            <a:r>
              <a:t/>
            </a:r>
            <a:endParaRPr b="0" i="0" sz="1400" u="none" cap="none" strike="noStrike">
              <a:solidFill>
                <a:srgbClr val="C6DAEC"/>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gf1b9f8e7be_0_2"/>
          <p:cNvSpPr txBox="1"/>
          <p:nvPr>
            <p:ph type="title"/>
          </p:nvPr>
        </p:nvSpPr>
        <p:spPr>
          <a:xfrm>
            <a:off x="1873525" y="673650"/>
            <a:ext cx="7368900" cy="645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3600"/>
              <a:buFont typeface="Arial"/>
              <a:buNone/>
            </a:pPr>
            <a:r>
              <a:rPr lang="pt-BR" sz="3600">
                <a:solidFill>
                  <a:schemeClr val="accent2"/>
                </a:solidFill>
              </a:rPr>
              <a:t>Como criar Streams</a:t>
            </a:r>
            <a:endParaRPr sz="3600">
              <a:solidFill>
                <a:schemeClr val="accent2"/>
              </a:solidFill>
            </a:endParaRPr>
          </a:p>
        </p:txBody>
      </p:sp>
      <p:sp>
        <p:nvSpPr>
          <p:cNvPr id="380" name="Google Shape;380;gf1b9f8e7be_0_2"/>
          <p:cNvSpPr txBox="1"/>
          <p:nvPr>
            <p:ph idx="4294967295" type="subTitle"/>
          </p:nvPr>
        </p:nvSpPr>
        <p:spPr>
          <a:xfrm>
            <a:off x="2171450" y="1455950"/>
            <a:ext cx="5696100" cy="318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19BBD5"/>
              </a:buClr>
              <a:buSzPts val="1400"/>
              <a:buFont typeface="Arial"/>
              <a:buNone/>
            </a:pPr>
            <a:r>
              <a:t/>
            </a:r>
            <a:endParaRPr b="0" i="0" sz="1400" u="none" cap="none" strike="noStrike">
              <a:solidFill>
                <a:srgbClr val="C6DAEC"/>
              </a:solidFill>
              <a:latin typeface="Arial"/>
              <a:ea typeface="Arial"/>
              <a:cs typeface="Arial"/>
              <a:sym typeface="Arial"/>
            </a:endParaRPr>
          </a:p>
          <a:p>
            <a:pPr indent="0" lvl="0" marL="0" marR="0" rtl="0" algn="l">
              <a:lnSpc>
                <a:spcPct val="100000"/>
              </a:lnSpc>
              <a:spcBef>
                <a:spcPts val="600"/>
              </a:spcBef>
              <a:spcAft>
                <a:spcPts val="0"/>
              </a:spcAft>
              <a:buNone/>
            </a:pPr>
            <a:r>
              <a:rPr lang="pt-BR"/>
              <a:t>O primeiro passo para se trabalhar com streams é saber como criá-las. A forma mais comum é através de uma coleção de dados.</a:t>
            </a:r>
            <a:endParaRPr/>
          </a:p>
          <a:p>
            <a:pPr indent="0" lvl="0" marL="0" marR="0" rtl="0" algn="l">
              <a:lnSpc>
                <a:spcPct val="100000"/>
              </a:lnSpc>
              <a:spcBef>
                <a:spcPts val="600"/>
              </a:spcBef>
              <a:spcAft>
                <a:spcPts val="0"/>
              </a:spcAft>
              <a:buClr>
                <a:srgbClr val="19BBD5"/>
              </a:buClr>
              <a:buSzPts val="1400"/>
              <a:buFont typeface="Arial"/>
              <a:buNone/>
            </a:pPr>
            <a:r>
              <a:t/>
            </a:r>
            <a:endParaRPr b="0" i="0" sz="1400" u="none" cap="none" strike="noStrike">
              <a:solidFill>
                <a:srgbClr val="C6DAEC"/>
              </a:solidFill>
              <a:latin typeface="Arial"/>
              <a:ea typeface="Arial"/>
              <a:cs typeface="Arial"/>
              <a:sym typeface="Arial"/>
            </a:endParaRPr>
          </a:p>
          <a:p>
            <a:pPr indent="0" lvl="0" marL="0" marR="0" rtl="0" algn="l">
              <a:lnSpc>
                <a:spcPct val="100000"/>
              </a:lnSpc>
              <a:spcBef>
                <a:spcPts val="600"/>
              </a:spcBef>
              <a:spcAft>
                <a:spcPts val="0"/>
              </a:spcAft>
              <a:buClr>
                <a:srgbClr val="19BBD5"/>
              </a:buClr>
              <a:buSzPts val="1400"/>
              <a:buFont typeface="Arial"/>
              <a:buNone/>
            </a:pPr>
            <a:r>
              <a:t/>
            </a:r>
            <a:endParaRPr b="0" i="0" sz="1400" u="none" cap="none" strike="noStrike">
              <a:solidFill>
                <a:srgbClr val="C6DAEC"/>
              </a:solidFill>
              <a:latin typeface="Arial"/>
              <a:ea typeface="Arial"/>
              <a:cs typeface="Arial"/>
              <a:sym typeface="Arial"/>
            </a:endParaRPr>
          </a:p>
          <a:p>
            <a:pPr indent="0" lvl="0" marL="0" marR="0" rtl="0" algn="l">
              <a:lnSpc>
                <a:spcPct val="100000"/>
              </a:lnSpc>
              <a:spcBef>
                <a:spcPts val="0"/>
              </a:spcBef>
              <a:spcAft>
                <a:spcPts val="0"/>
              </a:spcAft>
              <a:buClr>
                <a:srgbClr val="19BBD5"/>
              </a:buClr>
              <a:buSzPts val="1400"/>
              <a:buFont typeface="Arial"/>
              <a:buNone/>
            </a:pPr>
            <a:r>
              <a:t/>
            </a:r>
            <a:endParaRPr b="0" i="0" sz="1400" u="none" cap="none" strike="noStrike">
              <a:solidFill>
                <a:srgbClr val="C6DAEC"/>
              </a:solidFill>
              <a:latin typeface="Arial"/>
              <a:ea typeface="Arial"/>
              <a:cs typeface="Arial"/>
              <a:sym typeface="Arial"/>
            </a:endParaRPr>
          </a:p>
        </p:txBody>
      </p:sp>
      <p:pic>
        <p:nvPicPr>
          <p:cNvPr id="381" name="Google Shape;381;gf1b9f8e7be_0_2"/>
          <p:cNvPicPr preferRelativeResize="0"/>
          <p:nvPr/>
        </p:nvPicPr>
        <p:blipFill>
          <a:blip r:embed="rId3">
            <a:alphaModFix/>
          </a:blip>
          <a:stretch>
            <a:fillRect/>
          </a:stretch>
        </p:blipFill>
        <p:spPr>
          <a:xfrm>
            <a:off x="2003600" y="2440950"/>
            <a:ext cx="5136800" cy="25314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gf1b9f8e7be_0_11"/>
          <p:cNvSpPr txBox="1"/>
          <p:nvPr>
            <p:ph type="title"/>
          </p:nvPr>
        </p:nvSpPr>
        <p:spPr>
          <a:xfrm>
            <a:off x="1873525" y="673650"/>
            <a:ext cx="7368900" cy="645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3600"/>
              <a:buFont typeface="Arial"/>
              <a:buNone/>
            </a:pPr>
            <a:r>
              <a:rPr lang="pt-BR" sz="3600">
                <a:solidFill>
                  <a:schemeClr val="accent2"/>
                </a:solidFill>
              </a:rPr>
              <a:t>Como criar Streams</a:t>
            </a:r>
            <a:endParaRPr sz="3600">
              <a:solidFill>
                <a:schemeClr val="accent2"/>
              </a:solidFill>
            </a:endParaRPr>
          </a:p>
        </p:txBody>
      </p:sp>
      <p:pic>
        <p:nvPicPr>
          <p:cNvPr id="387" name="Google Shape;387;gf1b9f8e7be_0_11"/>
          <p:cNvPicPr preferRelativeResize="0"/>
          <p:nvPr/>
        </p:nvPicPr>
        <p:blipFill>
          <a:blip r:embed="rId3">
            <a:alphaModFix/>
          </a:blip>
          <a:stretch>
            <a:fillRect/>
          </a:stretch>
        </p:blipFill>
        <p:spPr>
          <a:xfrm>
            <a:off x="1073900" y="2379178"/>
            <a:ext cx="6996198" cy="976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gef4f0ce0d0_0_39"/>
          <p:cNvSpPr txBox="1"/>
          <p:nvPr>
            <p:ph type="ctrTitle"/>
          </p:nvPr>
        </p:nvSpPr>
        <p:spPr>
          <a:xfrm>
            <a:off x="2743200" y="1735750"/>
            <a:ext cx="56388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pt-BR"/>
              <a:t>Operações Intermediários</a:t>
            </a:r>
            <a:endParaRPr/>
          </a:p>
        </p:txBody>
      </p:sp>
      <p:sp>
        <p:nvSpPr>
          <p:cNvPr id="393" name="Google Shape;393;gef4f0ce0d0_0_39"/>
          <p:cNvSpPr txBox="1"/>
          <p:nvPr/>
        </p:nvSpPr>
        <p:spPr>
          <a:xfrm>
            <a:off x="409575" y="1676400"/>
            <a:ext cx="2067000" cy="1771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1" i="0" lang="pt-BR" sz="4800" u="none" cap="none" strike="noStrike">
                <a:solidFill>
                  <a:schemeClr val="dk1"/>
                </a:solidFill>
                <a:latin typeface="Nixie One"/>
                <a:ea typeface="Nixie One"/>
                <a:cs typeface="Nixie One"/>
                <a:sym typeface="Nixie One"/>
              </a:rPr>
              <a:t>2</a:t>
            </a:r>
            <a:endParaRPr b="1" i="0" sz="1400" u="none" cap="none" strike="noStrike">
              <a:solidFill>
                <a:srgbClr val="FFFFFF"/>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gf1b9f8e7be_0_18"/>
          <p:cNvSpPr txBox="1"/>
          <p:nvPr>
            <p:ph type="title"/>
          </p:nvPr>
        </p:nvSpPr>
        <p:spPr>
          <a:xfrm>
            <a:off x="1873525" y="673650"/>
            <a:ext cx="7368900" cy="645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3600"/>
              <a:buFont typeface="Arial"/>
              <a:buNone/>
            </a:pPr>
            <a:r>
              <a:rPr lang="pt-BR" sz="3600">
                <a:solidFill>
                  <a:schemeClr val="accent2"/>
                </a:solidFill>
              </a:rPr>
              <a:t>Operações Intermediárias</a:t>
            </a:r>
            <a:endParaRPr sz="3600">
              <a:solidFill>
                <a:schemeClr val="accent2"/>
              </a:solidFill>
            </a:endParaRPr>
          </a:p>
        </p:txBody>
      </p:sp>
      <p:sp>
        <p:nvSpPr>
          <p:cNvPr id="399" name="Google Shape;399;gf1b9f8e7be_0_18"/>
          <p:cNvSpPr txBox="1"/>
          <p:nvPr>
            <p:ph idx="4294967295" type="subTitle"/>
          </p:nvPr>
        </p:nvSpPr>
        <p:spPr>
          <a:xfrm>
            <a:off x="2171450" y="1455950"/>
            <a:ext cx="5696100" cy="318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19BBD5"/>
              </a:buClr>
              <a:buSzPts val="1400"/>
              <a:buFont typeface="Arial"/>
              <a:buNone/>
            </a:pPr>
            <a:r>
              <a:t/>
            </a:r>
            <a:endParaRPr b="0" i="0" sz="1400" u="none" cap="none" strike="noStrike">
              <a:solidFill>
                <a:srgbClr val="C6DAEC"/>
              </a:solidFill>
              <a:latin typeface="Arial"/>
              <a:ea typeface="Arial"/>
              <a:cs typeface="Arial"/>
              <a:sym typeface="Arial"/>
            </a:endParaRPr>
          </a:p>
          <a:p>
            <a:pPr indent="0" lvl="0" marL="0" marR="0" rtl="0" algn="l">
              <a:lnSpc>
                <a:spcPct val="100000"/>
              </a:lnSpc>
              <a:spcBef>
                <a:spcPts val="600"/>
              </a:spcBef>
              <a:spcAft>
                <a:spcPts val="0"/>
              </a:spcAft>
              <a:buNone/>
            </a:pPr>
            <a:r>
              <a:rPr lang="pt-BR"/>
              <a:t>Após conhecer alguns dos diferentes modos para criar e obter streams, o foco agora será em como processá-las. Para isso, será mostrado nos próximos tópicos a transformação e o processamento de streams fazendo uso de diferentes operações da interface Stream.</a:t>
            </a:r>
            <a:endParaRPr b="0" i="0" sz="1400" u="none" cap="none" strike="noStrike">
              <a:solidFill>
                <a:srgbClr val="C6DAEC"/>
              </a:solidFill>
              <a:latin typeface="Arial"/>
              <a:ea typeface="Arial"/>
              <a:cs typeface="Arial"/>
              <a:sym typeface="Arial"/>
            </a:endParaRPr>
          </a:p>
          <a:p>
            <a:pPr indent="0" lvl="0" marL="0" marR="0" rtl="0" algn="l">
              <a:lnSpc>
                <a:spcPct val="100000"/>
              </a:lnSpc>
              <a:spcBef>
                <a:spcPts val="600"/>
              </a:spcBef>
              <a:spcAft>
                <a:spcPts val="0"/>
              </a:spcAft>
              <a:buClr>
                <a:srgbClr val="19BBD5"/>
              </a:buClr>
              <a:buSzPts val="1400"/>
              <a:buFont typeface="Arial"/>
              <a:buNone/>
            </a:pPr>
            <a:r>
              <a:rPr lang="pt-BR"/>
              <a:t>	</a:t>
            </a:r>
            <a:endParaRPr/>
          </a:p>
          <a:p>
            <a:pPr indent="0" lvl="0" marL="0" marR="0" rtl="0" algn="l">
              <a:lnSpc>
                <a:spcPct val="100000"/>
              </a:lnSpc>
              <a:spcBef>
                <a:spcPts val="600"/>
              </a:spcBef>
              <a:spcAft>
                <a:spcPts val="0"/>
              </a:spcAft>
              <a:buClr>
                <a:srgbClr val="19BBD5"/>
              </a:buClr>
              <a:buSzPts val="1400"/>
              <a:buFont typeface="Arial"/>
              <a:buNone/>
            </a:pPr>
            <a:r>
              <a:rPr lang="pt-BR"/>
              <a:t>Algumas das operações intermediárias mais utilizadas são: filter(), map(), sorted(), limit() e distinct(). </a:t>
            </a:r>
            <a:endParaRPr b="0" i="0" sz="1400" u="none" cap="none" strike="noStrike">
              <a:solidFill>
                <a:srgbClr val="C6DAEC"/>
              </a:solidFill>
              <a:latin typeface="Arial"/>
              <a:ea typeface="Arial"/>
              <a:cs typeface="Arial"/>
              <a:sym typeface="Arial"/>
            </a:endParaRPr>
          </a:p>
          <a:p>
            <a:pPr indent="0" lvl="0" marL="0" marR="0" rtl="0" algn="l">
              <a:lnSpc>
                <a:spcPct val="100000"/>
              </a:lnSpc>
              <a:spcBef>
                <a:spcPts val="600"/>
              </a:spcBef>
              <a:spcAft>
                <a:spcPts val="0"/>
              </a:spcAft>
              <a:buClr>
                <a:srgbClr val="19BBD5"/>
              </a:buClr>
              <a:buSzPts val="1400"/>
              <a:buFont typeface="Arial"/>
              <a:buNone/>
            </a:pPr>
            <a:r>
              <a:t/>
            </a:r>
            <a:endParaRPr b="0" i="0" sz="1400" u="none" cap="none" strike="noStrike">
              <a:solidFill>
                <a:srgbClr val="C6DAEC"/>
              </a:solidFill>
              <a:latin typeface="Arial"/>
              <a:ea typeface="Arial"/>
              <a:cs typeface="Arial"/>
              <a:sym typeface="Arial"/>
            </a:endParaRPr>
          </a:p>
          <a:p>
            <a:pPr indent="0" lvl="0" marL="0" marR="0" rtl="0" algn="l">
              <a:lnSpc>
                <a:spcPct val="100000"/>
              </a:lnSpc>
              <a:spcBef>
                <a:spcPts val="0"/>
              </a:spcBef>
              <a:spcAft>
                <a:spcPts val="0"/>
              </a:spcAft>
              <a:buClr>
                <a:srgbClr val="19BBD5"/>
              </a:buClr>
              <a:buSzPts val="1400"/>
              <a:buFont typeface="Arial"/>
              <a:buNone/>
            </a:pPr>
            <a:r>
              <a:t/>
            </a:r>
            <a:endParaRPr b="0" i="0" sz="1400" u="none" cap="none" strike="noStrike">
              <a:solidFill>
                <a:srgbClr val="C6DAEC"/>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Imogen template">
  <a:themeElements>
    <a:clrScheme name="Custom 347">
      <a:dk1>
        <a:srgbClr val="FFFFFF"/>
      </a:dk1>
      <a:lt1>
        <a:srgbClr val="0E293C"/>
      </a:lt1>
      <a:dk2>
        <a:srgbClr val="BBC9D3"/>
      </a:dk2>
      <a:lt2>
        <a:srgbClr val="184769"/>
      </a:lt2>
      <a:accent1>
        <a:srgbClr val="00E1C6"/>
      </a:accent1>
      <a:accent2>
        <a:srgbClr val="19BBD5"/>
      </a:accent2>
      <a:accent3>
        <a:srgbClr val="2C9DDE"/>
      </a:accent3>
      <a:accent4>
        <a:srgbClr val="3274E1"/>
      </a:accent4>
      <a:accent5>
        <a:srgbClr val="4C4ED5"/>
      </a:accent5>
      <a:accent6>
        <a:srgbClr val="5CF55F"/>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