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E13"/>
    <a:srgbClr val="8DC6EA"/>
    <a:srgbClr val="90CAEF"/>
    <a:srgbClr val="8BC4E8"/>
    <a:srgbClr val="37F813"/>
    <a:srgbClr val="6E33FF"/>
    <a:srgbClr val="FFFFFF"/>
    <a:srgbClr val="0DE9FF"/>
    <a:srgbClr val="94D8FF"/>
    <a:srgbClr val="0EC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191F5-E295-99DA-9F70-65FF4246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C76516-2D6E-7FE6-589C-7147EF17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95C23-275D-7A03-BD05-F91FDE47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4FAAE-3C9C-5987-CC29-5D8FA71E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5EC57-D748-AF23-0162-0058EA98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3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EB27-E003-F1B7-07FE-48357DFA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A7D580-5B67-0856-47DD-075DE0D19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04381-6820-527C-E51D-84E2BDC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C2720-5D01-B394-EF3F-A753807C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BE560-E1BC-5CB0-50E7-61447DB9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0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D0F815-0B01-89CE-A714-760EEF53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678D6F-7347-14B3-CF3A-DC915C3C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57A7D-36D0-133F-197C-7334AE53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CE482-EDB1-1E6E-D7C6-2314A07A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78469-F8B3-1AFC-6B72-4082F320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6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C8F1-E0E9-0C06-E2A9-87EBDFF4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D0B54-42BF-5301-C606-07F3C57F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F9CE1-5763-6EF2-C2B7-0D8EBE96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4884C-9618-2398-5A34-FB52C8AC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AE384-201B-0ECA-2BC6-D95E1623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FEEA4-3AEE-015B-B005-A47599F8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73355-681D-D337-2BEF-67329110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DDBEDB-5A31-371B-9F47-1EB9DDFA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D94540-664B-7943-9ED5-5DD2B89C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8B5B5-CC44-6E27-3DD5-8EDAC75A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8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A8FBC-0809-44DC-A44C-3EA7951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FC78-3FD7-AAAD-D807-066C8B7C0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25DB22-AB0F-D0ED-73ED-6893767C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DAD77-6D86-F770-25C4-CD86AE83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ED6B2-8CF9-FB6C-66D0-C29E2AB0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FF29D1-A9F5-F737-3AF3-201D536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8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0B19C-F1A0-E990-E6C7-C316E4A8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BFB2F-6FA6-6ED0-6FFD-01DB825C7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EA10-9895-1F03-BD81-590AC0E7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9AED58-AF3A-01E5-FE73-EF2D7492B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138225-3E7D-0608-DA04-BC077B27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F72C2A-9099-3351-0093-6295BA3A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25FBE-9BD9-7787-2150-98E82307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B9AA01-2A67-89E7-F218-6EDBB538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7A3A-20FD-6AC6-1861-4EE2862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D405AF-E2EE-B74A-D3B4-DBBA31C9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A7040A-8EC6-2A6B-AE47-D060D41F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BD4FA0-D9D0-CDB1-4861-F687A140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4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199D92-99AF-454B-8C1F-EDE69C43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99980C-90CB-9266-F33A-785A4696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ADAE4-10FC-80FD-6C3A-9CB4731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9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0CCF-110E-D2F7-1BB3-E9E547D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5DEE8-21F0-8971-88EE-16991045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FC57F-1FBC-5551-175C-88BAAE97B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567ED-485C-4042-595A-57A64A57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58350-F61E-9B63-E312-9651401D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199DD-43BA-36B0-2FCB-770BDFA0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B1FC5-74A9-F22C-B7F9-BAF9F03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C1149B-3631-F1E3-E859-16214C4A1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CE3D-0F7B-981D-2B28-7DEB8763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CA73C-B6B1-D0C4-AC73-2422F942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15E5B9-B1DE-348C-F8DD-E5F97DA7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5F8071-DAC3-1B36-F2A5-10BAE53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3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891B38-7C8C-B174-912D-6B4E42CF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1F65D-B354-D5F6-C8A0-88B48A6D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F07F5-F7D3-5F72-250C-B2A7B32CE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F9B9-D98B-4B57-B883-9C2D1E3124AF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7CAB2-750D-E284-B9CC-74DD7490A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E4E27-4FFC-F405-4280-7AF16F40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5A4-C773-4956-9210-6525A4E85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752B7774-B03C-111E-7228-C49F9601700D}"/>
              </a:ext>
            </a:extLst>
          </p:cNvPr>
          <p:cNvGrpSpPr/>
          <p:nvPr/>
        </p:nvGrpSpPr>
        <p:grpSpPr>
          <a:xfrm>
            <a:off x="1934547" y="650240"/>
            <a:ext cx="1523999" cy="1960880"/>
            <a:chOff x="6167120" y="833120"/>
            <a:chExt cx="2943497" cy="2092960"/>
          </a:xfrm>
        </p:grpSpPr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3C40CFEB-B2D1-76F3-C0CC-332D49394579}"/>
                </a:ext>
              </a:extLst>
            </p:cNvPr>
            <p:cNvCxnSpPr/>
            <p:nvPr/>
          </p:nvCxnSpPr>
          <p:spPr>
            <a:xfrm rot="16200000" flipV="1">
              <a:off x="6953534" y="1091870"/>
              <a:ext cx="1774235" cy="1894185"/>
            </a:xfrm>
            <a:prstGeom prst="line">
              <a:avLst/>
            </a:prstGeom>
            <a:ln w="57150">
              <a:solidFill>
                <a:srgbClr val="6E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to 1023">
              <a:extLst>
                <a:ext uri="{FF2B5EF4-FFF2-40B4-BE49-F238E27FC236}">
                  <a16:creationId xmlns:a16="http://schemas.microsoft.com/office/drawing/2014/main" id="{732CA783-327C-BC4C-B881-2F14FC1B552D}"/>
                </a:ext>
              </a:extLst>
            </p:cNvPr>
            <p:cNvCxnSpPr/>
            <p:nvPr/>
          </p:nvCxnSpPr>
          <p:spPr>
            <a:xfrm rot="16200000" flipV="1">
              <a:off x="7114970" y="932507"/>
              <a:ext cx="1774235" cy="1894185"/>
            </a:xfrm>
            <a:prstGeom prst="line">
              <a:avLst/>
            </a:prstGeom>
            <a:ln w="57150">
              <a:solidFill>
                <a:srgbClr val="37F8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ector reto 1024">
              <a:extLst>
                <a:ext uri="{FF2B5EF4-FFF2-40B4-BE49-F238E27FC236}">
                  <a16:creationId xmlns:a16="http://schemas.microsoft.com/office/drawing/2014/main" id="{E71FDCD2-146E-0092-6CC4-2E2C3A209121}"/>
                </a:ext>
              </a:extLst>
            </p:cNvPr>
            <p:cNvCxnSpPr/>
            <p:nvPr/>
          </p:nvCxnSpPr>
          <p:spPr>
            <a:xfrm rot="16200000" flipV="1">
              <a:off x="7276407" y="773145"/>
              <a:ext cx="1774235" cy="1894185"/>
            </a:xfrm>
            <a:prstGeom prst="line">
              <a:avLst/>
            </a:prstGeom>
            <a:ln w="57150">
              <a:solidFill>
                <a:srgbClr val="8DC6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CB8F71E-9601-B3FC-9DCD-A63F0026D3BC}"/>
                </a:ext>
              </a:extLst>
            </p:cNvPr>
            <p:cNvCxnSpPr/>
            <p:nvPr/>
          </p:nvCxnSpPr>
          <p:spPr>
            <a:xfrm flipV="1">
              <a:off x="6167120" y="833120"/>
              <a:ext cx="1696720" cy="1788160"/>
            </a:xfrm>
            <a:prstGeom prst="line">
              <a:avLst/>
            </a:prstGeom>
            <a:ln w="57150">
              <a:solidFill>
                <a:srgbClr val="37F8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233C408-D3F5-B7E6-5FEF-38049D45FF35}"/>
                </a:ext>
              </a:extLst>
            </p:cNvPr>
            <p:cNvCxnSpPr/>
            <p:nvPr/>
          </p:nvCxnSpPr>
          <p:spPr>
            <a:xfrm flipV="1">
              <a:off x="6319520" y="985520"/>
              <a:ext cx="1696720" cy="1788160"/>
            </a:xfrm>
            <a:prstGeom prst="line">
              <a:avLst/>
            </a:prstGeom>
            <a:ln w="57150">
              <a:solidFill>
                <a:srgbClr val="8DC6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70BE2E4-8595-530E-9173-1E3775ABA3F4}"/>
                </a:ext>
              </a:extLst>
            </p:cNvPr>
            <p:cNvCxnSpPr/>
            <p:nvPr/>
          </p:nvCxnSpPr>
          <p:spPr>
            <a:xfrm flipV="1">
              <a:off x="6471920" y="1137920"/>
              <a:ext cx="1696720" cy="178816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Agrupar 1031">
            <a:extLst>
              <a:ext uri="{FF2B5EF4-FFF2-40B4-BE49-F238E27FC236}">
                <a16:creationId xmlns:a16="http://schemas.microsoft.com/office/drawing/2014/main" id="{259C4E4B-5D8A-41B7-A121-8AF6769DD8AB}"/>
              </a:ext>
            </a:extLst>
          </p:cNvPr>
          <p:cNvGrpSpPr/>
          <p:nvPr/>
        </p:nvGrpSpPr>
        <p:grpSpPr>
          <a:xfrm>
            <a:off x="4283573" y="426048"/>
            <a:ext cx="3772426" cy="6144482"/>
            <a:chOff x="6326977" y="237607"/>
            <a:chExt cx="3772426" cy="6144482"/>
          </a:xfrm>
        </p:grpSpPr>
        <p:pic>
          <p:nvPicPr>
            <p:cNvPr id="1030" name="Imagem 1029">
              <a:extLst>
                <a:ext uri="{FF2B5EF4-FFF2-40B4-BE49-F238E27FC236}">
                  <a16:creationId xmlns:a16="http://schemas.microsoft.com/office/drawing/2014/main" id="{03D68956-E770-944D-1502-ACBAE4F2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6977" y="237607"/>
              <a:ext cx="3772426" cy="6144482"/>
            </a:xfrm>
            <a:prstGeom prst="rect">
              <a:avLst/>
            </a:prstGeom>
          </p:spPr>
        </p:pic>
        <p:sp>
          <p:nvSpPr>
            <p:cNvPr id="1031" name="Retângulo 1030">
              <a:extLst>
                <a:ext uri="{FF2B5EF4-FFF2-40B4-BE49-F238E27FC236}">
                  <a16:creationId xmlns:a16="http://schemas.microsoft.com/office/drawing/2014/main" id="{B152FC11-372D-1D7A-E7C6-A80E248D814B}"/>
                </a:ext>
              </a:extLst>
            </p:cNvPr>
            <p:cNvSpPr/>
            <p:nvPr/>
          </p:nvSpPr>
          <p:spPr>
            <a:xfrm>
              <a:off x="6697980" y="4488180"/>
              <a:ext cx="3027219" cy="1638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4C0CD4-A4FE-34DF-FBE1-BE25B06F50B8}"/>
              </a:ext>
            </a:extLst>
          </p:cNvPr>
          <p:cNvSpPr/>
          <p:nvPr/>
        </p:nvSpPr>
        <p:spPr>
          <a:xfrm>
            <a:off x="4489773" y="4879151"/>
            <a:ext cx="3356823" cy="491522"/>
          </a:xfrm>
          <a:prstGeom prst="roundRect">
            <a:avLst/>
          </a:prstGeom>
          <a:gradFill>
            <a:gsLst>
              <a:gs pos="0">
                <a:srgbClr val="6E33FF">
                  <a:lumMod val="94000"/>
                  <a:lumOff val="6000"/>
                </a:srgbClr>
              </a:gs>
              <a:gs pos="99000">
                <a:schemeClr val="accent1">
                  <a:lumMod val="45000"/>
                  <a:lumOff val="55000"/>
                </a:schemeClr>
              </a:gs>
              <a:gs pos="33000">
                <a:srgbClr val="8BC4E8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Fazer Login</a:t>
            </a:r>
          </a:p>
        </p:txBody>
      </p:sp>
      <p:sp>
        <p:nvSpPr>
          <p:cNvPr id="1033" name="Retângulo: Cantos Arredondados 1032">
            <a:extLst>
              <a:ext uri="{FF2B5EF4-FFF2-40B4-BE49-F238E27FC236}">
                <a16:creationId xmlns:a16="http://schemas.microsoft.com/office/drawing/2014/main" id="{0B4032A7-3EB6-183F-810B-491F3B404B44}"/>
              </a:ext>
            </a:extLst>
          </p:cNvPr>
          <p:cNvSpPr/>
          <p:nvPr/>
        </p:nvSpPr>
        <p:spPr>
          <a:xfrm>
            <a:off x="4489773" y="5669942"/>
            <a:ext cx="3356823" cy="491522"/>
          </a:xfrm>
          <a:prstGeom prst="roundRect">
            <a:avLst/>
          </a:prstGeom>
          <a:gradFill>
            <a:gsLst>
              <a:gs pos="100000">
                <a:srgbClr val="6E33FF">
                  <a:lumMod val="94000"/>
                  <a:lumOff val="6000"/>
                </a:srgbClr>
              </a:gs>
              <a:gs pos="0">
                <a:schemeClr val="accent1">
                  <a:lumMod val="45000"/>
                  <a:lumOff val="55000"/>
                </a:schemeClr>
              </a:gs>
              <a:gs pos="77000">
                <a:srgbClr val="90CAE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Cadastro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B0067F-AB00-2201-C791-8EFB34A51793}"/>
              </a:ext>
            </a:extLst>
          </p:cNvPr>
          <p:cNvGrpSpPr/>
          <p:nvPr/>
        </p:nvGrpSpPr>
        <p:grpSpPr>
          <a:xfrm>
            <a:off x="10030408" y="1989653"/>
            <a:ext cx="746449" cy="671804"/>
            <a:chOff x="10030408" y="1989653"/>
            <a:chExt cx="746449" cy="671804"/>
          </a:xfrm>
        </p:grpSpPr>
        <p:sp>
          <p:nvSpPr>
            <p:cNvPr id="3" name="Fluxograma: Conector 2">
              <a:extLst>
                <a:ext uri="{FF2B5EF4-FFF2-40B4-BE49-F238E27FC236}">
                  <a16:creationId xmlns:a16="http://schemas.microsoft.com/office/drawing/2014/main" id="{5B93D6B2-C2F6-DFBF-736A-96FE757D9C2B}"/>
                </a:ext>
              </a:extLst>
            </p:cNvPr>
            <p:cNvSpPr/>
            <p:nvPr/>
          </p:nvSpPr>
          <p:spPr>
            <a:xfrm>
              <a:off x="10030408" y="1989653"/>
              <a:ext cx="746449" cy="671804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inal de Adição 1">
              <a:extLst>
                <a:ext uri="{FF2B5EF4-FFF2-40B4-BE49-F238E27FC236}">
                  <a16:creationId xmlns:a16="http://schemas.microsoft.com/office/drawing/2014/main" id="{6BD6BB00-2853-FBD4-88F2-6972FA923B76}"/>
                </a:ext>
              </a:extLst>
            </p:cNvPr>
            <p:cNvSpPr/>
            <p:nvPr/>
          </p:nvSpPr>
          <p:spPr>
            <a:xfrm>
              <a:off x="10210799" y="2154928"/>
              <a:ext cx="379445" cy="341254"/>
            </a:xfrm>
            <a:prstGeom prst="mathPlus">
              <a:avLst/>
            </a:prstGeom>
            <a:solidFill>
              <a:srgbClr val="38FE13"/>
            </a:solidFill>
            <a:ln w="28575">
              <a:solidFill>
                <a:srgbClr val="38FE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758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AD9BCC2-9C12-63B2-D7FF-0C532096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05" y="2971795"/>
            <a:ext cx="5358990" cy="914409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3F3F2BD-175A-512C-3A54-DDD15DB3F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05" y="3886204"/>
            <a:ext cx="5358990" cy="914409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D9D1701-7555-1BEB-FE95-E39E804B4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05" y="2057386"/>
            <a:ext cx="5358990" cy="9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8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Daniele</dc:creator>
  <cp:lastModifiedBy>Bruna Daniele</cp:lastModifiedBy>
  <cp:revision>3</cp:revision>
  <dcterms:created xsi:type="dcterms:W3CDTF">2023-04-18T00:36:43Z</dcterms:created>
  <dcterms:modified xsi:type="dcterms:W3CDTF">2023-05-23T01:42:08Z</dcterms:modified>
</cp:coreProperties>
</file>