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Bitter Medium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e8C18lUwWyGxqUKnNrTs4NZ+5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itterMedium-bold.fntdata"/><Relationship Id="rId14" Type="http://schemas.openxmlformats.org/officeDocument/2006/relationships/font" Target="fonts/BitterMedium-regular.fntdata"/><Relationship Id="rId17" Type="http://schemas.openxmlformats.org/officeDocument/2006/relationships/font" Target="fonts/BitterMedium-boldItalic.fntdata"/><Relationship Id="rId16" Type="http://schemas.openxmlformats.org/officeDocument/2006/relationships/font" Target="fonts/BitterMedium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565525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660900" y="0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3896975"/>
            <a:ext cx="3565525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-273050" y="1828800"/>
            <a:ext cx="8775700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6" name="Google Shape;46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" name="Google Shape;50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3D3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822960" y="1846320"/>
            <a:ext cx="4712425" cy="4712425"/>
          </a:xfrm>
          <a:custGeom>
            <a:rect b="b" l="l" r="r" t="t"/>
            <a:pathLst>
              <a:path extrusionOk="0" h="5890531" w="5890531">
                <a:moveTo>
                  <a:pt x="0" y="0"/>
                </a:moveTo>
                <a:lnTo>
                  <a:pt x="5890531" y="0"/>
                </a:lnTo>
                <a:lnTo>
                  <a:pt x="5890531" y="5890531"/>
                </a:lnTo>
                <a:lnTo>
                  <a:pt x="0" y="58905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" name="Google Shape;56;p1"/>
          <p:cNvSpPr txBox="1"/>
          <p:nvPr/>
        </p:nvSpPr>
        <p:spPr>
          <a:xfrm>
            <a:off x="5970024" y="2240892"/>
            <a:ext cx="6847664" cy="1164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9">
                <a:solidFill>
                  <a:srgbClr val="FFFFFF"/>
                </a:solidFill>
                <a:latin typeface="Bitter Medium"/>
                <a:ea typeface="Bitter Medium"/>
                <a:cs typeface="Bitter Medium"/>
                <a:sym typeface="Bitter Medium"/>
              </a:rPr>
              <a:t>PetMatch: Seu Novo Companheiro Está Aqui!​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954417" y="3836419"/>
            <a:ext cx="8033415" cy="1468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6">
                <a:solidFill>
                  <a:srgbClr val="FFFFFF"/>
                </a:solidFill>
                <a:latin typeface="Bitter Medium"/>
                <a:ea typeface="Bitter Medium"/>
                <a:cs typeface="Bitter Medium"/>
                <a:sym typeface="Bitter Medium"/>
              </a:rPr>
              <a:t>Bem-vindo ao PetMatch, o aplicativo inovador para encontrar seu pet ideal. Criado para conectar potenciais tutores e ONGs parceiras, nosso objetivo é unir corações e lares. Prepare-se para descobrir uma nova forma de amar e ser amado!​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5954417" y="5572148"/>
            <a:ext cx="2792636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FFFF"/>
                </a:solidFill>
                <a:latin typeface="Bitter Medium"/>
                <a:ea typeface="Bitter Medium"/>
                <a:cs typeface="Bitter Medium"/>
                <a:sym typeface="Bitter Medium"/>
              </a:rPr>
              <a:t>Por :  As Compiladoras​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760739" y="1463497"/>
            <a:ext cx="717339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000"/>
              <a:buFont typeface="Bitter Medium"/>
              <a:buNone/>
            </a:pPr>
            <a:r>
              <a:rPr lang="en-US" sz="40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Principais Funcionalidades</a:t>
            </a:r>
            <a:endParaRPr sz="4000">
              <a:solidFill>
                <a:schemeClr val="dk1"/>
              </a:solidFill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60" y="3160871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530906" y="3196233"/>
            <a:ext cx="300859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Perfil Detalhado do Pet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530906" y="3686651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Fotos, histórico completo e características únicas de cada animal.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457003" y="311836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074" y="3160871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8194119" y="319623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Match Inteligente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194119" y="3686651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Algoritmo que sugere pets perfeitamente compatíveis com seu perfil.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860" y="4908590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/>
          <p:nvPr/>
        </p:nvSpPr>
        <p:spPr>
          <a:xfrm>
            <a:off x="1530906" y="4943951"/>
            <a:ext cx="294679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Conecte-se com ONGs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530906" y="5434370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Comunique-se diretamente com ONGs e abrigos de forma rápida e segura.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7457003" y="4866084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2074" y="4908590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8194119" y="494395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Geolocalização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8194119" y="5434370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Encontre pets adoráveis disponíveis para adoção perto de você.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2611185" y="7463612"/>
            <a:ext cx="1913100" cy="6738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O conteúdo gerado por IA pode estar incorreto." id="82" name="Google Shape;8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1436" y="7346030"/>
            <a:ext cx="1314453" cy="7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Aplicativo&#10;&#10;O conteúdo gerado por IA pode estar incorreto."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13643810" y="7459578"/>
            <a:ext cx="794084" cy="601578"/>
          </a:xfrm>
          <a:prstGeom prst="rect">
            <a:avLst/>
          </a:prstGeom>
          <a:solidFill>
            <a:srgbClr val="FEF8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O conteúdo gerado por IA pode estar incorreto."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1436" y="7346030"/>
            <a:ext cx="1314453" cy="7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-132347" y="5678905"/>
            <a:ext cx="14871031" cy="2658978"/>
          </a:xfrm>
          <a:prstGeom prst="rect">
            <a:avLst/>
          </a:prstGeom>
          <a:solidFill>
            <a:srgbClr val="FBE2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000824" y="913344"/>
            <a:ext cx="8379656" cy="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000"/>
              <a:buFont typeface="Bitter Medium"/>
              <a:buNone/>
            </a:pPr>
            <a:r>
              <a:rPr lang="en-US" sz="40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O Problema: Encontrar o Pet Ideal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000824" y="1726898"/>
            <a:ext cx="637691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Muitas pessoas sonham em ter um pet, mas encontrar um companheiro compatível com seu estilo de vida é um desafio.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000824" y="301967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Abrigos e ONGs enfrentam superlotação, com muitos animais aguardando um lar.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000824" y="3949557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Não há uma plataforma centralizada para conectar pets </a:t>
            </a:r>
            <a:endParaRPr sz="17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 tutores de forma eficiente.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806555" y="1726898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Percebendo a necessidade de agilizar e simplificar o processo de adoção, pensamos em desenvolver </a:t>
            </a:r>
            <a:endParaRPr sz="17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este aplicativo.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806555" y="301967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Ele não tá triste, tá ensaiando a pose de 'adote-me' </a:t>
            </a:r>
            <a:endParaRPr sz="17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para o app.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encoded.png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223" y="3993950"/>
            <a:ext cx="40290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O conteúdo gerado por IA pode estar incorreto."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1436" y="7346030"/>
            <a:ext cx="1314453" cy="7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793790" y="1291828"/>
            <a:ext cx="674762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000"/>
              <a:buFont typeface="Bitter Medium"/>
              <a:buNone/>
            </a:pPr>
            <a:r>
              <a:rPr lang="en-US" sz="40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Nossa Solução: PetMatch!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38041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1587579" y="247542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Tecnologia Android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587579" y="2965847"/>
            <a:ext cx="67626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Desenvolvido em Kotlin no Android Studio, garantindo performance e segurança.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4" name="Google Shape;1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184928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1587579" y="427994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Busca Detalhada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587579" y="4770358"/>
            <a:ext cx="67626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Filtros por raça, idade, porte, temperamento e necessidades especiais.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7" name="Google Shape;11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598943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1587579" y="608445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Conexão Genuína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587579" y="6574869"/>
            <a:ext cx="676263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Conecta você diretamente com pets disponíveis para adoção.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685799" y="510225"/>
            <a:ext cx="9649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00"/>
              <a:buFont typeface="Bitter Medium"/>
              <a:buNone/>
            </a:pPr>
            <a:r>
              <a:rPr lang="en-US" sz="44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Interface Intuitiva e Acessível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82955" y="1763197"/>
            <a:ext cx="1633061" cy="1289090"/>
          </a:xfrm>
          <a:prstGeom prst="roundRect">
            <a:avLst>
              <a:gd fmla="val 728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204" y="2211110"/>
            <a:ext cx="314563" cy="39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2639735" y="1885315"/>
            <a:ext cx="2796421" cy="349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Design Moderno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2639735" y="2254766"/>
            <a:ext cx="5464016" cy="357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Interface limpa e agradável, pensada para o usuário.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2527816" y="3037046"/>
            <a:ext cx="11207829" cy="15240"/>
          </a:xfrm>
          <a:prstGeom prst="roundRect">
            <a:avLst>
              <a:gd fmla="val 616554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782955" y="3164086"/>
            <a:ext cx="3266123" cy="1289090"/>
          </a:xfrm>
          <a:prstGeom prst="roundRect">
            <a:avLst>
              <a:gd fmla="val 728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8735" y="3611999"/>
            <a:ext cx="314563" cy="39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4272796" y="3387804"/>
            <a:ext cx="2796421" cy="349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Navegação Simples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4272796" y="3731855"/>
            <a:ext cx="7218878" cy="357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Fácil de usar para todas as idades e níveis de familiaridade com apps.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4160877" y="4437936"/>
            <a:ext cx="9574768" cy="15240"/>
          </a:xfrm>
          <a:prstGeom prst="roundRect">
            <a:avLst>
              <a:gd fmla="val 616554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782955" y="4564975"/>
            <a:ext cx="4899184" cy="1289090"/>
          </a:xfrm>
          <a:prstGeom prst="roundRect">
            <a:avLst>
              <a:gd fmla="val 728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7" name="Google Shape;13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5265" y="5012888"/>
            <a:ext cx="314563" cy="39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5905857" y="4788694"/>
            <a:ext cx="3079909" cy="349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Ampla Compatibilidade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5905857" y="5145445"/>
            <a:ext cx="7019330" cy="357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Disponível para Android 5.0 ou superior, alcançando mais usuários.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5793938" y="5838825"/>
            <a:ext cx="7941707" cy="15240"/>
          </a:xfrm>
          <a:prstGeom prst="roundRect">
            <a:avLst>
              <a:gd fmla="val 616554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782955" y="5965865"/>
            <a:ext cx="6532245" cy="1646992"/>
          </a:xfrm>
          <a:prstGeom prst="roundRect">
            <a:avLst>
              <a:gd fmla="val 5705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1796" y="6592729"/>
            <a:ext cx="314563" cy="39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7538918" y="6189583"/>
            <a:ext cx="2796421" cy="349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Alta Aprovação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7538918" y="6673334"/>
            <a:ext cx="6084808" cy="715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90% de aprovação em testes de usabilidade, garantindo uma ótima experiência.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12729410" y="7519737"/>
            <a:ext cx="1913021" cy="673768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O conteúdo gerado por IA pode estar incorreto." id="146" name="Google Shape;14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1436" y="7346030"/>
            <a:ext cx="1314453" cy="7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793790" y="703461"/>
            <a:ext cx="915527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lang="en-US" sz="445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Próximos Passos e Melhorias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917502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Avaliação de Tutores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sistema de avaliação para maior segurança.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27838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2268022" y="3505200"/>
            <a:ext cx="299096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Integração de Serviços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Conexão com veterinários e pet shops para conveniência.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9" name="Google Shape;1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63927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Expansão Geográfica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Levar o PetMatch para outros estados do Brasil.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2" name="Google Shape;16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6000155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Versão 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Desenvolvimento de uma versão para usuários de iPhone.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2729410" y="7519737"/>
            <a:ext cx="1913021" cy="673768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O conteúdo gerado por IA pode estar incorreto." id="166" name="Google Shape;16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1436" y="7346030"/>
            <a:ext cx="1314453" cy="7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6280190" y="1025843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lang="en-US" sz="445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Junte-se à Comunidade PetMatch!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280190" y="2783562"/>
            <a:ext cx="7556421" cy="1322189"/>
          </a:xfrm>
          <a:prstGeom prst="roundRect">
            <a:avLst>
              <a:gd fmla="val 7205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514624" y="301799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Baixe o App Agora!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6514624" y="3508415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Encontre seu novo melhor amigo e mude uma vida.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280190" y="4332565"/>
            <a:ext cx="7556421" cy="1322189"/>
          </a:xfrm>
          <a:prstGeom prst="roundRect">
            <a:avLst>
              <a:gd fmla="val 7205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6514624" y="4566999"/>
            <a:ext cx="353532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Siga-nos nas Redes Sociais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514624" y="5057418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Fique por dentro de novidades, eventos e histórias de sucesso.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280190" y="5881568"/>
            <a:ext cx="7556421" cy="1322189"/>
          </a:xfrm>
          <a:prstGeom prst="roundRect">
            <a:avLst>
              <a:gd fmla="val 7205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6514624" y="611600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lang="en-US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Contato para ONGs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6514624" y="6606421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Parceria@petmatch.com.br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2729410" y="7519737"/>
            <a:ext cx="1913021" cy="673768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O conteúdo gerado por IA pode estar incorreto."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1436" y="7346030"/>
            <a:ext cx="1314453" cy="7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>
            <a:off x="793790" y="124563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lang="en-US" sz="445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Obrigado!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793790" y="229457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Agradecemos pela sua atenção e apoio.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793790" y="291262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Estamos abertos a perguntas, comentários e sugestões.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793790" y="353067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Equipe PetMatch : 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Por: 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Bruna Ferreira - RA 2401556 - ADS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793790" y="5384840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Giovana Lopes  - RA  2401570 -  ADS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793790" y="600289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Lavínia Braga – RA 2400789 -  SI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793790" y="6620947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Leticia Policeno – RA 2400972 </a:t>
            </a:r>
            <a:r>
              <a:rPr lang="en-US" sz="1750">
                <a:solidFill>
                  <a:srgbClr val="2B2E3C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75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 SI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2025-06-06T23:40:41Z</dcterms:created>
  <dc:creator>PptxGenJS</dc:creator>
</cp:coreProperties>
</file>