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Lista 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Pontos de concentração de população em situação de rua em 2023</a:t>
            </a:r>
            <a:br/>
            <a:br/>
            <a:r>
              <a:rPr/>
              <a:t>Bruna Gomes Guimarães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 que são pontos de concentração de pessoas em situação de rua?</a:t>
            </a:r>
          </a:p>
          <a:p>
            <a:pPr lvl="0" indent="0" marL="0">
              <a:buNone/>
            </a:pPr>
            <a:r>
              <a:rPr/>
              <a:t>O Serviço de Abordagem Social no DF (SEAS) é um serviço que atende pessoas em situação de rua nos espaços públicos do Distrito Federal para inserção na Política de Assistência Social e demais Políticas Públicas. Esse serviço também mapeia a concentração das pessoas em situação de rua no território o que são chamados de pontos de concentração. Os dados dos ponto de contração de pop rua em 2023 foi coletado por mês e por RA, esse quantitativo foi transformado em uma razão a partir de proporção do quantitativo populacional daquela RA. Após obter-se a razão de cada mês, calculou-se a média de pontos em 2023.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Quantitativo de abordagens do SEAS</a:t>
            </a:r>
          </a:p>
          <a:p>
            <a:pPr lvl="0" indent="0" marL="0">
              <a:buNone/>
            </a:pPr>
            <a:r>
              <a:rPr/>
              <a:t>Conforme a descrição do serviço, as abordagens são realizadas de forma planejada e continuada e ocorrem todos os dias da semana em todo o território do DF, inclusive domingos e feriados, conforme organização territorial das equipes.</a:t>
            </a:r>
          </a:p>
          <a:p>
            <a:pPr lvl="0" indent="0" marL="0">
              <a:buNone/>
            </a:pPr>
            <a:r>
              <a:rPr/>
              <a:t>Os dados de abordagem de pop rua nas RAs foi coletado por mês de 2023, esse nº foi transformado em uma razão dividido pelo quantitativo populacional da RA. Após obter-se a razão de todos os meses, calculou-se a média da razão de abordagens no ano de 2023.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a4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Corrrelação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Observação de padrões de relação e correlação entre o número de pontos de concentração e de abordagens realizadas nos territórios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a4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Estimativa intervalar</a:t>
            </a:r>
          </a:p>
          <a:p>
            <a:pPr lvl="0" indent="0" marL="0">
              <a:buNone/>
            </a:pPr>
            <a:r>
              <a:rPr/>
              <a:t>Os pontos pretos do gráfico representam a média dos pontos de concentração de pessoas em situação de rua para cada cidade satélite. As linhas de erro (linhas vermelhas) indicam o intervalo de confiança de 95% ao redor da média. Isso significa que estamos 95% confiantes de que a verdadeira média da amostral de pontos de concentração em cada cidade satélite está dentro desses intervalos.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4</dc:title>
  <dc:creator>Bruna Gomes Guimarães</dc:creator>
  <cp:keywords/>
  <dcterms:created xsi:type="dcterms:W3CDTF">2024-07-04T13:52:55Z</dcterms:created>
  <dcterms:modified xsi:type="dcterms:W3CDTF">2024-07-04T13:52:55Z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2024-07-04</vt:lpwstr>
  </property>
  <property fmtid="{D5CDD505-2E9C-101B-9397-08002B2CF9AE}" pid="3" name="output">
    <vt:lpwstr>powerpoint_presentation</vt:lpwstr>
  </property>
  <property fmtid="{D5CDD505-2E9C-101B-9397-08002B2CF9AE}" pid="4" name="subtitle">
    <vt:lpwstr>Pontos de concentração de população em situação de rua em 2023</vt:lpwstr>
  </property>
</Properties>
</file>