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6" r:id="rId3"/>
    <p:sldId id="300" r:id="rId4"/>
    <p:sldId id="309" r:id="rId5"/>
    <p:sldId id="30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25F3A-8652-4E67-BC8D-BED65C0E6380}" type="datetimeFigureOut">
              <a:rPr lang="pt-BR" smtClean="0"/>
              <a:pPr/>
              <a:t>19/07/2017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3BF1C-03DB-41BF-A5C9-756BAAFE9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4585-3836-4394-982B-16C21433AB3B}" type="datetimeFigureOut">
              <a:rPr lang="pt-BR" smtClean="0"/>
              <a:pPr/>
              <a:t>19/07/2017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6FBB-4BC2-4498-80D8-49C90837BB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7D84-2F0A-4DBB-8A4E-972E8302D51B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44998" cy="149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29590"/>
            <a:ext cx="2160587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8E8E-1364-43FD-AE12-7AD6E9D7ADC9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E9C7-58CE-45BA-8A1D-D6FA76116FC7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-27384"/>
            <a:ext cx="9144000" cy="122413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>
            <a:lvl1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1pPr>
            <a:lvl2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2pPr>
            <a:lvl3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3pPr>
            <a:lvl4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4pPr>
            <a:lvl5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43" y="6048672"/>
            <a:ext cx="1304305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8653" y="6093296"/>
            <a:ext cx="1035115" cy="75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A1C-66FC-4633-BE6D-CF9B6334D0C7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Algoritmos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ECC4-58CD-4399-97A2-56F40195EBBF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4500-9B5D-4089-A81D-203D1D75246D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D811-52A4-4782-A617-E5B4BECF200B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CA92-4D1C-4413-A085-4C88AC9FE28C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9C54-169B-4509-9E81-20F1DD9DA3D0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063C-9D87-4821-AE90-01D772731761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BDAC-A21C-47BD-8699-1EF929A8353C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4B74-A53C-4924-97E3-B4DD44D11F56}" type="datetime1">
              <a:rPr lang="pt-BR" smtClean="0"/>
              <a:pPr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Algoritmos e Lógica de Programação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Profª Bruna Ribeiro</a:t>
            </a:r>
          </a:p>
          <a:p>
            <a:r>
              <a:rPr lang="pt-BR" dirty="0" smtClean="0"/>
              <a:t>Email: bruna.bgribeiro@gmail.com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formas de representação:</a:t>
            </a:r>
          </a:p>
          <a:p>
            <a:pPr lvl="1"/>
            <a:r>
              <a:rPr lang="pt-BR" dirty="0" smtClean="0"/>
              <a:t>Algoritmos naturais;</a:t>
            </a:r>
          </a:p>
          <a:p>
            <a:pPr lvl="1"/>
            <a:r>
              <a:rPr lang="pt-BR" dirty="0" smtClean="0"/>
              <a:t>Fluxograma;</a:t>
            </a:r>
          </a:p>
          <a:p>
            <a:pPr lvl="1"/>
            <a:r>
              <a:rPr lang="pt-BR" dirty="0" smtClean="0"/>
              <a:t>Diagrama de </a:t>
            </a:r>
            <a:r>
              <a:rPr lang="pt-BR" dirty="0" err="1" smtClean="0"/>
              <a:t>Chapin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Pseudocódigo.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formas de representação:</a:t>
            </a:r>
          </a:p>
          <a:p>
            <a:pPr lvl="1"/>
            <a:r>
              <a:rPr lang="pt-BR" dirty="0" smtClean="0"/>
              <a:t>Algoritmos naturais;</a:t>
            </a:r>
          </a:p>
          <a:p>
            <a:pPr lvl="1"/>
            <a:r>
              <a:rPr lang="pt-BR" b="1" dirty="0" smtClean="0"/>
              <a:t>Fluxograma;</a:t>
            </a:r>
          </a:p>
          <a:p>
            <a:pPr lvl="1"/>
            <a:r>
              <a:rPr lang="pt-BR" dirty="0" smtClean="0"/>
              <a:t>Diagrama de </a:t>
            </a:r>
            <a:r>
              <a:rPr lang="pt-BR" dirty="0" err="1" smtClean="0"/>
              <a:t>Chapin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Pseudocódigo.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008112"/>
          </a:xfrm>
        </p:spPr>
        <p:txBody>
          <a:bodyPr/>
          <a:lstStyle/>
          <a:p>
            <a:r>
              <a:rPr lang="pt-BR" dirty="0" err="1" smtClean="0"/>
              <a:t>Bora</a:t>
            </a:r>
            <a:r>
              <a:rPr lang="pt-BR" dirty="0" smtClean="0"/>
              <a:t> praticar???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85101">
            <a:off x="4097629" y="1977167"/>
            <a:ext cx="403225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54</Words>
  <Application>Microsoft Office PowerPoint</Application>
  <PresentationFormat>Apresentação na tela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Algoritmos e Lógica de Programação</vt:lpstr>
      <vt:lpstr>Algoritmos</vt:lpstr>
      <vt:lpstr>Algoritmos</vt:lpstr>
      <vt:lpstr>Fluxograma</vt:lpstr>
      <vt:lpstr>Atividades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Bruna Ribeiro</dc:creator>
  <cp:lastModifiedBy>Bruna Ribeiro</cp:lastModifiedBy>
  <cp:revision>56</cp:revision>
  <dcterms:created xsi:type="dcterms:W3CDTF">2017-07-16T22:37:52Z</dcterms:created>
  <dcterms:modified xsi:type="dcterms:W3CDTF">2017-07-19T23:23:35Z</dcterms:modified>
</cp:coreProperties>
</file>